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0:55:26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2117 0,'0'-21'63</inkml:trace>
  <inkml:trace contextRef="#ctx0" brushRef="#br0" timeOffset="2909.66">2138 635 0,'0'0'0,"0"21"0,0 0 15,0 1 1,21-22 15,0 0-31,0 0 16,0 0-16,1 0 0,-1-22 15,0 22-15,-21-21 0,21 0 16,-21 0-16,21 21 0,-21-21 0,0-22 16,0 22-16,0 0 0,0 0 15,0 0-15,-21-22 0,0 22 16,0 0-16,0 21 0,-1 0 15,-20 0-15,21 0 0,0 0 16,-22 21-16,22 0 0,-21 1 16,21-1-16,-22 21 0,22-21 15,-21 22-15,21-22 0,0 21 16,-1 0-16,1 1 0,0-1 0,21 0 16,0-20-16,0 20 0,0-21 15,0 21-15,0-20 0,0-1 16,0 0-16,21 0 0,0 0 0,1-21 15,-1 21-15,0 1 0,21-22 16,-21 21-16,22 0 0,-22 0 16,21-21-16,1 21 0,-1 0 0,0 1 15,1-1-15,-1 0 0,-21 0 16,21 0-16,-20 0 0,-1 1 0,-21 20 16,0-21-16,0 0 15,-21 0-15,-22 1 0,22 20 0,-21-21 16,-22 21-16,22-20 0,-22-1 15,1 0-15,21 0 0,-22-21 16,22 0-16,-22 0 0,22 0 0,0-21 16,-170-85-1,170 85-15,-1 0 16,1-22-16,21 22 0,0 0 0,-1 0 16,22 0-16,0 0 15,0-1-15,22 22 16,-1 0-16,0 0 0,21 0 15,-21 0-15,1 0 0,-1 0 16,0 0-16,21 0 0,-21 0 0,22 0 16</inkml:trace>
  <inkml:trace contextRef="#ctx0" brushRef="#br0" timeOffset="3325.42">2688 1164 0,'0'0'0,"21"-21"0,0 0 0,1 21 15,-22-21-15,0 0 0,0-1 16,0 1-16,0 0 16,-22 21-1,1 0-15,0 0 16,0 0-16,0 0 0,21 21 15,-21 0-15,-1 1 0,1 20 0,-21-21 16,21 21-16,0-20 0,-1 20 16,1 0-16,0-21 0,0 22 15,21-1-15,-21-21 0,21 0 0,0 22 16,0-22-16,0 0 0,0 0 16,0 0-16,21 1 0,0-1 15,21 0 1,-20-21-16,-1 21 0,0-21 0,21 0 15,1 0-15,-1 0 0,-21 0 16,21 0-16,1 0 0,-22-21 16,21 0-16,1 21 0,-22-21 0,0 21 15,0-22-15,0 1 0,0 21 16,1-21-16,-22 0 0</inkml:trace>
  <inkml:trace contextRef="#ctx0" brushRef="#br0" timeOffset="3757.7">3048 1270 0,'0'-21'16,"0"0"-16,0 0 15,0-1-15,0 1 16,21 21 0,0-21-16,0 21 0,1 0 15,-1 0-15,0 0 0,0 0 16,0 0-16,0 0 0,22 21 0,-22 0 15,0 1-15,0-1 0,0 0 16,1 0-16,-1 0 0,-21 0 16,0 22-16,0-22 0,0 0 15,0 21-15,0-20 0,-21-1 0,21 0 16,-22 0-16,1-21 0,0 21 16,21 0-16,-21-21 0,0 0 15,0 0-15,-1 0 16,22-21-16,0 0 15,0 0-15,0 0 0,0-22 16,0 22-16,22 0 0,-1 0 16,0 0-16,0-22 0,21 22 15,-20 0-15,-1 0 0,0 21 16,21-21-16,-21 0 0,22-1 0,-22 22 16,0-21-16,0 21 0,0 0 15,1 0-15,-1 0 0,0 0 16,0 0-16,0 0 15</inkml:trace>
  <inkml:trace contextRef="#ctx0" brushRef="#br0" timeOffset="4901.64">3831 1376 0,'0'0'0,"0"21"0,0 0 31,21-21-15,0 0-16,1 0 16,-1 0-16,0 0 0,0-21 15,0 21-15,0-21 0,1 0 16,-1 0-16,0 21 0,-21-22 0,21 1 16,0 0-16,0 0 0,-21 0 15,0 0-15,0-1 0,0 1 0,0 0 16,0 0-16,-21 21 15,0 0-15,0 0 16,0 0-16,0 0 0,-1 0 0,1 21 16,0 0-16,0 0 0,-21 1 15,20-1-15,1 0 0,0 21 16,21-21-16,-21 1 0,21-1 16,-21 21-16,21-21 0,0 0 0,0 1 15,0-1-15,0 0 0,0 0 16,0 0-16,21-21 0,-21 21 0,21 1 15,0-22-15,0 0 0,1 21 16,-1-21-16,0 0 0,0 0 0,0 0 16,0 0-16,22 0 0,-1-21 15,-21-1-15,22 1 0,-1 21 0,21-21 16,-20-21-16,-1 21 0,0-1 16,1 1-16,-1 0 0,0 0 15,-20 0-15,-1 0 0,0-1 16,0 1-16,-21 0 0,0 0 0,0 0 15,0 0-15,-21 21 16,0 0-16,0 0 0,-1 0 16,1 0-16,-21 0 0,21 0 15,0 21-15,-1 0 0,1-21 0,0 21 16,0 0-16,0 0 0,21 1 16,0-1-16,-21 0 0,21 21 15,0-21-15,0 1 0,0-1 16,0 0-16,0 0 15,21-21-15,0 21 0,0-21 0,0 0 16,0 0-16,1 0 0,20 0 16,-21 0-16,21 0 0,-20 0 0,20 0 15,-21 0-15,21-21 0,-20 0 16,20 21-16,-21-21 0,21 0 0,-20-1 16,-1 1-16,0-21 0,21 21 15,-42 0-15,21-1 0,1 1 0,-22 0 16,21 0-16,-21 42 31,0 0-15,0 0-16,0 1 0,-21-1 15,21 0-15,0 0 0,-22 0 16,22 0-16,0 1 0,0-1 0,-21 21 16,21-21-16,-21 0 0,21 1 15,-21-1-15,21 0 0,-21 0 0,21 0 16,0-42 31,0 0-47,0 0 0,0 0 0,0-1 15,0 1-15,0 0 0,21-21 16,0 21-16,0-1 0,0 1 0,1 0 16,20 0-16,-21 0 0,21 0 15,-20-1-15,20 1 0,-21 0 16,21 21-16,1 0 0,-1 0 0,0 0 15,1 0-15,-22 0 0,21 21 16,1 0-16,-22-21 0,0 22 0,0 20 16,-21-21-16,0 0 0,0 0 15,0 1-15,0-1 0,0 21 0,0-21 16,-21 0-16,21 1 0,-21-22 16,21 21-16,-21 0 0,21 0 0,-22 0 15,1-21 1,0 0-1,21-21 1</inkml:trace>
  <inkml:trace contextRef="#ctx0" brushRef="#br0" timeOffset="5509.74">5651 1693 0,'0'0'0,"-21"0"0,21 22 16,-21-22-16,21-22 16,0 1-1,0 0-15,21-21 16,0 21-16,1-1 0,20-20 0,0 0 15,-21 21-15,22-22 0,-1 1 16,0 0-16,-20-1 0,20 1 0,-21 0 16,21-1-16,-20 1 0,-1 21 15,-21 0-15,0-1 0,0 1 0,-21 21 16,-1 0 0,-20 0-16,21 21 15,0 1-15,-22-1 0,22 0 16,0 21-16,0-21 0,21 1 0,0-1 15,0 0-15,0 0 0,0 0 16,0 0-16,0 1 0,21-1 0,0 0 16,0 0-16,1 21 0,-1-42 15,0 22-15,0-1 0,0 0 0,0 0 16,1 0-16,-1 0 0,-21 1 16,0-1-16,21 0 0,-21 0 0,0 0 15,0 0 1,-21-21-16,0 22 0,-1-22 0,1 0 15,0 0-15,0 0 0,-21 0 0,20 0 16,-20 0-16,21 0 0,-21 0 16,20 0-16,1 0 0,0-22 0,0 22 15,0 0-15,0 0 0,-1 0 16,22-21 0,0 0-1,22 0 1,-1 21-16,21-21 0,-21 0 15,22-1-15</inkml:trace>
  <inkml:trace contextRef="#ctx0" brushRef="#br0" timeOffset="6090.29">6752 169 0,'0'0'0,"0"-42"0,-21 21 0,0 21 16,0 0-16,-1 0 0,22 21 16,-21 0-16,0 0 0,0 22 0,21-1 15,-21 0-15,0 1 0,-1 20 16,1 1-16,0-1 0,21 1 0,-21-1 16,0 22-16,0-22 15,-1 22-15,1 0 0,0-1 0,0-20 16,0-1-16,0 1 0,21-1 15,-22-20-15,1-1 0,21 0 0,-21 1 16,21-1-16,0-21 0,-21 0 16,21 1-16,-21-1 0,21 0 0,-21-21 31,21-21-31,0 0 16,0-1-16,0 1 15,0 0-15,0-21 0,0 21 0,0-22 16,0 22-16,21-21 0,0-1 0,0 22 15,0-21-15,0 0 0,22 20 16,-22-20-16,21 21 0,1 0 16,-1 0-16,0-1 0,1 1 0,-1 21 15,-21 0-15,21 0 0,-20 21 16,20 1-16,-21-1 0,-21 21 0,0-21 16,0 22-16,0-1 0,0 0 15,0-21-15,0 22 0,-21-1 0,0-21 16,0 22-16,-1-22 0,1 21 15,-21-21-15,21 0 0,0 1 0,21-1 16,-22 0-16,1-21 16,42-21 15,1 0-31,-1-1 16,0 22-16,0-21 0</inkml:trace>
  <inkml:trace contextRef="#ctx0" brushRef="#br0" timeOffset="6529.83">7112 1122 0,'21'0'0,"-42"0"0,42-21 15,-21 0-15,0-1 0,-21 22 47,0 22-47,0-22 0,-1 42 0,1-21 16,0 0-16,0 22 0,0-22 15,0 21-15,-1-21 0,1 22 0,21-1 16,-21-21-16,21 21 0,-21-20 16,21-1-16,0 0 0,0 21 0,0-21 15,0 1-15,0-1 16,21 0-16,0-21 0,0 0 0,1 0 16,20 0-16,-21 0 15,0 0-15,22-21 0,-22 0 0,0-1 0,0 1 16,0 0-16,0 0 0,1-21 15,-1-1-15,-21 22 0,0-21 16,0-1-16,0 1 0,0 0 0,0 21 16,0-22-16,-21 22 0,-1 0 15,1 0-15,0 21 0,0 0 16,0 0-16,-22 0 0,22 0 0,0 0 16,0 21-16,0-21 0,0 21 15,-1 0-15,1 0 0,21 1 0,-21-22 16,21 21-16,0 0 15,21-21-15,0 0 16,1 0-16,-1 0 0</inkml:trace>
  <inkml:trace contextRef="#ctx0" brushRef="#br0" timeOffset="6853.85">7874 487 0,'0'0'0,"-21"0"32,0 21-32,-1 0 0,1 0 15,0 1-15,0 20 0,0 0 16,-22 22-16,22-1 0,0-20 0,0 20 16,0 22-16,0-43 15,-22 22-15,22-1 0,0 1 0,21-22 16,-21 0-16,0 1 0,21-1 15,-22 0-15,22-21 0,0 1 0,0 20 16,0-21-16,0 0 0,0 0 16,0 1-16,22-22 15,-1 0-15,0 0 16,0 0-16,0-22 0,0 1 16,1 0-16,-1 21 0,0-21 0,0-21 15</inkml:trace>
  <inkml:trace contextRef="#ctx0" brushRef="#br0" timeOffset="7069.94">7345 1143 0,'0'0'0,"-21"0"0,-1 0 0,44-21 31,-1 21-15,0-21-16,21 21 0,-21 0 0,22 0 15,-1-21-15,-21 21 0,22 0 16,-1 0-16,0 0 0,-21-22 0,22 22 16,-22 0-16,0 0 15,0 0-15,-21-21 16</inkml:trace>
  <inkml:trace contextRef="#ctx0" brushRef="#br0" timeOffset="8489.35">8784 1503 0,'21'0'16,"0"0"-16,1-21 0,-22 0 16,21 21-16,0-22 15,0 1-15,0 0 0,0-21 0,1 21 16,-1-1-16,-21-20 0,21 0 16,0 21-16,-21-22 0,0 1 0,0 0 15,0-1-15,21 22 0,-21 0 16,0 0-16,0 0 0,0 42 31,0 0-31,-21 0 0,21 0 16,0 22-16,0-1 0,-21-21 15,21 21-15,0 1 0,0-1 0,0-21 16,0 22-16,0-22 16,0 0-16,0 21 0,0-21 0,0 1 15,21-22-15,-21 21 0,21 0 16,0-21-16,1 0 0,-1 0 15,0 0-15,21 0 0,-21 0 16,1-21-16,-1 21 0,0-21 0,0-1 16,0 1-16,-21 0 0,21 0 15,-21-21-15,22 20 0,-22-20 0,0 0 16,0 21-16,0-22 0,0 1 16,-22 0-16,1-1 0,0 1 0,0 21 15,0 0-15,0-1 0,-1 1 16,1 21-16,0 0 0,0 0 15,0 0-15,0 21 0,-1 1 16,1-1-16,21 21 0,0-21 0,-21 0 16,21 1-16,0-1 0,0 0 15,0 0-15,0 0 0,21-21 16,0 21-16,22-21 0,-22 0 16,21 0-16,-21 0 0,22-21 0,-1 0 15,0 0-15,22 0 0,-1 0 16,64-64-16,-42 64 0,-21-22 15,-1 1-15,1 0 0,-22-1 16,0 22-16,1-21 0,-1 0 0,-21 20 16,0-20-16,0 21 15,-21 0-15,0-22 0,0 1 16,0 21-16,-21 0 16,0 21-16,0 0 0,0 0 31,21 21-31,-21 0 0,-1 0 0,22 22 15,-21-1-15,0 0 0,0 1 16,21 20-16,-21 1 0,0-1 0,-1 1 16,22-1-16,-21 1 0,0 20 15,21-20-15,0-1 0,0 1 0,0 20 16,-21-20-16,21 21 16,0-22-16,0 22 0,0-1 0,0 1 15,0 0-15,-21-22 0,21 22 0,0-22 16,0 22-16,-21-21 0,-1-1 15,22 1-15,-21-1 0,21 1 0,0-22 16,-21 0-16,21 1 0,-21-1 16,21-21-16,0 0 0,0-42 15,-21 0 1,21-21-16,-21 20 0,21-20 16,-22-21-16,22-1 0,-21 1 0,0-1 15,0 1-15,0-1 16,21 1-16,-21-22 0,-1 21 0,22 1 15,-21 21-15,21-22 0,0 22 16,0-22-16,0 22 0,21 0 0,1-1 16,-1 22-16,21-21 0,-21 21 15,22-22-15,-1 22 0,0 0 0,22-21 16,-22 20-16,0 1 0,1 0 16,-1 0-16,0 0 0,-20 21 0,-1-21 15,0-1-15,0 1 0,0 21 16</inkml:trace>
  <inkml:trace contextRef="#ctx0" brushRef="#br0" timeOffset="9601.92">11620 953 0,'0'0'0,"-21"0"0,0 84 15,42-84 32,22-21-47,-22 0 0,21 0 16,0-22-16,1 22 0,20-21 15,1 0-15,-22-1 0,22 1 16,-22 0-16,21 20 0,-20-20 0,-22 0 16,21-1-16,-21 1 0,-21 0 15,0-1-15,0 1 0,0 0 0,0-1 16,0 22-16,-21-21 0,0 21 15,0 21-15,-21-21 0,20 21 0,1 0 16,-21 0-16,21 21 0,-22 0 16,22 21-16,0 1 0,-21-1 0,21 21 15,-1 1-15,-20-22 0,21 43 16,0-22-16,-22 22 0,22 0 0,0-1 16,0 1-16,0 0 15,0-1-15,-1 1 0,1 21 0,0-21 16,21 20-16,0 1 0,-21 0 15,0 0-15,21-21 0,-21 20 0,21 1 16,0-21-16,-43 105 0,43-105 16,-21 0-16,21-1 0,0-20 15,-21-1-15,21 1 0,0-22 0,0 22 16,0-22-16,0 0 0,0 1 16,0-22-16,0 21 0,0-21 15,21-21-15,0 0 0,0-21 0,1 21 16,-1-42-16,21 21 15,0-22-15,1 1 0,-1-21 0,22-1 16,-22-21-16,21 1 0,1-1 0,-22 0 16,1 1-16,-1-1 0,0 0 15,-21-20-15,-21 20 0,0 0 0,0-21 16,0 22-16,-21-1 0,-21 0 16,0 22-16,-1-1 0,1 1 0,-22 21 15,22 20-15,0-20 0,-1 21 16,1 21-16,0-21 0,21 21 0,-1 0 15,1 0-15,0 0 16,42 21 0,0-21-1,22 0-15,-22 0 16,0 0-16,21 0 0,1 0 16,-1-21-16,0 21 0,22-21 0,-22 21 15,22-22-15</inkml:trace>
  <inkml:trace contextRef="#ctx0" brushRef="#br0" timeOffset="10338.24">12890 889 0,'0'0'0,"22"-21"0,-22 0 0,0 0 0,0-1 16,0-20-16,-22 21 0,1 21 15,0-21-15,0 0 0,0 21 16,-22 0-16,22 0 0,0 0 0,-21 0 15,21 21-15,-1 0 0,-20 0 16,21 21-16,0 1 0,0-1 0,-1 0 16,1 1-16,0 20 0,0-20 15,0-1-15,21 0 0,0 1 0,0-1 16,0 0-16,0-21 0,0 1 16,0 20-16,0-21 0,0 0 0,21-21 15,0 21-15,0-21 16,0 0-16,1 0 0,-1 0 0,0 0 15,0 0-15,0-21 0,0 0 0,1 0 16,20 0-16,-21 0 0,0-22 16,22 22-16,-22-21 0,0-1 0,0-20 15,0 21-15,0-22 0,1 22 16,-22-1-16,21 1 0,-21 21 16,21 0-16,-21 0 0,0-1 0,0 44 31,0-1-31,0 0 15,0 21-15,-21-21 0,21 22 16,-21-1-16,21 0 0,0-20 16,0 20-16,0 0 0,0-21 0,0 22 15,0-22-15,0 0 0,0 0 16,0 0-16,21 1 0,0-1 0,0-21 16,0 0-16,0 0 15,1 0-15,20 0 0,-21 0 0,21 0 16,-20-21-16,20-1 0,-21 1 15,21 0-15,1 0 0,-22-21 0,0-1 16,21 22-16,-20-21 0,-1-1 16,0 1-16,-21 21 0,0 0 0,21 0 15,-21-1-15,0 44 16,0-1-16,0 21 16,0-21-16,0 0 15,-21 22-15,21-22 0,0 0 16,0 0-16,0 22 0,-21-22 0,21 0 15,0 0-15,0 0 16,0 0 0,21-21-1,0-21-15,0 0 0,-21 0 16,21 0-16,1-22 16,-22 22-16</inkml:trace>
  <inkml:trace contextRef="#ctx0" brushRef="#br0" timeOffset="10721.92">13610 550 0,'0'0'0,"-21"0"0,0 0 15,0 0-15,-1 0 0,1 0 16,0 22-16,0-1 0,21 0 0,0 0 16,-21 0-16,21 0 0,0 1 0,0-1 15,0 0-15,0 0 16,21 0-16,0-21 0,0 0 15,0 0-15,1 0 0,-1 0 0,0 0 16,0 0-16,0 0 0,22-21 16,-22 21-16,0-21 0,0 0 15,0 0-15,0-1 0,1 1 0,-22-21 16,0 21-16,0 0 0,0-22 16,0 22-16,-22 0 0,1 0 0,21 0 15,-21 21-15,0 0 0,0 0 16,0 0-16,-1 0 0,22 21 0,-21 0 15,0 0-15,0 0 0,21 0 16,0 22-16,-21-22 0,21 21 0,-21-21 16,21 1-16,0 20 0,0-21 15,0 21-15,0-20 0,0-1 0,0 0 16,21 0-16,0-21 16,21 0-16,-21 0 0,22 0 15</inkml:trace>
  <inkml:trace contextRef="#ctx0" brushRef="#br0" timeOffset="10997.91">14372 402 0,'0'0'0,"0"-21"0,-21 42 32,0 0-17,0 1-15,-1-1 0,22 0 0,-21 21 16,0 1-16,0-1 0,0 0 15,0 1-15,-1-1 0,1 21 0,0-20 16,0 20-16,0-20 0,0 20 16,-1-21-16,1 1 0,0-1 0,0-21 15,21 22-15,0-22 0,-21 0 16,21 0-16,0 0 0,21-21 16,0 0-1,0 0-15,0-21 0,1 0 16,-1 0-16,0 0 0</inkml:trace>
  <inkml:trace contextRef="#ctx0" brushRef="#br0" timeOffset="11389.42">14266 1037 0,'-42'43'16,"21"-43"-16,21 21 0,0 0 15,21-21 1,0 0-16,0 0 15,0 0-15,1 0 0,-1-21 0,0 21 16,21-21-16,-21-1 0,1 1 16,-1 0-16,0 0 0,-21 0 0,21 0 15,-21-22-15,21 22 0,-21 0 16,0 0-16,0 0 16,-21 21-16,0 0 15,0 0-15,0 0 0,-1 21 0,-20 0 16,0 0-16,21 21 0,-22-20 15,22 20-15,-21-21 0,21 21 0,21-20 16,-22 20-16,22-21 0,0 0 16,0 22-16,0-22 0,0 0 0,0 0 15,0 0-15,22 0 16,-1-21-16,21 0 0,-21 22 0,22-22 16,-1 0-16,0 0 0,1 0 15,-1 0-15,0 0 0,1 0 16,-1 0-16,0 0 0,22-22 0,-22 1 15,0 21-15,1-21 0</inkml:trace>
  <inkml:trace contextRef="#ctx0" brushRef="#br0" timeOffset="11901.68">15261 910 0,'0'0'0,"0"-21"0,0 0 0,0 0 16,-21 0-16,0-1 0,-22 1 0,22 21 15,0 0-15,-21 0 0,21 0 16,-1 0-16,-20 0 0,21 21 0,0 1 15,0-1-15,-22 21 0,22-21 16,0 22-16,0-1 0,0 0 16,-1 1-16,22-1 0,0-21 0,-21 21 15,21-20-15,0 20 0,0-21 16,0 0-16,0 0 0,0 1 16,21-1-16,1-21 0,-1 0 15,0 0-15,21 0 16,-21 0-16,1 0 0,-1-21 0,21-1 15,-21 1-15,22 0 0,-22-21 0,21-1 16,-21 1-16,22-21 0,-1-1 16,0 1-16,1-1 0,-22 1 0,21-1 15,0 1-15,-20-1 16,20 1-16,-21 20 0,0-20 0,0 20 16,-21 22-16,0-21 0,0 21 15,0 0-15,-21 42 16,0 0-1,21 21-15,-21 1 0,0-1 0,0 0 16,-1 22-16,1-22 0,0 22 16,0-1-16,21 1 0,0-1 0,0-21 15,0 22-15,0-22 0,0 1 16,0-1-16,21 0 0,0-21 0,-21 22 16,21-22-16,1-21 0,-1 21 15,0 0-15,21-21 0,-21 0 0,1 0 16,-1 0-16,21 0 0,-21 0 15,22-21-15,-22 0 0,21 0 16,-21 0-16,22-22 0</inkml:trace>
  <inkml:trace contextRef="#ctx0" brushRef="#br0" timeOffset="12674.28">16552 508 0,'-21'0'32,"21"21"-17,0 0 1,21-21-1,0 0-15,1 0 0,-1 0 0,21 0 16,-21 0-16,22 0 0,-1-21 16,0 0-16,22 0 0,-22 0 15,22 0-15,-22-1 0,21 1 0,-20-21 16,-1 0-16,0 20 0,-20-20 16,-1 21-16,-21-21 0,0 20 0,0 1 15,0 0-15,-21 21 16,-1 0-16,1 0 0,0 0 15,0 21-15,0 0 0,0 22 16,-22-1-16,22 0 0,0 1 0,0-1 16,21 22-16,-21-22 0,-1 21 15,1 1-15,21-22 0,0 22 0,-21-1 16,21 1-16,-21-22 0,21 22 16,-21-22-16,21 0 0,0 1 0,0-1 15,-21 0-15,21 1 0,-22-22 16,22 0-16,0 0 0,0 0 0,-21-21 15,0 0-15,0 0 16,0 0-16,0-21 16,-1 21-16,1-21 0,0-21 15,0 20-15,0 1 0,0 0 16,-1-21-16,1 21 0,0 21 16,21-22-16,0 1 0,-21 21 15,42 0 16,0 0-15,0 0-16,1 0 0,-1-21 0,21 21 16,-21 0-16,0 0 0</inkml:trace>
  <inkml:trace contextRef="#ctx0" brushRef="#br0" timeOffset="13681.78">16997 1058 0,'0'0'15,"21"0"-15,0 0 0,0 0 16,0 0-16,1 0 16,-1-21-16,0 21 0,0-21 15,0 0-15,0 21 0,1-21 0,20 0 16,-42-22-16,21 22 0,0 0 16,-21 0-16,0 0 0,0-1 0,0 1 15,0 0-15,-21 21 16,0 0-16,0 0 0,0 0 15,-1 0-15,1 0 0,0 42 16,0-20-16,0-1 0,0 21 0,21 0 16,-22 1-16,22-1 0,0 0 15,0 1-15,0-1 0,0-21 16,0 22-16,0-22 0,0 0 0,0 0 16,22 0-16,-1 0 0,0 1 15,0-22-15,21 0 0,-20 0 0,20 0 16,-21 0-16,21 0 0,1 0 0,-1-22 15,22 22-15,-22-21 0,0 0 16,22-21-16,20-22 16,-41 43-16,41-64 15,-62 43-15,20 0 0,-21 21 0,-21-22 16,0 22-16,0 0 0,0 0 16,-21 21-1,0 0-15,0 0 0,-1 21 0,1 0 16,0 0-16,0 0 0,0 1 15,21-1-15,0 21 0,0-21 0,0 0 16,0 1-16,0 20 0,0-21 16,21 0-16,-21 0 0,21 1 0,0-1 15,0-21-15,-21 21 0,0 0 16,22-21-16,-22 21 0,-22-21 31,1 0-15,0 0-16,0 0 0,0-21 0,0 0 15,-1 21-15,22-21 0,-21 21 16,0 0-16,21-21 0,-21 21 0,21 21 31,0 0-15,0 0 0,21-21-16,0 0 0,0 21 15,1-21-15,-1 0 0,0 0 16,0 0-16,0 0 0,0 0 15,1 0-15,-1-21 0,21 21 16,-21-21-16,22 0 0,-22 0 0,0-1 16,21-20-16,-21 21 0,22-21 15,-22-1-15,21-20 0,-21 20 0,22-20 16,-22 21-16,21-22 0,-21 1 16,1 20-16,-1 1 0,0-22 0,0 43 15,-21-21-15,0 21 0,0 0 16,0-1-16,0 44 31,-21-1-31,0 21 0,0 0 0,-1-20 16,1 41-16,0-21 0,0 1 15,0 20-15,0 1 0,-1-22 16,22 22-16,-21 41 16,21-62-16,0-22 0,0 21 0,0 1 15,0-22-15,0 0 0,0 0 16,21 0-16,1-21 0,-22 21 0,21-21 15,0 0-15,21 0 0,-21 0 16,1 0-16,-1 0 0,21-21 0,-21 0 16,22 0-16,-22 0 0,21 0 15,-21-1-15</inkml:trace>
  <inkml:trace contextRef="#ctx0" brushRef="#br0" timeOffset="13881.42">18246 826 0,'0'0'0,"-22"0"16,44 0 15,20 0-31,-21 0 0,0 0 16,22 0-16,-1 0 0,0 0 0,1 0 15,-1 0-15,0-22 0,1 22 16,-1-21-16,0 0 0,1 21 15,20-21-15</inkml:trace>
  <inkml:trace contextRef="#ctx0" brushRef="#br0" timeOffset="14317.9">19875 614 0,'0'-42'16,"0"20"-16,0 1 16,22 0-1,-22 0-15,21 0 0,-21 0 0,0-1 16,0 1-16,0 0 0,0 0 16,-21 21-16,-1 0 15,-20 0-15,21 0 0,-21 21 16,-1 0-16,1 0 0,0 1 15,-1-1-15,1 21 0,0 0 0,-1 1 16,1-1-16,0 22 0,-1-22 16,22 21-16,0 1 0,-21-1 0,20-20 15,22 20-15,0-20 0,0-1 16,0 21-16,0-41 0,0 20 0,22 0 16,-1-21-16,0 1 0,0-1 15,21 0-15,1 0 0,-1 0 16,0-21-16,1 0 0,-1 0 0,22 0 15,-22 0-15,21 0 0,-20-21 16,20 21-16,-20-21 0,20 0 0,1-22 16,-22 22-16,21 0 0,1-21 15,-22-1-15,1 1 0,-1 21 0,-21-21 16</inkml:trace>
  <inkml:trace contextRef="#ctx0" brushRef="#br0" timeOffset="15664.98">20362 1037 0,'21'-42'16,"-42"84"-16,42-105 0,-21 20 0,0 22 0,-21 0 15,0 0-15,0 0 0,0 0 16,0-1-16,-22 22 0,22 0 0,0-21 15,0 21-15,0 0 0,-1 0 16,-20 0-16,21 21 0,0 1 0,0-1 16,-1 0-16,1 21 0,-21 1 15,21-1-15,21-21 0,-21 21 0,-1 1 16,22-1-16,-21-21 0,21 22 16,0-22-16,0 0 0,0 21 0,0-21 15,0 1-15,21-22 16,1 0-16,-1 0 0,0 0 0,0 0 15,0 0-15,0 0 16,22 0-16,-22-22 0,0 1 0,0-21 16,0 21-16,22-22 0,-22 22 15,0-21-15,0 0 16,0-1-16,1 22 0,-1-21 0,0 21 16,-21-1-16,21 1 0,-21 0 0,0 0 15,-21 21 16,21 21-31,-21 0 0,21 22 0,-21-22 16,21 0-16,-22 21 0,22-21 16,-21 22-16,21-22 0,0 21 0,0-21 15,0 1-15,0-1 0,0 0 16,0 0-16,0 0 0,21-21 0,1 21 16,-1-21-16,0 0 0,0 0 15,0 0-15,22 0 0,-22 0 16,21 0-16,0 0 0,1-21 0,-1 0 15,0 0-15,1 0 0,-1 0 16,-21-22-16,22 22 0,-1-21 16,-21-1-16,21 22 0,-20-21 0,-22 21 15,0-22-15,21 22 0,-21 0 16,-21 21 0,-1 0-16,22 21 15,0 0-15,-21 22 0,21-22 16,-21 0-16,21 21 0,0-20 15,0-1-15,0 21 0,0-21 0,0 0 16,0 1-16,0-1 0,0 0 16,0 0-16,0 0 0,0 0 15,0-42 32,0 0-47,0 0 0,0 0 16,-21 21-16,0-21 0,21-1 15,-21 22-15,-1 0 16,1 0-16,0 0 16,21 22-16,0-1 15,0 0-15,0 0 16,0 0-16,21 0 16,0 1-16,1-22 0,-1 0 0,0 0 15,21 0-15,-21 0 0,1 0 16,20 0-16,-21 0 0,21 0 0,-20 0 15,20 0-15,0 0 0,-21 0 16,22-22-16,-22 1 0,21-21 0,-21 21 16,1-22-16,20 1 0,-21 0 15,0-1-15,0 1 0,-21 0 16,0-1-16,22 1 0,-22 0 0,0 21 16,0-1-16,-22 22 15,1 0 1,0 43-16,0-22 0,0 0 15,0 21-15,-1-20 0,1 20 16,0 0-16,0 1 0,21-22 0,-21 21 16,21-21-16,0 22 0,0-22 15,0 0-15,0 0 0,0 0 16,0 0-16,0 1 0,21-22 16,0 21-16,0-21 0,0 0 0,22 0 0,-22 0 15,21 0-15,1 0 16,-1 0-16,0 0 0,1 0 0,62-21 15,-41-1-15,-22 1 16,1-21-16,-1 21 0,0-22 0,1 1 16,-22 0-16,0-1 0,0 1 15,0 0-15,-21-1 0,0 22 0,0 0 16,0 0-16,0 0 0,-21 21 16,-21 0-16,21 0 0,-1 21 15,-20 0-15,21 0 0,0 0 16,-22 22-16,43-1 0,0-21 0,-21 22 15,21-22-15,0 21 0,0-21 16,0 0-16,21 1 0,-21-1 0,22 0 16,-22 0-16,21 0 15,-21 0-15,0 1 0,0-1 16,0 0 0,-21-21 15,-1 0-31,1-21 31,21 0-31,-21 21 0,0-22 16,0 1-16</inkml:trace>
  <inkml:trace contextRef="#ctx0" brushRef="#br0" timeOffset="17010.5">1884 2180 0,'0'0'0,"-21"0"0,-64 21 15,64-21 1,0 0-16,-1 0 0,1 0 0,0 0 16,0 0-16,0 0 0,21 22 0,-21-22 15,-1 0 1,44 0 15,-1 0-15,0 0-16,0 0 0,0 0 0,22 0 15,-22 0-15,21 0 0,0 0 16,-20 0-16,20 0 0,0 0 0,1 0 16,-1 0-16,21 0 0,1 0 15,-1 0-15,22 0 16,0 0-16,21 0 0,-22 0 0,22 0 16,-21 0-16,-1 0 0,1 0 15,0 0-15,21 0 0,-1 0 0,-20 0 16,21 0-16,0 0 0,0 0 15,-1 0-15,-20-22 0,21 22 0,0 0 16,21 0-16,0 0 0,21-21 16,-21 21-16,21-21 0,-21 21 0,21 0 15,0 0-15,-21 0 0,22-21 16,-22 21-16,0 0 0,-22 0 0,1 0 16,-21 0-16,0 0 0,-1 0 15,-20 0-15,-1 0 0,1 0 16,-22 0-16,-21 0 0,22 0 15,-22 0-15,0 0 0,0 0 16,-21-21 47,21 21-32,-21-21-31,21 21 0,-21-22 0,22 1 15</inkml:trace>
  <inkml:trace contextRef="#ctx0" brushRef="#br0" timeOffset="17645.49">8911 1947 0,'-42'0'15,"42"22"1,-21-22-16,-1 0 16,22 21-1,43-21 17,-22 0-32,21 0 15,1 0-15,-1 0 0,0 0 16,22 0-16,-1 0 0,-20 0 0,20 0 15,22 0-15,-22 0 0,1 0 16,20 0-16,-20-21 0,-1 21 0,1 0 16,-1 0-16,-20 0 0,-1-22 15,0 22-15,-20 0 0,-1 0 16,0 0-16,0 0 0,0 0 62,-21-21-62,21 21 0</inkml:trace>
  <inkml:trace contextRef="#ctx0" brushRef="#br0" timeOffset="18613.25">11853 1863 0,'0'0'0,"-211"42"31,189-42-31,1 0 16,0 0-16,0 0 16,21 21-1,21-21 32,0 0-47,22 0 0,-22 0 16,21 0-16,0 0 0,22 0 0,-1 0 15,22-21-15,-21 21 0,20-21 16,1 21-16,0 0 0,20-21 0,-20 0 16,21 21-16,0 0 15,0 0-15,-1-22 0,22 22 0,-21 0 0,0 0 16,21 0-16,-21 0 15,0-21-15,0 21 0,21 0 0,0 0 16,-22 0-16,1 0 0,0 0 16,0 0-16,-21 0 0,-1-21 0,1 21 15,0 0-15,-22 0 0,22-21 16,-22 21-16,-20 0 0,20-21 0,-21 21 16,1 0-16,-1 0 0,-21-21 15,22 21-15,-22-22 0,0 22 0,0 0 16,0 0-16,-21-21 15,21 21-15,-21-21 79,0 0-64,0 0 1</inkml:trace>
  <inkml:trace contextRef="#ctx0" brushRef="#br0" timeOffset="19329.18">17103 1672 0,'0'0'0,"-22"-21"0,1 21 15,0 0-15,0 0 16,0 0-16,0 0 0,-1 0 15,1 0-15,0 0 0,-21 0 16,21 0-16,-22 0 0,22 0 0,-21 0 16,21 0-16,-1 0 15,1 0-15,0 0 0,0 0 0,21 21 32,42-21-17,-21 0-15,22 0 0,-22 0 16,21 0-16,1 0 0,20 0 15,-21 0-15,22 0 0,21 0 0,-22 0 16,22 0-16,-1 0 0,1 0 16,0 0-16,-1 0 0,1 0 0,0 0 15,-22 0-15,22 0 0,-22 0 16,1 0-16,-1 0 0,-20 0 0,-1 0 16,0 0-16,-20 0 15,-1 0-15,0 0 0,0 0 16,0 0 62,0 0-78</inkml:trace>
  <inkml:trace contextRef="#ctx0" brushRef="#br0" timeOffset="20057.95">19643 1778 0,'0'0'0,"-22"0"0,1 0 16,0 0-16,0 0 0,0 0 15,0 0-15,-1 0 0,-20 0 0,21 0 16,0 0-16,0 0 0,-1 0 15,1 0-15,0 0 0,0 0 16,42 0 47,0 0-63,0 0 0,22 0 15,-22 0-15,21 0 0,22 0 0,-1 0 16,1 0-16,-1 0 0,1 0 15,20 0-15,22 0 0,-21 0 0,21 0 16,21 0-16,-21 0 0,21 0 16,-22 0-16,1 0 0,-21 0 0,0-21 15,-1 21-15,-20 0 0,20-21 16,-20 21-16,-1 0 0,-20-21 16,20-1-16,1 22 0,-22 0 0,0-21 15,22 21-15,-22 0 0,1-21 16,-1 21-16,0 0 0,1-21 15,-1 21-15,0 0 0,1 0 16,-1 0-16,-21-21 0,0 21 0,0 0 16,1 0-16,-1 0 0,0 0 15,-21-21 1,-21 21 93,0 0-109</inkml:trace>
  <inkml:trace contextRef="#ctx0" brushRef="#br0" timeOffset="74959.39">11239 5694 0,'0'-21'31,"-21"21"-15,21-21 0,0 42 62,0 0-63,0 0-15,0 0 16,0 0-16,0 1 0,0-1 16,0 0-16,0 0 15,0 0-15,0 0 0,0 1 0,0-1 16,0 0-16,0 0 0,0 0 16,0 0-16,0 1 0,0-1 0,0 0 15,21 0-15,-21 0 0,0 0 0,22 1 16,-22-1-16,0 0 0,0 0 15,0 0-15,0 0 0,0 1 0,0 20 16,0-21-16,0 0 0,0 22 16,0-22-16,0 21 0,0-21 0,0 22 15,0-22-15,0 0 0,0 21 16,0-21-16,0 1 0,0-1 0,0 0 16,0 21-16,0-21 0,21 1 15,-21-1-15,0 21 0,0-21 16,0 0-16,0 1 0,0 20 0,0-21 15,0 0-15,0 0 0,0 1 16,0-1-16,0 0 0,0 0 16,0 0-16,0 0 0,0 1 15,0-1-15,0 0 0,21 0 16,-21 0-16,0 0 0,0 1 0,0-1 16,0 0-16,0 0 0,0 0 15,0 0-15,0 1 0,0-1 16,0 0-16,0-42 47,0 0-47,0-1 15,0 1-15,0 0 16,0-21-16,0 21 0,0-22 0,0 1 16</inkml:trace>
  <inkml:trace contextRef="#ctx0" brushRef="#br0" timeOffset="76941.56">11239 5715 0,'-21'0'16,"0"0"-1,0 0 17,21 21 14,21 0-14,0-21-32,0 0 0,1 0 15,-22 22-15,21-22 0,0 0 16,0 0-16,0 0 0,0 0 16,1 0-16,-1 0 0,0 0 15,0 0-15,0 0 0,0 0 0,22 0 16,-22 0-16,0 0 0,21 0 15,1 0-15,-1 0 0,0 0 16,1 0-16,-1 0 0,22 0 16,-22 0-16,21 0 0,1 0 15,-1 0-15,-20 0 0,20 21 0,-20-21 16,20 0-16,1 0 0,-22 0 0,0 0 16,22 0-16,-22 0 0,22 0 15,-1 21-15,-21-21 0,22 0 0,21 0 16,-22 0-16,1 0 0,20 0 15,1 0-15,0 0 0,-1 0 0,1 0 16,0 0-16,-1 0 0,22 0 16,0 0-16,0 0 0,0 0 0,-1 0 15,1 0-15,-21 21 0,21-21 16,-22 0-16,1 0 0,0 0 16,-1 0-16,-20 0 0,21 0 0,-1 0 15,1 0-15,0 0 0,-1 0 16,1 0-16,0 0 0,-22-21 0,22 21 15,-22 0-15,22-21 0,-22 21 16,1 0-16,-1 0 0,22-21 0,-21 21 16,-1 0-16,1 0 0,-1 0 15,1-22-15,-1 22 0,22 0 16,-43 0-16,22 0 0,-1 0 16,1-21-16,-22 21 0,21 0 0,-20 0 15,-1 0-15,0 0 0,22 0 16,-22 0-16,1 0 0,-1 0 0,0 0 15,1 0-15,-1 0 0,0 0 16,1 0-16,-1 0 0,0 0 0,-21 0 16,22 0-16,-1 0 0,-21 0 15,0 0-15,22 0 0,-22 0 0,0 0 16,0 0-16,0 0 0,1 0 16,-1 0-16,0 0 0,0 0 0,0 0 15,0 0-15,1 0 0,-1-21 16,0 21-16,0 0 15,0 0 1,0 0 0,-21 21 171,0 0-171,0 1-16,0-1 15,0 0-15,0 0 16,0 0-16,0 0 0,0 1 16,0-1-16,0 0 0,0 0 15,-21 0-15,21 0 0,0 22 0,0-22 16,-21 0-16,21 21 0,0-20 16,0-1-16,0 21 0,0 0 15,0-20-15,0 20 0,0 0 0,0 1 16,0 20-16,0-21 0,0 1 15,0-1-15,0 0 0,0 1 0,0-22 16,0 21-16,0 1 0,0-22 0,0 21 16,0-21-16,-21 22 0,21-22 15,-21 0-15,21 0 0,-21 0 0,-1 0 16,22 1-16,-21-1 16,0-21-1,21 21-15,0-42 78,-21 0-62</inkml:trace>
  <inkml:trace contextRef="#ctx0" brushRef="#br0" timeOffset="78560.64">11282 7514 0,'0'0'0,"-21"0"15,21-21-15,-22 21 16,1 0-16,21-21 15,21 0 32,1 21-47,-1 0 16,0 0-16,0 0 0,0 0 16,0 0-16,1 0 0,20 0 0,-21 0 15,21 0-15,1 0 0,-1 0 16,0 21-16,1-21 0,20 0 0,1 0 15,-1 0-15,1 21 0,20-21 16,-20 0-16,21 0 0,-1 0 0,-20 0 16,20 0-16,1 0 0,0 0 15,-1 0-15,1 0 0,21 0 16,-21 0-16,20 0 0,1 0 0,0 0 0,0-21 16,-21 21-16,-1 0 15,22 0-15,-21 0 0,-1 0 0,22 0 16,0 0-16,-21-21 0,21 21 15,-1 0-15,-20 0 0,0 0 0,21 0 16,-22 0-16,1 0 0,0 0 0,-1 0 16,-20-21-16,20 21 0,-20 0 15,21 0-15,-22 0 0,1 0 0,-1 0 16,1 0-16,-22 0 0,21-22 16,-20 22-16,20 0 0,-20 0 0,20 0 15,43 0-15,-64 0 16,22 0-16,-22 0 0,0 0 15,22 0-15,-22 0 0,1 0 0,20 0 16,-21 22-16,1-22 0,-1 0 16,0 0-16,1 0 0,-1 0 0,0 0 15,-20 0-15,20 0 0,-21 0 0,21 0 16,-20 0-16,-1 0 0,21 0 16,-21 0-16,0 0 0,1 0 0,20 0 15,-21 0-15,0 0 0,0-22 16,1 22-16,-1 0 0,0 0 15,0-21-15,0 21 16,0 0 0,1-21-16,-1 21 15,0 0 1,0 0-16,0 0 0,0 0 16,1 0-16,-1 0 0,0 0 15,0 0-15,0 0 16,0 0-1,1 0 1,-1 0-16,0 0 16,0 0-1,0 0-15,0 0 0,1 0 16,-1 0-16,0 0 16,0 0-16,0 0 15,0 0-15,1-21 16,-1 21-1,0 0-15,0 0 16,0-21 47,0 21-48,1 0 1,-1 0-16,0 0 15,0 0-15,0 0 16,0-21 0,-21-1-16,0 1 15,0 0 1,0 0-16,-21 0 0,21 0 16,0-1-16,-21 22 15,21-21-15,0 0 16,-21 21-16,21-21 15,0 0-15,0 0 16,0-1-16,-21 1 16,0 21-16,-1-21 15</inkml:trace>
  <inkml:trace contextRef="#ctx0" brushRef="#br0" timeOffset="79397.62">11557 6435 0,'0'0'16,"0"-21"-16,0-1 0,0 1 0,0 0 15,0 0-15,0 0 16,0 0-16,0 42 47,0 21-32,21-21-15,-21 43 0,21-22 0,-21 22 16,0-22-16,0 21 0,0 1 16,0-22-16,0 22 0,0-22 0,0 0 15,0 1-15,0-1 0,0 0 16,0-20-16,0-1 0,0 0 0,0 0 16,0 0-16,0 0 0,0-42 46,0 0-46,0 0 16</inkml:trace>
  <inkml:trace contextRef="#ctx0" brushRef="#br0" timeOffset="79914.2">11980 6689 0,'-21'21'16,"-21"21"0,-1-21-16,22 1 0,0-1 15,0 0-15,0 0 0,-22 0 0,22 0 16,0 1-16,0-1 0,0 0 16,-22 21-16,43-21 15,-21 1-15,42-44 47,1 1-31,-1 0-16,0 0 0,0-21 0,0 20 15,0 1-15,22-21 16,-22 21-16,0-22 0,0 22 0,22 0 16,-22 0-16,0 0 0,0 21 15,0 0-15,0 0 0,1 0 16,-1 21-16,-21 0 0,21 0 15,0 0-15,-21 1 0,21-1 0,-21 0 16,21 0-16,1 0 0,-22 0 16,0 1-16,21-22 0,-21 21 0,21 0 15,0-21-15,-21 21 0,21-21 16,0 0 0,1 0-1,-22-21 1,0 0-16,0 0 0,21-1 0,-21 1 15,21-21-15,-21-22 0,0 22 16,0-21-16,0 20 0,0-20 16,0-1-16</inkml:trace>
  <inkml:trace contextRef="#ctx0" brushRef="#br0" timeOffset="80129.45">12340 6265 0,'0'0'0,"0"-21"0,0 42 31,0 1-31,0-1 0,0 21 0,0 0 16,0 1-16,0-1 0,0 22 15,0-22-15,0 21 0,0-20 0,0-1 16,-21 22-16,21-43 0,0 21 0,0 0 16,0-20-16,0-1 15,0 0-15,0 0 0,0 0 16,21-21 0,0 0-1,-21-21-15,0 0 0,0 0 16,0 0-16,21-1 15</inkml:trace>
  <inkml:trace contextRef="#ctx0" brushRef="#br0" timeOffset="80561.33">12531 6752 0,'0'0'0,"0"21"16,0 1-16,21-22 15,-21 21-15,21-21 16,0 0 0,-21-21-16,21 21 15,0-22-15,-21 1 0,22 21 0,-1-21 16,-21 0-16,0 0 0,21 0 16,-21-1-16,0 1 0,0 0 0,0 0 15,0 0-15,0 0 0,0-1 16,0 1-16,-21 21 15,0 0-15,-1 21 16,22 1-16,-21-1 0,0 0 0,0 0 16,21 21-16,0-20 0,0 20 0,0-21 15,0 21-15,0-20 16,0-1-16,0 21 0,0-21 0,0 0 0,0 1 16,0-1-16,0 0 0,21-21 15,0 21-15,0-21 0,-21 21 16,22-21-16,-1 0 0,0 0 15,0 0-15,0 0 0,0 0 0,22 0 16,-22-21-16,21 0 0,-21 0 16,22 0-16,-22-1 0,0 1 0,0-21 15,22 0-15,-22-1 0</inkml:trace>
  <inkml:trace contextRef="#ctx0" brushRef="#br0" timeOffset="81070.32">13250 6160 0,'0'0'0,"-21"0"16,0 0 0,21 21-16,-21 0 0,21 0 0,-21 0 15,-1 22-15,22-1 16,0 0-16,0 22 0,-21-22 0,21 22 0,0-22 16,0 21-16,-21-20 15,21-1-15,0 0 0,0 1 0,0-1 16,0-21-16,0 0 0,0 1 15,0-1-15,0 0 0,0 0 0,0-42 47,0 0-31,0 0-16,0-1 0,0 1 16,21 0-16,0 0 0,64-85 15,-64 85 1,0 0-16,22 0 0,-1-1 0,0 22 15,-20 0-15,20 0 16,0 0-16,-21 0 0,22 0 0,-1 22 16,-21-22-16,0 21 0,1 0 0,-1 0 15,-21 0-15,0 22 0,0-22 16,0 0-16,-21 0 0,-22 0 16,22 22-16,-21-22 0,-1 0 0,1 0 15,0 0-15,-1-21 0,1 21 16,21-21-16,-21 0 0,20 22 0,-20-22 15,21 0-15,0 0 0,0 0 0,-1 0 16,1 0-16,0 0 0,0 0 16,21-22-16,0 1 15,0 0-15,0 0 16</inkml:trace>
  <inkml:trace contextRef="#ctx0" brushRef="#br0" timeOffset="81577.41">13906 6350 0,'0'0'0,"0"-21"0,0 0 16,0 0-16,-21-1 15,21 1-15,0 42 47,0 22-47,0-1 0,0 0 16,0 1-16,0-1 0,0 22 0,0-1 16,0-21-16,0 22 0,0-22 15,0 1-15,0-1 0,0 0 0,0-21 16,0 1-16,0 20 0,0-21 15,0 0-15,0 0 0,0 1 32,21-22-32,-21-22 15,22 22-15,-22-21 0,0 0 16,0 0-16,0 0 0</inkml:trace>
  <inkml:trace contextRef="#ctx0" brushRef="#br0" timeOffset="81993.81">13716 6392 0,'-42'-42'16,"84"84"-16,-84-105 15,42 42 1,0 0-16,21 21 16,0-22-16,21 22 0,-21 0 15,22-21-15,-1 21 0,0 0 16,22 0-16,-1 0 0,-20 0 0,20 0 15,1 0-15,-1 21 0,1 1 16,-22-1-16,22 0 0,-22 21 0,0 1 16,-21-1-16,22 0 0,-22 22 15,0-22-15,-21 22 0,0-22 0,0 0 16,0 1-16,-21-1 0,-21 0 16,20 1-16,-20-22 0,0 21 0,-22-21 15,22 0-15,0 1 0,-22-1 0,22 0 16,-22 0-16,22-21 0,0 0 15,-1 21-15,1-21 0,0 0 16,20 0-16,-20 0 0,21 0 16,-21 0-16,42-21 0,-22 21 0,1 0 15,21-21-15,0 0 16,21 0 0,1-1-1,-1 22-15,0-21 0,21 0 0,-21 21 16,1-21-16</inkml:trace>
  <inkml:trace contextRef="#ctx0" brushRef="#br0" timeOffset="82637.82">14647 6837 0,'0'-21'16,"0"0"-1,0-1-15,0 1 0,0 0 16,0 0-16,21 0 16,-21 0-16,22-1 15,-1 22-15,0 0 0,0 0 0,0 0 16,0 0-16,1 0 16,-1 0-16,0 0 0,0 22 0,0-1 0,0 0 15,1 21-15,-1-21 16,0 1-16,-21 20 0,0-21 0,0 21 15,0-20-15,0 20 0,0-21 0,0 0 16,0 0-16,0 1 0,0-1 16,-21 0-16,0 0 0,21-42 47,0 0-47,0 0 0,0-1 15,0 1-15,0 0 0,21 0 16,0 0-16,-21 0 0,21-1 15,0 1-15,0 0 0,1 0 0,-1 21 16,0-21-16,0 0 0,0 21 16,22-22-16,-22 1 0,0 21 15,0-21-15,0 21 0,0 0 0,1-21 16,-1 21-16,0 0 0,0 0 16,0 0-16,0 0 0,1 0 15,-1 0-15,-21 21 16,0 0-16,0 0 0,0 1 15,0-1-15,0 0 0,0 0 0,0 0 16,0 0-16,0 1 0,0-1 16,0 0-16,0 0 15,0 0-15,0 0 16,0 1-16,0-44 47,0 1-32,0 0-15</inkml:trace>
  <inkml:trace contextRef="#ctx0" brushRef="#br0" timeOffset="82825.92">15536 6414 0,'-21'-22'0,"42"44"0,-63-65 15,21 43-15,0 0 16,-1 0-16,22 21 47,0 1-32,0-1-15,0 0 16,22-21-16</inkml:trace>
  <inkml:trace contextRef="#ctx0" brushRef="#br0" timeOffset="83121.64">15769 6583 0,'0'42'16,"0"-21"-16,0 1 15,0 20-15,0-21 0,0 0 16,0 0-16,21 1 0,0 20 15,1-21-15,-22 0 0,0 0 0,21 1 16,0-1-16,-21 0 0,21 0 0,-21 0 16,0 0-16,0 1 15,0-1 1,21-21 0,-21-21-1,0-1 1,21 1-16</inkml:trace>
  <inkml:trace contextRef="#ctx0" brushRef="#br0" timeOffset="83354.61">16192 6646 0,'0'0'0,"-21"0"31,0 22-31,0-22 0,21 21 16,-21 0-16,0 0 0,-1 0 15,1 22-15,0-22 0,21 0 0,-21 21 16,21-21-16,-21 1 0,21-1 0,0 0 16,0 0-16,0 0 0,-21 0 15,21 1-15,0-1 16,21-21 0,0 0-16,0 0 0,0 0 15,0-21-15</inkml:trace>
  <inkml:trace contextRef="#ctx0" brushRef="#br0" timeOffset="83721.86">16383 6879 0,'0'0'0,"21"0"16,0 0-16,0 0 15,-21-21-15,22 21 0,-1-21 16,0 0-16,0 21 0,0-21 15,0 21-15,-21-22 0,0 1 16,22 21-16,-22-21 0,0 0 0,0 0 16,0 0-16,-22 21 15,1 0 1,0 0-16,0 0 0,0 0 0,0 21 16,-1 0-16,-20 0 0,42 0 15,-21 0-15,21 22 0,-21-22 0,21 0 16,0 0-16,0 0 0,0 1 15,0-1-15,0 0 0,0 0 0,21 0 16,0-21-16,0 21 16,0-21-16,1 0 15,-1 0-15,0 0 0,0 0 0,0 0 16,0 0-16,1 0 0,-1-21 16,0 0-16,0 21 0,0-21 15</inkml:trace>
  <inkml:trace contextRef="#ctx0" brushRef="#br0" timeOffset="84093.99">16912 6710 0,'21'0'16,"0"0"-16,1 0 15,-1 21-15,0 0 16,0 0-16,-21 1 15,0-1-15,21-21 0,0 21 0,-21 0 16,0 0-16,0 0 16,0 1-16,0-1 0,0 0 0,0 0 15,0 0-15,0 0 0,0 1 16,-21-22 15,21-22-15,0 1-1,0 0-15,0 0 0,0 0 0,0 0 16,0-1-16,0 1 0,0 0 16,0 0-16,0-21 0,0 20 15,21 1-15,-21 0 0,22 0 0,-1 0 16,0 0-16,-21-1 0,21-20 16,21 0-16,-20 21 0</inkml:trace>
  <inkml:trace contextRef="#ctx0" brushRef="#br0" timeOffset="84401.58">17462 5948 0,'0'0'0,"0"21"47,0 0-47,-21 0 16,21 1-16,-21-1 0,0 0 0,21 0 15,0 0-15,0 0 0,-21-21 16,21 22-16,0-1 0,-21-21 0,21 21 16,0 0-16</inkml:trace>
  <inkml:trace contextRef="#ctx0" brushRef="#br0" timeOffset="84669.7">17187 6265 0,'0'0'0,"0"22"0,0-1 16,21-21-1,1 0-15,-1 0 0,0 21 16,0-21-16,0 0 0,43 0 16,-43 0-16,0 0 15,0 0-15,0-21 0,-21 0 31,0-1-15,0 1 0</inkml:trace>
  <inkml:trace contextRef="#ctx0" brushRef="#br0" timeOffset="84885.18">17145 6117 0,'0'0'0,"21"0"31,0 0-31,0-21 16,1 21-16,-1 0 0,0 0 0,0 0 16,0 0-16,22 0 0,-22 0 15,0-21-15,0 21 0,0 0 16,0-21-16,1 21 15</inkml:trace>
  <inkml:trace contextRef="#ctx0" brushRef="#br0" timeOffset="85538.69">17568 5821 0,'0'0'0,"-21"-21"0,-106 21 31,85-21-31,21 21 0,-22 0 0,1 0 16,21 0-16,-22 0 0,22 0 16,-21 0-16,21 0 0,-22 21 0,1 0 15,21 0-15,-21-21 0,20 21 16,1 0-16,0 1 0,0 20 0,0-21 15,0 0-15,-1 0 0,1 22 16,0-22-16,21 21 0,0-21 0,0 22 16,0-22-16,0 21 0,0 1 15,0-22-15,0 21 0,0 0 0,0 1 16,0-1-16,21-21 0,-21 22 16,21-22-16,1 0 0,-1 0 15,21 0-15,-21 0 0,22-21 0,20 22 16,-21-22-16,22 0 15,-22 0-15,1 0 0,-1 0 0,43-22 16,-43 1-16,0 0 16,1 21-16,-22-21 0,21 0 0,22-22 15,-22 1-15,0 21 0,-21 0 16,1-22-16,20 22 0,-21 0 16,0-21-16,-21 21 0,21-22 0,-21 22 15,22-21-15,-22 21 0,0-22 16,0 22-16,0-21 0,0-1 0,0 22 15,0-21-15,-22 21 16,1 0-16,0-22 0,0 22 0,-21 0 16,20 0-16,-20 0 0,0 21 15,21-22-15,-22 22 0,1 0 0,21 0 16,-22 0-16,1 0 0,0 0 16,21 0-16,-22 0 0,1 0 0,21 0 15,0 0-15,-1 0 0,1 0 16,0 0-16,0 0 0,21 22 15,-21-22-15,21 21 16,-21-21-16,-1 0 16,1 21-16</inkml:trace>
  <inkml:trace contextRef="#ctx0" brushRef="#br0" timeOffset="86873.94">1884 6075 0,'0'0'0,"0"-21"0,-21 0 16,21-1-16,0 1 15,-22 0-15,22 0 16,-21 21 31,21 21-47,-21 0 15,21 22-15,0-22 0,0 21 16,0-21-16,0 22 0,0 20 0,0-21 16,0 22-16,0 21 15,0-22-15,0 1 0,0 20 0,0-20 16,0-1-16,0 1 0,0-1 15,0 1-15,0-1 0,0 1 0,0-1 16,0 1-16,0-22 0,0 22 16,0-22-16,0 0 0,0 1 15,0-22-15,21 0 0,-21 0 0,0 0 16,0-42 0,0 0-1,0 0-15,-21 0 0,21-22 16,-21 22-16,21-21 0</inkml:trace>
  <inkml:trace contextRef="#ctx0" brushRef="#br0" timeOffset="88725.81">1863 6054 0,'0'0'16,"0"-21"-16,21 21 62,0 0-62,0 0 0,0 0 0,0 0 16,1 0-16,20 0 0,-21 0 16,43 0-16,-22 0 0,21 0 15,22 0-15,0 0 0,-1 0 16,1 0-16,0 0 0,-1 0 16,1 0-16,0 21 0,-1-21 0,22 0 15,0 0-15,0 0 0,0 0 16,21 0-16,-21 0 0,-1 0 0,1 0 15,0 21-15,21-21 0,0 0 16,21 0-16,-21 0 0,21 0 0,-21 0 16,0 0-16,0 0 0,0 0 15,22 0-15,-1 0 0,-21 0 0,0 0 16,0 0-16,0 0 0,-21 0 16,21 0-16,-22 0 0,22 0 0,0 0 15,-21 0-15,21 0 0,-21 0 16,0 0-16,-21 0 0,-1 0 0,1 0 15,-22 0-15,22 0 16,-21 0-16,-1 0 0,1 21 0,-22-21 16,0 0-16,1 0 0,-1 0 15,0 0-15,-21 0 0,1 0 0,-1 0 16,0 0-16,0 0 0,0 0 0,0 0 16,1 0-16,-1 0 15,0 0-15,0 0 16,-21 21 78,0 0-79,0 1-15,0-1 16,0 0-16,0 0 0,0 0 15,-21 0-15,21 1 0,0-1 16,0 21-16,-21-21 0,21 22 0,0-1 16,-21 0-16,21 1 0,-22-1 15,22 0-15,0 1 0,0-1 16,-21-21-16,21 21 0,-21 1 0,21-1 16,0-21-16,0 64 15,0-43-15,0 1 0,0-1 0,0 0 16,0 1-16,21-1 0,-21 21 15,21-20-15,-21 20 0,0-20 0,22-1 16,-1 0-16,0 1 0,-21-1 16,21 0-16,0 1 0,-21-22 0,21 21 15,-21-21-15,22 22 0,-22-22 0,0 0 16,21 0-16,-21 0 0,0 0 16,0 1-16,0-1 0,0 0 15,-21-21 16,-1 0-31,1 21 16,0-21-16,0 0 0,0 0 16,-22 0-16,22 0 0,0 0 0,-21 0 15,-1 0-15,1 0 0,0 0 16,-1 0-16,1 0 0,0 0 0,-22 0 16,22 0-16,0 0 0,-22 21 15,1-21-15,-1 0 0,-21 0 0,1 0 16,-22 21-16,21-21 0,-21 0 15,1 0-15,-1 22 0,0-22 16,21 0-16,-21 0 0,1 0 0,20 0 0,-21 21 16,0-21-16,-21 0 15,21 0-15,1 0 0,20 0 0,-21 0 16,0 0-16,0 0 0,1 0 16,-1 0-16,-21 0 0,21 0 0,0 0 15,21 0-15,-20 0 0,20 21 16,-63-21-16,63 0 0,0 21 15,22-21-15,-22 0 0,1 0 16,-1 0-16,0 21 0,1-21 0,-1 0 16,21 0-16,-20 0 0,20 0 15,1 0-15,-1 0 0,22 0 16,-22 0-16,22 0 0,0 0 0,21 0 16,-22-21-16,22 21 0,-21 0 15,-1 0-15,22 0 0,-21 0 16,0-21-16,-1 21 0,1 0 0,0 0 15,-1 0-15,1 0 0,0 0 16,-1 0-16,1 0 0,0 0 16,20 0-16,-20 0 0,21 0 0,0 0 15,0 0-15,-1 0 0,1 0 16,0 0-16,0 0 0,0 0 0,0 0 16,-1 0-16,1 0 0,0 0 15,0 21-15,0-21 16,0 0 15,21-21 63,0 0-79,0 0-15,0-1 16,21 22 0,-21-21-16,0 0 15,0 0-15,0 0 16,0 0 0,0-1-16,0 1 15,0 0-15,0 0 0,0 0 16,0 0-16,0-1 0,0 1 15,0 0-15,0-21 0,0 21 16,0-1-16,0 1 0,0 0 16,0 0-16,0 0 0,0 0 15,0-1 1,21 22-16,0-21 16,0 0-1,0 21-15</inkml:trace>
  <inkml:trace contextRef="#ctx0" brushRef="#br0" timeOffset="89129.96">2307 6795 0,'0'0'0,"-21"0"0,-21 0 16,20-22-16,1 22 0,21-21 31,21 21-16,22 0-15,-1 0 0,0 0 16,1-21-16,20 21 0,1 0 16,-22 0-16,22 0 0,-22-21 0,21 21 15,-20 0-15,-1 0 0,0 0 16,-20 0-16,20 0 0,-21 0 16,0 0-16,0 0 0,-63 0 31,21 0-31,0 21 15</inkml:trace>
  <inkml:trace contextRef="#ctx0" brushRef="#br0" timeOffset="89385.85">2688 6795 0,'0'0'0,"-21"84"31,21-63-31,0 1 0,0 20 0,0 0 16,0 1-16,0 20 0,0-21 16,0 22-16,0-1 0,0 1 0,0-22 15,0 22-15,0-22 0,0 0 16,0 1-16,0-22 0,0 0 16,0 0-16,21 0 0,0-21 15,0 0-15,1 0 16,-1 0-16,0-21 0,-21 0 15,21 0-15</inkml:trace>
  <inkml:trace contextRef="#ctx0" brushRef="#br0" timeOffset="89934.15">3387 7197 0,'0'0'0,"0"-85"31,0 64-31,-22 0 16,1 0-16,0-1 0,0 22 0,0-21 16,0 21-16,-1 0 0,1 0 15,0 0-15,0 0 0,0 0 16,-22 21-16,22-21 0,0 22 16,0 20-16,0-21 0,0 21 0,21 1 15,0-1-15,-22 0 0,22 22 16,-21-22-16,21 1 0,0-1 0,0 0 15,0 1-15,0-22 0,0 0 16,0 21-16,0-21 0,0 1 16,21-22-16,1 0 0,-1 0 15,0 0-15,0 0 0,0 0 0,0-22 16,1 1-16,-1 21 0,0-42 16,21 21-16,-21 0 0,22-22 15,-22 1-15,21-22 0,-21 22 16,1-21-16,-1 20 0,0 1 0,0 0 15,-21-1-15,21 22 0,-21 0 16,0 0-16,0 42 16,-21 0-1,21 0-15,-21 22 0,21-1 16,-21 0-16,21 1 0,0 20 0,0-21 16,0 1-16,0-22 0,0 21 15,0 1-15,0-22 0,0 0 16,0 0-16,21 0 0,0-21 15,-21 21-15,21-21 0,0 0 0,1 0 16,-1 0-16,0 0 16,0-21-16,0 0 0,0 0 0,1 0 15,-1 0-15,-21-1 0</inkml:trace>
  <inkml:trace contextRef="#ctx0" brushRef="#br0" timeOffset="90509.52">3916 6795 0,'0'0'0,"0"-22"16,0 44 0,0 20-16,0-21 0,0 0 15,0 22-15,0-1 0,0 0 16,-21 1-16,21-1 0,0 21 16,-22-20-16,22 20 0,0-20 0,0-1 15,0 0-15,0 1 0,0-1 16,0-21-16,0 0 0,0 0 0,0 1 15,0-1-15,-21-21 0,21-21 47,0-1-47,0 1 0,0 0 0,0-21 16,0-1-16,0 1 0,21 0 16,1-1-16,-22 1 0,21 21 15,0-21-15,0 20 0,0 1 16,0 0-16,1 0 0,-1 0 0,0 21 15,0 0 1,-21 21 0,0 0-1,-21 0-15,0 0 0,0 1 16,-1-1-16,1-21 0,0 21 16,0-21-16,0 0 0,0 21 15,21 0 1,0 0-16,0 1 15,0-1-15,0 0 0,0 0 16,0 0-16,21 0 0,0 1 0,0-1 16,-21 0-16,21 0 0,0 0 15,1 0-15,-22 1 0,21-22 16,-21 21-16,21-21 0,0 0 31,0 0-31,-21-21 16,0-1-16,0 1 0,21 21 15,-21-21-15</inkml:trace>
  <inkml:trace contextRef="#ctx0" brushRef="#br0" timeOffset="90874.09">4297 7303 0,'21'0'46,"0"-22"-30,0 1-16,0 21 0,1-21 0,-1 0 16,0 0-16,21 0 0,-21-1 15,-21 1-15,22 0 0,-22 0 0,21 21 16,-21-21-16,0 0 16,-21 21-16,-1 0 15,1 0-15,0 0 0,0 21 16,-21 0-16,20 0 0,-20 0 0,21 0 15,0 22-15,0-1 0,-1 0 16,1 1-16,21-1 0,0-21 0,0 43 16,0-22-16,0-21 15,0 0-15,0 1 0,21-1 16,1-21-16,-1 0 0,0 0 16,21 0-16,-21 0 0,1 0 0,20 0 15,-21 0-15,21 0 0,1-21 16,-22-1-16,21 1 0</inkml:trace>
  <inkml:trace contextRef="#ctx0" brushRef="#br0" timeOffset="91257.67">5165 7091 0,'0'0'0,"-43"-21"31,22 21-31,0 0 16,0 0-16,-22 0 0,1 21 15,21 0-15,0-21 16,0 21-16,-1 0 0,1 1 0,21-1 16,0 0-16,-21 0 0,21 0 15,0 0-15,0 1 0,21-1 16,0-21-16,1 0 16,-1 21-16,0-21 0,0 0 0,0 21 15,22-21-15,-22 0 0,0 21 16,0 0-16,0-21 0,0 22 0,-21-1 15,0 0-15,0 0 16,0 0-16,-21 0 0,0 1 16,0-22-16,0 21 0,0 0 0,-1-21 15,-20 0-15,21 21 0,0-21 16,0 0-16,-1 0 0,-20 0 16,21 0-16,0 0 0,0 0 15,-1 0-15,1 0 0,0 0 0,0-21 16,0 21-16,21-21 0,0 0 15</inkml:trace>
  <inkml:trace contextRef="#ctx0" brushRef="#br0" timeOffset="92042.83">5546 7027 0,'0'0'0,"21"0"0,0-21 16,0 0-16,0 0 15,0 21-15,1-21 0,-1 0 0,0 21 16,0-22-16,0 1 0,0 0 16,1-21-16,-22 21 0,0-1 0,21 1 15,-21 0-15,0 0 16,-21 21-16,-1 0 0,-20 0 16,21 0-16,-21 21 15,-1 0-15,1-21 0,0 21 0,20 1 16,-20-1-16,21 0 0,0 0 15,0 0-15,21 22 0,0-22 0,0 0 16,0 0-16,0 0 0,0 0 16,0 1-16,21-1 0,0 0 0,0 0 15,0 0-15,22 22 0,-22-22 16,0 0-16,21 21 0,-21-21 0,1 1 16,-1 20-16,0-21 0,0 0 15,0 0-15,-21 1 0,0-1 0,0 0 16,0 0-16,0 0 0,0 0 15,0 1-15,-21-22 0,0 21 16,-21-21-16,20 0 0,-20 21 0,21-21 16,-21 0-16,-1 0 0,1 0 15,0 0-15,20 0 0,-20 0 0,21 0 16,0-21-16,-22 21 0,22-21 16,0 21-16,21-22 0,-21 1 15,21 0 1,0 0-1,21 21-15,0-21 0,0 21 16,1-21-16,-1-1 0,21 22 0,0-21 16,1 0-16</inkml:trace>
  <inkml:trace contextRef="#ctx0" brushRef="#br0" timeOffset="93497.18">6011 7112 0,'0'0'15,"0"-21"-15,0 0 0,-21 21 32,0 0-17,21 21-15,-21-21 0,0 21 0,21 0 16,0 0-16,-22 1 0,22 20 16,0-21-16,-21 0 0,21 22 15,0-22-15,0 21 0,0-21 16,0 0-16,0 1 0,0 20 0,0-21 15,21 0-15,1 0 0,-1 1 16,0-22-16,0 21 16,0-21-16,0 0 15,1 0-15,-1 0 0,0-21 0,0 21 16,-21-22-16,21 22 0,0-21 16,1 0-16,-1 0 0,-21 0 0,21 0 15,0-1-15,-21 1 0,21-21 16,-21 21-16,0 0 0,21-1 15,-21 1-15,0 0 0,0 0 0,0 0 16,0 0 0,0 42 15,0 0-31,0 0 0,0 0 16,0 0-16,0 1 0,0-1 15,0 0-15,0 0 0,0 0 0,22 0 16,-22 1-16,21-1 15,0-21-15,-21 21 0,21-21 0,0 0 16,0 0-16,1 0 16,-1 0-16,0 0 0,0 0 0,21 0 15,-20 0-15,-1 0 0,0-21 0,0 21 16,0-21-16,0-1 0,1 1 16,-1 0-16,0 0 0,-21 0 0,0 0 15,0-1-15,0 1 0,0 0 16,0-21-16,0 21 0,-21-1 15,0 1-15,-1 21 16,1 0-16,0 0 0,0 0 16,0 0-16,21 21 15,0 1-15,-21-1 0,21 0 16,0 0-16,-22 0 0,22 0 0,0 1 16,0-1-16,0 0 0,0 0 15,0 0-15,22 0 0,-1 1 16,0-1-16,-21 0 0,21-21 0,0 0 15,0 21-15,1-21 0,-1 0 0,0 0 16,0 0-16,21 0 0,-20 0 16,20 0-16,-21-21 0,0 0 0,22 21 15,-22-21-15,0-1 0,0 1 16,0 0-16,-21 0 0,21-21 0,-21 20 16,0 1-16,22 0 0,-22 0 15,0 0-15,0 0 16,-22 21-1,22 21-15,-21-21 16,21 21-16,-21 0 0,21 0 16,0 0-16,0 1 0,-21-1 0,21 0 15,0 0-15,-21 0 0,21 0 16,0 1-16,0-1 0,0 0 16,0-42 30,0 0-30,0-1-16,0 1 0,21 0 0,0 0 16,-21 0-16,21 0 15,-21-1-15,0 1 0,21 0 0,1 0 16,-1 21-16,0 0 16,0 21-1,-21 0 1,0 0-16,0 1 0,0-1 0,0 0 15,0 0-15,0 0 0,0 0 16,0 1-16,0-1 16,21 0-16,0-21 15,1 0-15,-1 0 16,0 0-16,0 0 0,0-21 16,0 21-16,1-21 0,-1-1 15,0 1-15,0 0 0,21-21 16,-20 21-16,-1-22 0,0 22 15,-21 0-15,0 0 0,0 0 0,0-1 16,0 1-16,-21 21 16,0 0-1,-1 21-15,22 1 0,0-1 16,-21 0-16,21 0 0,-21 0 0,21 0 16,0 1-16,0-1 15,0 0-15,0 0 0,0 0 0,21 0 16,-21 1-16,0-1 15,0 0 1,0 0 0,-21-21-1,0 21-15,0-21 0,0 0 16,-1 0 0,22-21-16,0 0 15,0 0-15,0 0 0,0-22 16,22 22-16</inkml:trace>
  <inkml:trace contextRef="#ctx0" brushRef="#br0" timeOffset="94005.01">7662 6900 0,'0'0'0,"0"-42"31,0 63-15,0 0-1,0 1-15,0-1 0,0 0 0,0 0 16,0 0-16,0 22 0,0-22 16,0 21-16,-21-21 0,21 22 0,0-22 15,0 21-15,0-21 0,0 22 16,0-22-16,0 0 0,0 0 0,0 0 16,0 0-16,0 1 0,0-1 15,-21-21 1,21-21 15,0-1-31,0 1 16,0 0-16,0 0 0,0 0 15,0 0-15,21-22 0,0 22 0,0-21 16,1 21-16,20-1 0,-21 1 16,0 21-16,0-21 0,22 21 0,-22 0 15,0 0-15,0 0 16,-21 21-16,0 0 0,0 1 15,0-1-15,0 0 0,0 0 16,0 0-16,0 0 0,0 1 16,0-1-16,0 0 0,-21 0 0,21 0 15,-21-21-15,21 21 16,0-42 31,0 0-47,21 21 15</inkml:trace>
  <inkml:trace contextRef="#ctx0" brushRef="#br0" timeOffset="94405.8">8022 7154 0,'0'22'31,"0"-1"-15,-21 0-16,21 21 0,-21-21 0,21 1 15,-21-1-15,21 21 0,0-21 0,0 0 16,0 1-16,0-1 0,0 0 16,0 0-16,0 0 0,0 0 15,21-21-15,0 0 16,0 0-16,0 0 0,0-21 16,1 21-16,-22-21 15,21 0-15,0 21 0,0-21 0,-21 0 16,0-22-16,0 22 0,0 0 0,0-21 15,0 20-15,0-20 0,0 21 16,0-21-16,0 20 0,0 1 0,-21 21 16,0-21-16,0 21 15,-1 0-15,-20 0 0,21 0 0,0 0 16,0 21-16,-1 0 0,1-21 16,0 22-16,21-1 0,-21-21 0,21 21 15,0 0 1,21-21-1,0 0-15,0 0 0,1-21 16,-1 0-16,0 0 0,0-1 0</inkml:trace>
  <inkml:trace contextRef="#ctx0" brushRef="#br0" timeOffset="94689.85">8424 6816 0,'0'0'0,"0"-21"0,0-1 0,0 1 16,0 42-1,0 1 1,-21-1-16,21 0 0,0 0 16,-21 21-16,21-20 0,0 20 15,-21-21-15,21 21 0,0 1 0,0-1 16,0-21-16,0 22 0,0-1 16,0-21-16,0 21 0,0-20 0,0-1 15,0 0-15,0 0 0,0 0 0,0 0 16,21-21-16,0 22 15,0-22-15,0 0 0,1 0 16,-1-22-16,-21 1 16,21 21-16,-21-21 0,0 0 0,21 0 15,-21 0-15,0-22 0</inkml:trace>
  <inkml:trace contextRef="#ctx0" brushRef="#br0" timeOffset="94873.59">8297 7112 0,'0'0'0,"-21"0"0,42 0 47,0 0-31,1-21-16,-1 21 0,0-21 16,0 0-16,0 21 0,-21-22 0,21 22 15,1-21-15,-1 0 16,-21 0-16,21 0 0</inkml:trace>
  <inkml:trace contextRef="#ctx0" brushRef="#br0" timeOffset="95196.83">8826 6138 0,'0'0'0,"-21"-21"31,0 21-15,21 21-16,0 1 16,0-1-16,0 0 0,-21 0 15,21 0-15,0 0 0,-21 1 0,21-1 16,0 0-16,0 0 0,0 0 15,0 0-15,-21 1 0,21-1 0,21-21 63</inkml:trace>
  <inkml:trace contextRef="#ctx0" brushRef="#br0" timeOffset="95441.53">8551 6435 0,'0'0'0,"-42"42"31,42-21-15,21-21-16,0 0 0,0 0 15,1 0-15,20 0 0,-21 0 16,0 0-16,22 0 0,-22 0 0,21 0 15,-21-21-15,0 21 0,1 0 16,-1-21-16,0 21 0,0-21 16,0 0-16,-21-1 0,0 1 15,0 0 1</inkml:trace>
  <inkml:trace contextRef="#ctx0" brushRef="#br0" timeOffset="95680.11">8509 6138 0,'21'0'32,"0"0"-32,0-21 0,1 21 15,-1 0-15,0 0 0,0 0 0,0 0 16,0 0-16,22 0 0,-22 0 0,0 0 15,0 0-15,0 0 16,1 0-16,-22-21 0,0 0 16,21 21-1</inkml:trace>
  <inkml:trace contextRef="#ctx0" brushRef="#br0" timeOffset="96269.59">8826 5757 0,'0'0'0,"-21"0"0,-21 0 0,21 0 16,-22 0-16,1 22 0,0-1 0,-1 0 15,1-21-15,0 21 16,-43 43-16,43-43 0,-1 0 0,1 0 15,21 21-15,-21-20 16,20-1-16,1 0 0,0 21 0,21-21 16,0 1-16,-21 20 0,21-21 15,0 21-15,0 1 0,0-1 0,0 0 16,0 1-16,21-1 0,0 0 16,0 1-16,1-22 0,-1 21 15,0-21-15,21 1 0,-21-1 0,22 0 16,-22-21-16,21 21 0,1-21 0,-1 0 15,0 0-15,1 0 0,-1 0 16,0 0-16,1-21 0,20 0 16,-21 21-16,1-21 0,-1-22 0,0 22 15,1 0-15,-22-21 0,21-1 16,-21 1-16,1 0 0,20-1 0,-42 1 16,21-22-16,0 22 15,-21 0-15,0-1 0,0 1 0,0 21 16,-21-21-16,0-1 0,-21 22 15,20-21-15,-20 21 0,21-22 0,-21 22 16,-43-21-16,43 21 16,-1 21-16,1-22 0,0 22 0,20 0 15,-20 0-15,21 0 0,-21 0 16,20 0-16,-20 0 0,21 0 0,0 22 16,0-22-16,-1 21 0,1 0 15,0-21-15,0 21 0,0 0 16,21 0-16,-21 1 0,21-1 15</inkml:trace>
  <inkml:trace contextRef="#ctx0" brushRef="#br0" timeOffset="97987.02">12785 5906 0,'21'0'16,"0"0"-1,0 0 1,-21-22-16,0 1 15,21 0-15,-21 0 0,21 21 16,-21-21-16,0 0 0,0-1 0,22 1 16,-22-21-16,21 21 0,-21-22 15,0 1-15,0 21 0,0-21 0,0-1 16,0 1-16,0 0 0,0-1 16,0 1-16,0 0 0,0-1 0,0 1 15,-21-22-15,21 22 0,0 0 16,-22-22-16,1 22 0,0-22 0,0 22 15,21 0-15,-21-1 16,0 1-16,-1 0 0,1-1 0,0 22 0,0-21 16,0 0-16,21 20 15,-21-20-15,-1 0 0,1 21 0,0-22 16,0 22-16,-21-21 0,20-1 16,1 22-16,-21-21 0,21 0 0,-22 20 15,22-20-15,-21 21 0,21-21 16,-22 20-16,22 1 0,-21 0 0,21 0 15,-22 0-15,22 0 0,-21-1 16,0 1-16,20 0 0,-20 21 0,0-21 16,-1 0-16,1 21 0,0-21 15,21 21-15,-22-22 0,1 22 0,0 0 16,20-21-16,-20 21 0,21 0 16,-21-21-16,20 21 0,1-21 15,-21 21-15,21 0 0,-22-21 16,22 21-16,0 0 0,-21 0 0,-1-21 15,22 21-15,-21 0 0,0 0 16,-1 0-16,1 0 0,-22 0 0,22-22 16,0 22-16,-1 0 0,-20 0 15,21 0-15,-1 0 0,1 0 0,0 0 16,20 0-16,-20 0 0,0 0 16,21 0-16,-22 0 0,1 0 0,21 22 15,-22-22-15,1 0 0,0 0 16,-22 21-16,22-21 0,-22 0 15,22 0-15,-21 21 0,-1-21 16,1 0-16,-1 21 0,1-21 0,20 0 16,-20 0-16,20 21 0,1-21 15,0 0-15,-1 21 0,1 1 0,0-22 16,-1 0-16,22 21 0,-42-21 16,20 0-16,1 21 0,-21 0 0,20-21 15,-20 21-15,-1-21 0,1 21 16,-1-21-16,22 22 0,-22-1 0,1-21 15,21 21-15,-1 0 16,1-21-16,0 21 0,-1 0 0,22 1 16,-21-1-16,21 0 0,-22 0 15,22 0-15,-21 0 0,-1 1 16,1-1-16,0 0 0,-1 0 0,1 0 16,0 0-16,-1 1 0,-20-1 15,21 0-15,-1 0 0,1 0 0,0 0 16,-1 1-16,1-1 0,21 0 15,-22 0-15,22 0 0,-21 0 16,21 1-16,-22-1 0,22 0 0,0 0 16,-21 0-16,21 22 0,-22-22 0,22 21 15,-21-21-15,21 22 0,-22-1 16,22 0-16,0-21 0,0 22 16,-22-1-16,22 0 0,0 1 15,0-22-15,-21 21 0,20 1 0,1-22 16,0 21-16,0-21 0,0 22 15,-22-1-15,22-21 0,0 21 0,0-20 16,0 20-16,0-21 0,-1 21 16,1 1-16,0-1 0,0-21 15,21 22-15,-21-1 0,0 0 0,-1-21 16,1 22-16,0-22 0,0 0 16,21 21-16,-21-20 0,0-1 0,21 0 15,0 0-15,-22-21 16,22 21-16,-21 0 0,21 1 31,0-44 16,0 1-31,0 0-16,0 0 0,0 0 15,0 0-15,0-1 0,0 1 0</inkml:trace>
  <inkml:trace contextRef="#ctx0" brushRef="#br0" timeOffset="99141.47">6244 5503 0,'0'0'0,"0"-21"0,0 0 0,0 0 15,0 0 1,0 0 0,0 42 31,21-21-47,0 21 0,1 0 15,-22 0-15,21 0 0,0 22 16,0-22-16,-21 21 0,21-21 0,0 22 15,1-1-15,-22-21 0,21 22 16,0-22-16,-21 21 0,0-21 0,21 22 16,-21-22-16,21 0 0,-21 0 15,0 0-15,0 0 0,0 1 16,0-1 0,21-21 15,1 0-16,-1-21 1,0-1 0,0 1-16,0 0 0,0 0 15,1 21-15,-1-21 0,0 0 16,0-1-16,0 1 0,0 0 0,1 0 16,20 0-16,-21 0 15,0-1-15,0 1 0,1 0 0,-1 0 0,0 21 16,-21-21-16,21 21 15,0 0 1,-42 0 31,0 21-31,0 0-16,0-21 0,-1 21 0,1 0 15,0 1-15,-21-1 0,-1 0 16,22 0-16,-21 0 0,21 0 0,-22 1 15,22-22-15,0 21 0,0 0 16,-21 0-16,42 0 0,-22-21 0,1 21 16,0 1-16,0-22 0,21 21 15,-21-21 1,21-21 140,0-1-140,0 1-16,-21 21 15,21-21-15,0 0 16,-22 21-16,22-21 0,0 0 0,-21-22 16,21 22-16,-21 0 0,0-21 15,21 20-15,0-20 0,-21 21 16,0-21-16,-1 20 0,22-20 0,0 21 16,-21 0-16,0 21 0,21-21 15,-21-1-15,21 1 0,-21 21 16,21-21-1,0 42 48,0 0-32,21-21-15,0 0-1,0 0-15</inkml:trace>
  <inkml:trace contextRef="#ctx0" brushRef="#br0" timeOffset="100054.71">12933 3260 0,'0'0'0,"-21"-21"0,-1 21 0,-20 0 16,21 0-16,0 0 16,0 0-16,-1 0 0,1 0 15,21-22-15,43 22 31,-22 0-31,21 0 16,22 0-16,-22-21 0,43 21 0,-22 0 16,1-21-16,20 21 0,-20-21 15,20 21-15,-20 0 0,-1-21 0,-20 21 16,20 0-16,-20-21 0,20 21 16,-42 0-16,22 0 0,-22 0 0,0 0 15,-21-22 1,-21 22-1,0 0 1,-1 0-16,1 0 0,0 22 16,0-22-16,0 0 15,0 21-15</inkml:trace>
  <inkml:trace contextRef="#ctx0" brushRef="#br0" timeOffset="100377.84">13377 3217 0,'0'0'0,"0"-21"15,-21 21-15,21 21 32,0 1-17,0-1-15,0 0 0,-21 21 16,21 1-16,0-1 0,0-21 0,0 21 15,0 1-15,0-1 0,0 0 16,-21-20-16,21 20 0,-21 0 0,21-21 16,-22 1-16,22-1 0,0 0 15,0 0-15,-21 0 0,21 0 0,0 1 16,21-22 31,1-22-47,-1 1 15</inkml:trace>
  <inkml:trace contextRef="#ctx0" brushRef="#br0" timeOffset="101086.78">13652 3535 0,'0'-21'0,"0"42"31,0 0-31,0 0 16,0 0-16,0 1 16,-21-1-16,21 0 0,0 0 15,0 0-15,0 0 0,0 1 16,0-1-16,0 0 16,0 0-16,21-21 15,1 0 1,-1 0-16,0 0 0,0 0 15,0-21-15,0 21 0,1-21 16,-1 21-16,0-21 0,0-1 0,0 22 16,0-21-16,1 0 0,-1 0 15,-21 0-15,21 0 0,-21-1 16,0 1 0,21 0-16,-42 42 46,21 0-46,-21-21 0,21 22 16,-21-1-16,21 0 0,0 0 16,-22 0-16,22 22 0,-21-22 15,21 0-15,0 0 0,0 21 0,0 1 16,0-1-16,-21 0 0,21 1 16,0 20-16,0-20 0,-21 20 0,21-21 15,0 1-15,0-1 0,0 22 16,0-22-16,0-21 0,0 21 15,-21 1-15,21-22 0,0 21 16,0-21-16,-21 1 0,21-1 0,0 0 16,0 0-16,-22-21 0,1 21 0,0-21 15,-21 0-15,21 0 16,-1 0-16,-20 0 0,0 0 0,-1 0 16,22 0-16,-21-21 0,0 21 15,-1-21-15,1 0 0,0 0 16,-1-1-16,1 1 0,21 0 0,0 0 15,-1 0-15,1 21 0,21-21 16,0-1-16,0 1 0,0 0 16,21 21-16,1-21 0,-1 0 15,21 0-15,-21-1 0,22 1 16,-1 0-16,0 0 0,-21 0 0,22-22 16,-1 22-16</inkml:trace>
  <inkml:trace contextRef="#ctx0" brushRef="#br0" timeOffset="101477.3">14330 3556 0,'0'0'0,"-21"0"31,-1 0-31,1 21 15,21 0-15,0 1 16,0 20-16,-21-21 0,21 0 0,0 22 16,0-1-16,0 0 0,0 1 15,0-1-15,0 21 0,0 1 0,0-1 16,0 1-16,0-1 0,0-20 16,0 20-16,-21 1 0,21-22 0,0 22 15,-21-22-15,21 0 0,0 22 16,0-22-16,-21 22 0,21-22 15,-22 0-15,22 1 0,0-1 0,0 0 16,0-21-16,0 1 0,0-1 16,0 0-16,0-42 31,0 0-31,0-1 0,0-20 0,0 21 16,22-21-16,-22-1 0,21-20 15,-21 20-15</inkml:trace>
  <inkml:trace contextRef="#ctx0" brushRef="#br0" timeOffset="101861.16">14266 3768 0,'0'0'0,"0"-21"16,-21-1-16,21 1 0,0 0 15,0 0-15,0 0 16,21 0-16,0 21 0,1-22 15,-1 1-15,0 21 0,0-21 16,0 21-16,22 0 0,-22-21 0,0 21 16,21 0-16,-21 0 0,1 0 15,-1 0-15,0 0 0,0 0 0,0 21 16,-21 0-16,0 0 0,0 1 16,0-1-16,0 0 0,0 0 15,0 0-15,0 0 0,-21 1 0,-21-1 16,21-21-16,-1 21 0,-20 0 15,21 0-15,-21 0 0,20-21 0,-20 22 16,21-22-16,0 0 0,0 21 16,-1-21-16,1 0 15,42 0 32,1 0-47,-1 0 0,0-21 0</inkml:trace>
  <inkml:trace contextRef="#ctx0" brushRef="#br0" timeOffset="102177.35">15303 3387 0,'0'0'0,"0"-21"16,-21 21-16,0 0 15,0 0-15,0 0 0,0 0 0,-1 0 16,-20 0-16,21 21 16,-21 0-16,-1 0 0,22 21 0,-21-20 15,21-1-15,-22 21 0,22 0 16,0-20-16,0 20 0,0-21 0,21 21 16,-22-20-16,22-1 0,0 0 15,0 21-15,0-21 0,22 1 16,-1-1-16,0-21 0,0 0 15,0 0-15,22 0 0,-1 0 0,0 0 16,1 0-16,-1 0 0,0 0 16,1-21-16,-1-1 0,21 22 0,-20-21 15</inkml:trace>
  <inkml:trace contextRef="#ctx0" brushRef="#br0" timeOffset="102693.38">15917 3429 0,'0'0'0,"-21"-21"0,21 0 0,-21 0 0,0 21 16,0 0-16,21-22 0,-22 22 15,1 0-15,0 0 0,0 0 0,0 22 16,0-1-16,-1 0 0,-20 0 16,21 0-16,0 0 0,0 22 0,-1-22 15,-20 21-15,42-21 0,-21 1 16,0 20-16,0-21 0,21 21 0,0-20 15,0-1-15,0 0 16,0 0-16,0 0 0,0 0 0,0 1 16,21-22-16,0 0 15,0 0-15,0 0 0,0 0 0,1 0 16,-1 0-16,21-22 0,-21 1 16,0 21-16,1-21 0,-1 0 0,21 0 15,-21 0-15,0-1 0,1-20 16,-1 21-16,0-21 0,0 20 15,0-20-15,0 0 0,1 21 0,-22-22 16,0 22-16,0 0 0,0-21 16,0 20-16,-22 44 31,22-1-31,-21 0 0,0 0 16,21 21-16,-21-20 0,21 20 0,0 0 15,0-21-15,0 22 0,0-22 16,0 0-16,0 21 0,0-20 0,0-1 15,0 0-15,0 0 16,21-21 0,0 0-16,0 0 15,1 0-15,-1 0 0,21 0 0,-21-21 16</inkml:trace>
  <inkml:trace contextRef="#ctx0" brushRef="#br0" timeOffset="103141.79">16785 3366 0,'0'0'0,"0"-64"31,-42 64-31,21 0 0,-1 0 16,-20 0-16,0 21 0,-1 0 0,1 1 16,0-1-16,21 0 0,-22-21 15,22 21-15,0 0 0,0 0 0,0 1 16,21-1-16,0 0 15,0 0-15,0 0 16,21-21-16,0 21 0,0-21 0,21 0 16,-20 0-16,-1 22 0,21-22 15,0 0-15,-20 0 0,-1 21 0,21 0 16,-21-21-16,0 0 0,1 21 16,-22 0-16,21-21 0,-21 21 15,0 1-15,-21-1 16,-1-21-16,1 0 15,0 21-15,0-21 0,0 0 16,-22 0-16,22 0 0,0 0 0,0 0 16,-21 0-16,20 0 15,1 0-15,0 0 0,0 0 0,0 0 16,0 0-16,-1 0 0,1 0 0,21-21 16,0 0 15,21 21-31,1-22 15,20 22-15,-21-21 0,21 0 0</inkml:trace>
  <inkml:trace contextRef="#ctx0" brushRef="#br0" timeOffset="103673.66">17166 2921 0,'0'0'0,"-21"21"32,0 0-17,0 1-15,21 20 0,-22-21 16,1 21-16,21 1 0,-21-1 0,0 0 16,21 22-16,-21-22 0,0 22 15,-1-22-15,22 22 0,0-22 16,0 0-16,0 1 0,0-22 15,0 21-15,0-21 0,0 0 0,22 1 16,-1-22-16,0 21 16,0-21-16,0 0 0,0 0 0,1 0 15,20-21-15,-21-1 0,21 22 16,-20-21-16,20 0 0,0 0 0,-21 0 16,22 0-16,-22-22 0,0 22 15,21-21-15,-20-1 0,-1 22 16,-21-21-16,21 21 0,-21 0 0,0-1 15,0 44 1,-21-1 0,0 0-16,21 0 0,-22 0 15,22 22-15,-21-22 0,21 0 16,-21 0-16,21 21 0,0-20 0,0-1 16,0 0-16,0 0 15,21-21-15,0 21 0,1-21 16,-1 0-16,0 0 0,0 0 15,0 0-15,0 0 0,1 0 0,-1-21 16,0 0-16,0 21 0,0-21 16,0-22-16,1 22 0,-1 0 0</inkml:trace>
  <inkml:trace contextRef="#ctx0" brushRef="#br0" timeOffset="103885.79">17843 2985 0,'0'0'0,"0"-22"0,-21 22 0,0 0 0,0 0 16,0 0-1,0 0 1,21 22 31,-22-22-47,1 0 15,0 0-15</inkml:trace>
  <inkml:trace contextRef="#ctx0" brushRef="#br0" timeOffset="104073.66">16785 3281 0,'0'0'0,"-21"0"0,0 21 0,21 0 31,42-21-31,-21 0 16,0 0-16,1 0 0,-1 0 16,21 0-16,0 0 0,1-21 0,-1 0 15,0 21-15,1-21 16,20 0-16,1-1 0</inkml:trace>
  <inkml:trace contextRef="#ctx0" brushRef="#br0" timeOffset="104734.02">17992 3366 0,'0'0'15,"0"-22"-15,0 44 47,0-1-47,0 0 0,0 0 0,-22 0 16,22 0-16,-21 1 0,21-1 15,0 21-15,-21-21 0,0 0 16,21 1-16,-21-1 0,21 0 0,0 0 16,0 0-16,-21-21 0,21 21 15,0 1 1,-22-22-16,22-22 31,0 1-31,0 0 16,22 0-16,-1 0 0,-21 0 15,21-1-15,0-20 0,0 21 16,0-21-16,1-1 0,-1 22 0,21-21 16,0 21-16,1-22 15,-22 22-15,21 0 0,1 0 0,-22 21 16,21 0-16,-21 0 0,0 0 16,1 21-16,-22 0 0,0 0 0,0 0 15,0 1-15,0 20 0,0-21 16,0 21-16,0 1 0,-22-22 15,22 0-15,-21 21 0,0-20 0,21-1 16,-21 0-16,21 0 0,-21 0 0,0-21 16,21 21-16,0 1 15,-22-22 1,22-22 15,22 1-31</inkml:trace>
  <inkml:trace contextRef="#ctx0" brushRef="#br0" timeOffset="105641.48">19008 3344 0,'0'0'0,"0"-21"0,0 0 16,0 0-16,0 0 15,-22 21-15,22-21 0,-21 21 16,0 0-16,0 0 0,0 0 16,0 0-16,-1 21 0,-20-21 0,21 21 15,-21 0-15,-1 0 0,22 0 16,-21 22-16,21-22 0,-1 0 0,-20 0 16,21 22-16,21-22 0,0 0 15,-21 0-15,21 0 0,0 0 16,21-21-16,0 0 15,0 0-15,0 0 0,1 0 16,20 0-16,-21 0 0,21 0 0,-20 0 16,-1 0-16,21-21 0,-21 0 15,0 21-15,1-21 0,-1 0 16,0 21-16,0-21 0,0-1 0,-21 1 16,21 21-16,-21-21 0,22 21 15,-22-21-15,0 42 47,0 0-47,0 0 16,0 1-16,-22-1 0,22 0 15,0 0-15,0 0 0,0 0 0,0 1 16,0 20-16,-21-21 0,21 21 16,0 1-16,0-22 0,0 21 15,0 22-15,-21-22 0,21 22 16,0-1-16,0 1 0,0 20 0,0-20 15,0-1-15,0 1 0,21-1 16,-21 1-16,21-1 0,-21 1 0,22-1 16,-1-20-16,0 20 0,0 1 0,0-22 15,-21 0-15,21 1 0,-21-1 16,22 0-16,-22-21 0,0 1 0,0-1 16,0 0-16,0 0 0,-22-21 15,1 21-15,0-21 16,0 0-16,0 0 0,0-21 15,-1 21-15,1-21 0,0 0 16,-21-22-16,42 22 0,-21-21 0,-1 0 16,1-1-16,0-20 0,0-1 15,21 1-15,0-1 0,0 1 0,0-1 16,0-20-16,0-1 0,21 0 16,0-21-16,0 22 0,1 20 15,20 1-15,-21-1 0,21 1 0,-20 20 16,20 1-16,0 21 0,-21-21 15,1 20-15,20 1 0,-21 0 16,0 21-16,0-21 0,1 0 0,-1 21 16,-21-21-1,21 21 1,-42 0 31,0 0-47,-1 0 15,1 0-15</inkml:trace>
  <inkml:trace contextRef="#ctx0" brushRef="#br0" timeOffset="108037.71">635 9144 0,'0'-21'0,"-21"21"16,21-21 0,0 0-1,0-1-15,0 1 16,0 0-16,0 0 15,0 0-15,0 0 0,0-1 16,0 1-16,0 0 16,0 42 15,0 0-31,0 1 16,0 20-16,0-21 0,0 0 15,0 0-15,0 22 0,0-22 0,0 21 16,0-21-16,0 22 15,0-22-15,0 21 0,-21-21 0,-1 1 16,22 20-16,0-21 0,0 0 16,-21 22-16,21-22 0,0 0 15,0 0-15,0 0 0,-21-21 47,21-21-16,0 0-15,0 0 0</inkml:trace>
  <inkml:trace contextRef="#ctx0" brushRef="#br0" timeOffset="108589.4">931 9335 0,'0'21'31,"21"-21"0,1 0-15,-22-21-16,0-1 16,0 1-1,0 0 1,-22 21 0,1 0-1,21 21-15,0 0 16,-21-21-1,21 22-15,0-44 63,21 22-63,-21-21 0,0 0 31</inkml:trace>
  <inkml:trace contextRef="#ctx0" brushRef="#br0" timeOffset="110793.5">2201 9229 0,'0'0'0,"21"0"0,1 0 0,-1 0 15,0 0-15,0-21 16,0-1-16,0 22 0,1-21 0,-22 0 16,21 21-16,0-21 0,-21 0 15,0 0-15,0-1 0,0 1 16,-21 0-16,0 21 15,-1 0-15,-20 0 0,21 0 16,-21 0-16,20 0 0,-20 21 0,21-21 16,-21 21-16,20 1 0,1 20 15,0-21-15,0 0 0,0 22 0,0-22 16,-1 21-16,1-21 0,0 0 16,21 22-16,0-22 0,0 0 15,0 0-15,21-21 16,0 0-16,1 0 0,-1 0 15,0 0-15,0 0 0,21-21 16,-20 21-16,20-21 0,-21 0 0,21 0 16,-20-1-16,41 1 15,-42 0-15,0 0 0,1 0 0,-1 0 16,0-1-16,-21 1 0,21 0 16,-21 0-16,0 42 46,0 0-30,0 0-16,0 1 0,0 20 16,0-21-16,0 0 0,0 22 0,0-22 15,21 21-15,-21 0 0,0 22 16,0-1-16,21 64 0,-21-63 16,0-1-16,0 1 0,0-1 15,22 1-15,-22-1 0,0 1 0,0 21 16,0-22-16,0 1 0,0-1 15,21 22-15,-21-22 0,21 1 16,-21-1-16,0 1 0,0-22 0,0 22 16,0-22-16,21 0 0,-21 22 15,0-22-15,0 0 0,0 1 0,0-1 16,0 0-16,0 1 0,-21-22 16,0 0-16,0 0 0,-1 0 0,1-21 15,0 0-15,0 0 0,-21-21 16,-1 0-16,1 0 0,0 0 0,-1-22 15,1 1-15,-22 0 0,22-22 16,0 22-16,-22-22 0,22 22 0,0-21 16,20-1-16,-20-21 0,21 22 15,0-1-15,0 1 0,-1-1 0,22 1 16,0 21-16,0-22 0,0 22 16,0-22-16,22 22 0,-1 0 15,0-22-15,0 22 0,21-1 16,-20 1-16,-1 0 0,21-1 15,-21 22-15,0-21 0,1 21 0,-1 0 16,0-1-16,21 1 0,-21 21 16,1-21-16,20 0 0</inkml:trace>
  <inkml:trace contextRef="#ctx0" brushRef="#br0" timeOffset="111457.64">2667 9462 0,'21'0'0,"0"0"16,0 0-1,1 0-15,-1-22 16,0 1-16,0 21 0,0-21 16,0 0-16,1 21 0,-1-21 0,0 0 15,-21-1-15,21 1 0,0 21 16,-21-21-16,0 0 0,0 0 0,0 0 15,0-1 1,-21 22-16,0 0 0,0 0 16,0 0-16,-22 0 15,22 22-15,0-1 0,0 0 0,0 0 16,-1 21-16,1-20 0,0-1 16,21 21-16,-21-21 0,21 22 0,0-22 15,0 0-15,0 21 0,21-21 16,0 1-16,0-1 0,1 0 0,-1-21 15,0 0-15,0 0 0,0 0 16,22 0-16,-22 0 0,0 0 0,0 0 16,21-21-16,-20 0 0,-1-1 15,21-20-15,-21 21 0,22 0 0,-22-22 16,21 22-16,-21-21 0,22 0 16,-22-1-16,21 1 0,-21-22 15,0 22-15,1 0 0,-1-22 16,0 22-16,0-22 0,-21 22 0,21 0 15,-21 21-15,21-22 0,-21 22 16,0 0-16,0 42 16,0 21-1,-21-20-15,0 20 0,0 0 0,21 22 16,-21-22-16,0 22 0,-1-1 16,22-21-16,-21 22 0,21-22 0,-21 1 15,21 20-15,0-21 0,0-20 16,0 20-16,0 0 0,0-21 15,0 1-15,21-1 0,0-21 16,1 0-16,-1 0 0,0 0 16,0 0-16,0-21 0,0 21 15,1-22-15,-1 1 0,0 0 0,0 0 16,-21 0-16,21-22 0,-21 22 16</inkml:trace>
  <inkml:trace contextRef="#ctx0" brushRef="#br0" timeOffset="111677.61">3260 9186 0,'0'0'0,"-22"0"0,1 0 0,0 0 0,42 0 32,0 0-17,1 0-15,-1 0 0,0-21 16,21 21-16,1-21 0,-22 21 0,21-21 15,0 21-15,-20-21 0,20 21 16,-21-21-16,0 21 0,0 0 0,1-22 16,-1 22-16,0 0 15</inkml:trace>
  <inkml:trace contextRef="#ctx0" brushRef="#br0" timeOffset="112441.02">4276 9102 0,'0'0'0,"21"0"0,-21-21 0,21-1 16,0 22-16,-21-21 15,21 0-15,0 21 0,1-21 16,-1 0-16,0 0 0,0-1 0,0 1 16,0 0-16,1-21 0,20 21 15,-42-1-15,21 1 0,-21 0 0,0 0 16,0 0-16,0 0 0,0-1 16,-21 22-16,0 0 0,-22 0 15,1 0-15,0 22 0,-1-1 16,1 0-16,0 21 0,-1-21 0,1 22 15,0-22-15,21 21 0,-1-21 16,1 1-16,21 20 0,0-21 0,0 0 16,0 0-16,0 1 0,0-1 15,0 0-15,21-21 0,-21 21 0,43 0 16,-22 0-16,0 1 0,21-22 16,-20 21-16,20 0 0,0 0 0,1 0 15,-22 0-15,21-21 0,0 22 16,-20-1-16,-1 0 15,0 0-15,-21 0 0,0 0 0,0 1 16,0-1-16,-21 0 0,-22 0 0,1 0 16,0 0-16,-1-21 0,1 22 0,0-1 15,-1-21-15,1 0 0,0 0 16,-1 0-16,1 0 0,0 0 0,21 0 16,-1 0-16,-20-21 0,21-1 15,0 1-15,0 0 0,-1 0 0,22 0 16,0 0-16,0-1 15,0 1-15,22 0 16,-1 21-16,0 0 16,0 0-16,0-21 0,0 21 15,1 0-15,-1-21 0,21 21 0,-21-21 16</inkml:trace>
  <inkml:trace contextRef="#ctx0" brushRef="#br0" timeOffset="114253.83">4784 9165 0,'0'0'0,"21"0"0,-21-21 16,21 0-16,-21 0 15,0 0-15,0-1 16,-21 44 15,21-1-15,-21 0-16,21 0 0,-22 0 15,22 22-15,-21-22 0,21 0 0,0 0 16,0 21-16,-21-20 0,21-1 16,0 21-16,0-21 0,0 0 0,0 1 15,0-1-15,0 0 16,0 0-16,21-21 0,0 0 16,1 0-16,-1 0 0,21 0 15,-21 0-15,0-21 16,1 21-16,-1-21 0,21 0 0,-21-1 15,0 1-15,22 0 0,-22 0 16,0-21-16,21 20 0,-20-20 0,-1 21 16,0-21-16,0 20 0,0 1 15,-21 0-15,0 0 0,0 0 0,-21 21 32,0 0-32,21 21 15,-21-21-15,21 21 0,0 0 0,0 0 16,0 1-1,0-1-15,0 0 0,0 0 16,0 0-16,0 0 0,0 1 16,0-1-16,0 0 15,21 0-15,-21 0 16,21-21-16,-21 21 16,0 1-16,21-22 0,0 0 0,1 0 15,-1 0-15,0 0 0,0 0 16,0 0-16,22 0 15,-22 0-15,0-22 0,0 22 0,21-21 16,-20 0-16,-1 21 0,21-21 16,-21 0-16,0 0 0,1-1 0,-1 1 15,0 0-15,0 0 0,0-21 0,-21 20 16,0 1-16,0 0 0,21 0 16,-21 0-16,0 0 0,-21 21 15,0 0 1,0 0-16,0 0 0,0 21 0,-1-21 15,1 21-15,0 0 0,0 0 16,21 0-16,-21 22 0,21-22 0,-21 0 16,21 0-16,-22 22 0,22-22 0,0 0 15,0 0-15,0 0 0,0 0 16,22 1-16,-1-1 0,0-21 0,0 21 16,0-21-16,22 0 15,-22 0-15,21 0 0,0 0 0,1 0 16,-22 0-16,21 0 0,1 0 0,-1-21 15,0 0-15,1-1 0,-1 1 16,-21 21-16,21-21 0,22-42 16,-43 41-16,0 1 0,0-21 15,1 21-15,-1-22 0,-21 22 0,0 0 16,0 0-16,0 0 0,0 0 16,-21 21-16,-1 0 15,1 0-15,0 0 16,0 21-16,0-21 0,0 21 15,21 0-15,-22 0 0,22 0 0,-21 1 16,21 20-16,-21-21 0,21 0 0,0 0 16,0 1-16,0-1 0,0 0 15,0 0-15,0 0 0,21 0 16,0-21-16,1 22 0,-1-22 16,0 0-16,0 0 0,0 0 0,0 0 15,22 0-15,-22 0 0,21 0 0,-21-22 16,22 1-16,-1 0 0,-21 21 15,22-21-15,-22 0 0,21 0 16,-21-1-16,0 1 0,1-21 0,-1 21 16,0 0-16,-21-22 0,21 1 15,-21 21-15,0 0 16,0 42 0,0 0-16,-21 0 15,21 0-15,0 0 0,-21 22 16,0-22-16,-1 0 0,22 0 15,0 0-15,-21 1 0,0-1 0,21 0 16,-21 0-16,21 0 16,0 0-16,0 1 15,0-44 17,0 1-32,0 0 15,0 0-15,21-21 0,0 20 16,0 1-16,1-21 0,-22 21 15,42-22-15,-21 22 0,0-21 0,0 21 16,1 0-16,20-1 0,-21 1 16,0 0-16,22 21 0,-22 0 0,0 0 15,0 0-15,0 0 0,0 21 0,1 0 16,-22 1-16,0-1 0,0 0 16,0 0-16,0 0 0,0 22 0,0-1 15,0-21-15,0 0 16,0 0-16,0 1 0,0-1 15,21 0-15,0 0 0,0-21 16,0 21-16,0-21 16,1 0-16,-1 0 0,0 0 0,0 0 15,0 0-15,22 0 0,-22-21 0,0 0 16,21 0-16,-21 21 0,1-21 16,20-22-16,-21 22 0,0 0 0,22-21 15,-22 20-15,0-20 0,0 0 16,0-1-16,-21 22 0,0-21 0,0 21 15,0 0-15,0-1 0,-21 22 16,0 0-16,0 0 16,0 0-16,-1 22 0,1-22 0,0 21 15,0 0-15,21 0 0,0 0 16,0 22-16,0-22 0,0 0 0,0 0 16,0 0-16,0 0 0,0 1 0,21-1 15,0 0-15,0 0 16,-21 0-16,22 0 0,-22 1 15,0-1 1,-22-21 0,1 0-16,0 0 15,0 21-15,0-21 0,0 0 16,-1 0-16,1 0 16,0 0-16,21-21 31,0 0-31,0-1 0,21-20 15</inkml:trace>
  <inkml:trace contextRef="#ctx0" brushRef="#br0" timeOffset="114813.84">8149 8551 0,'0'0'0,"-21"-21"0,0 21 15,0 0-15,-1 0 16,22 21-16,-21-21 16,0 22-16,21 20 0,-21-21 0,21 21 15,0 1-15,-21-1 0,21 0 16,-21 1-16,21 20 0,-22-20 0,22-1 16,0 0-16,0 22 0,-21-43 0,21 21 15,0 1-15,-21-22 16,21 21-16,0-21 0,-21 0 0,21 1 15,0-1-15,0 0 0,-21 0 16,0-21-16,-1 0 31,22-21-15,0 0-16,0 0 0,22-1 16,-22 1-16,21-21 0,0 21 0,0-22 15,21 22-15,-20-21 0,20 0 16,-21 20-16,21-20 0,1 0 0,-22 21 15,21-1-15,1 1 0,-22 21 16,0 0-16,21 0 0,-21 0 0,1 0 16,-1 21-16,-21 1 0,0-1 0,0 21 15,0-21-15,0 0 0,0 22 16,0-22-16,0 0 0,0 21 0,0-20 16,0-1-16,-21 0 0,-1 0 15,1 0-15,21 0 0,0 1 16,-21-22-16,21 21 15,21-42 17,0 21-17,1-43-15</inkml:trace>
  <inkml:trace contextRef="#ctx0" brushRef="#br0" timeOffset="115254.33">8742 8932 0,'0'0'16,"0"-21"-16,0-21 16,-21 63-1,-1 0-15,1 0 16,0 1-16,0 20 0,21-21 0,-21 21 16,0-20-16,-1-1 0,22 21 15,0-21-15,-21 22 0,21-22 0,-21 0 16,21 0-16,0 0 0,0 0 15,0 1-15,0-1 0,21-21 16,0 0-16,1 0 0,-1 0 16,0 0-16,21 0 15,-21 0-15,1 0 0,-1 0 0,0-21 16,0-1-16,0 22 0,0-21 0,1 0 16,-22-21-16,0 21 0,21-22 15,-21 22-15,0-21 0,0-1 0,0 1 16,0 0-16,0-1 0,0 22 15,-21 0-15,21 0 0,-22 21 0,1 0 16,0 0-16,0 0 0,0 0 0,0 21 16,-22-21-16,22 21 0,0 0 15,0 22-15,0-43 0,21 21 16,-22-21-16,22 21 16,22-21-1,-1 0-15,0-21 16,21 21-16,-21-21 15,22 0-15</inkml:trace>
  <inkml:trace contextRef="#ctx0" brushRef="#br0" timeOffset="115538.17">9292 8551 0,'0'0'0,"21"-21"0,-21 0 0,0 0 0,0 42 31,0 0-15,-21 22-16,0-22 15,0 0-15,21 21 0,-21 1 16,-1-22-16,22 21 0,-21 0 0,0 1 16,0-1-16,21 0 0,-21 1 15,0-1-15,21-21 0,-22 22 0,22-22 16,0 21-16,0-21 0,0 0 0,0 1 16,0-1-16,0 0 15,0 0-15,22-21 16,-1 0-1,0 0-15,0-21 0,0 0 16,0 0-16,1-1 0,-1 1 0,-21 0 16,21 0-16</inkml:trace>
  <inkml:trace contextRef="#ctx0" brushRef="#br0" timeOffset="115741.53">9038 8848 0,'-21'0'16,"42"0"-16,-42-21 15,42 21-15,21 0 16,-20-22-16,20 22 0,0 0 0,1-21 16,-22 21-16,21-21 0,0 21 15,-20 0-15,20-21 0,-21 21 0,0 0 16,0 0-16,1-21 0,-1 21 16,-21-21-1</inkml:trace>
  <inkml:trace contextRef="#ctx0" brushRef="#br0" timeOffset="116641.75">9969 8573 0,'0'0'0,"22"0"0,-1-22 16,21-41-1,-42 42-15,0 0 16,-21 21 0,0 0-16,0 21 15,-1 0-15,1 0 0,0 21 16,0-20-16,0 20 0,0 21 0,-1-20 15,1-1-15,-42 85 16,42-85-16,-1 22 0,-20-22 0,21 1 16,0-1-16,0 0 0,-1-21 15,1 22-15,21-22 0,-21-21 0,21 21 16,0-42 15,0 0-31,0 0 0,21-1 0,0 1 16,-21-21-16,0 21 0,22-22 15,-1 1-15,0-21 0,-21 20 16,21-20-16,0 20 0,0-20 16,1 21-16,-1-1 0,0-20 0,0 20 15,0 22-15,22-21 0,-22 21 16,0 0-16,-21-1 0,21 22 0,0 0 16,-21 22-1,21-1-15,-21 21 0,0-21 16,0 22-16,22-1 0,-22 21 0,0-20 15,0 20-15,0-20 0,0 20 16,0-21-16,0 1 0,0 20 0,0-42 16,0 22-16,0-1 0,0-21 15,0 0-15,21 1 0,-21-1 16,21 0-16,-21 0 16,0-42 15,0 0-31,0 0 0,0-1 15,0 1-15,0 0 0</inkml:trace>
  <inkml:trace contextRef="#ctx0" brushRef="#br0" timeOffset="117177.16">9610 9059 0,'0'0'0,"21"0"46,0 0-46,0 0 0,0 0 0,22 0 16,-1-21-16,0 21 0,1-21 16,-1 0-16,21 0 0,1 21 0,-22-21 15,22-22-15,-1 22 0,-20 0 16,-1 0-16,0 0 0,1 21 0,-22-22 16,0 1-16,0 0 0,-21 0 15,-21 21 1,0 0-16,0 0 0,-1 21 15,1-21-15,-21 21 16,21 0-16,0 1 0,21-1 0,-22-21 16,22 21-16,-21 0 0,21 0 15,0 0-15,0 1 0,0-1 16,0 0-16,0 0 0,21-21 0,1 21 16,-1 0-16,0-21 0,0 22 15,0-1-15,0-21 0,1 21 0,-1-21 16,0 21-16,0 0 0,0-21 15,0 21-15,-21 1 16,0-1-16,-21-21 31,0 21-31,0-21 0,0 0 0,-22 0 16,22 0-16,0 0 0,-21 0 0,21 0 16,-1 0-16,1 0 0,0 0 15,0 0-15,0 0 16,21-21-1,21 0 1,0-1-16,0 22 16,0-21-16,1 0 0,-1 0 15</inkml:trace>
  <inkml:trace contextRef="#ctx0" brushRef="#br0" timeOffset="117477.69">11303 8594 0,'0'0'0,"-21"-21"15,0 21-15,-1 0 16,1 0-16,0 0 0,0 21 16,0 0-16,0 0 0,-1 0 15,1 0-15,21 1 0,-21 20 0,0 0 16,0-21-16,21 22 0,0-1 15,-21 0-15,-1 1 0,22-1 16,0-21-16,0 22 0,0-22 0,0 0 16,0 21-16,0-21 0,0 1 15,22-1-15,-1-21 0,0 0 16,0 0-16,0 0 0,0 0 0,1 0 16,20 0-16,-21 0 0,0 0 15,0 0-15</inkml:trace>
  <inkml:trace contextRef="#ctx0" brushRef="#br0" timeOffset="117785.51">11790 8615 0,'0'0'0,"0"-21"31,21 21-31,0 0 0,0 0 15,0 0-15,1 0 0,-1 0 0,0 0 16,0 0-16,0 21 0,0-21 16,1 21-16,-1 0 0,0 0 0,-21 1 15,0 20-15,0-21 0,0 21 0,0-20 16,0 20-16,0-21 16,-21 0-16,0 22 0,-1-22 0,1 0 15,0 0-15,0 0 0,0 0 0,0 1 16,-1-1-16,1 0 0,0-21 15,0 21-15,0-21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2:24:19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4064 0,'21'0'78,"-21"21"-63,0 0-15,0 1 0</inkml:trace>
  <inkml:trace contextRef="#ctx0" brushRef="#br0" timeOffset="1407.76">1778 1037 0,'0'0'0,"-21"-21"0,-22 21 0,22-21 0,-21 21 15,21 0-15,-22-21 16,22 21-16,0 0 0,-21 0 15,21 0-15,-1 0 0,22-21 0,22 21 32,20 0-17,0 0-15,22 0 0,-1 0 0,1 0 16,20 0-16,1 0 0,0 0 16,-1 0-16,22 0 0,0 0 0,0 0 15,0 0-15,-22 0 0,22 21 16,-21-21-16,0 0 0,-1 0 15,-20 0-15,-1 0 0,-20 0 0,-1 0 16,0 0-16,-21 0 16,1 0-16,-1 0 0,-42 0 31,-1 0-31,1 21 16,-21-21-16,21 0 0,-22 0 0</inkml:trace>
  <inkml:trace contextRef="#ctx0" brushRef="#br0" timeOffset="1707.76">2540 1080 0,'-21'0'16,"42"0"-16,-63 0 0,42 21 0,-22-21 16,1 0-16,21 21 15,-21 0-15,21 0 0,0 0 16,-21 1-16,21 20 0,-21-21 15,0 21-15,21 1 0,-22-1 16,1 22-16,0-1 0,0 1 0,0 20 16,0 1-16,-1-22 0,-20 22 15,21-21-15,0-1 0,21-21 16,0 1-16,-21-1 0,21-21 16,0 22-16,0-22 0,0-42 31,0-1-31,21 1 15,-21 0-15,21 0 0,0-21 16</inkml:trace>
  <inkml:trace contextRef="#ctx0" brushRef="#br0" timeOffset="2330.46">2794 1672 0,'0'0'15,"21"0"-15,0 0 0,0 0 16,-21 21-16,0 1 15,0-1-15,-21 21 16,0-21-16,0 0 0,0 22 0,21-1 16,-21-21-16,21 22 0,-22-22 15,22 0-15,0 0 0,0 0 0,0 0 16,0 1-16,22-22 16,-1 0-16,0 0 0,0 0 15,0 0-15,22-22 0,-22 1 16,0 0-16,21-21 0,-21 21 0,22-22 15,-22 22-15,0-21 0,0-1 16,0 1-16,1 21 0,-1-21 0,-21 20 16,0 1-16,0 0 0,21 0 15,-21 42 17,0 0-17,-21 22-15,0-1 0,21 0 0,0 1 16,-22-1-16,22 0 0,-21 22 15,21-22-15,0 22 0,0-1 0,0 1 16,0 20-16,0 1 0,0-22 16,0 22-16,0 0 0,0-1 0,0-20 15,0 21-15,0-22 0,0 1 0,0 20 16,0-20-16,0-1 16,0 1-16,0-1 0,0-20 0,-21-1 0,0 0 15,0 1-15,0-22 16,-1 0-16,-20 0 0,0 0 0,-22-21 15,1 0-15,-1 0 0,-20 0 16,-1-21-16,0 0 0,1-21 0,-1-1 16,21 1-16,1 0 0,-1-1 15,1 1-15,21 0 0,-1-1 0,22 1 16,0 21-16,21-22 0,0 22 16,0 0-16,0-21 0,0 21 0,21-1 15,21 1-15,1-21 0,-1 21 16,0-22-16,22 1 0,-1 0 15,22-1-15,0 1 0</inkml:trace>
  <inkml:trace contextRef="#ctx0" brushRef="#br0" timeOffset="2651.92">3662 1715 0,'0'0'0,"0"-22"0,0 1 0,0 0 16,-21 21-1,-1 0-15,1 21 0,0 0 16,21 1-16,-21 20 16,0 0-16,21 22 0,0-22 0,-21 43 15,21-22-15,0 22 0,-22 0 0,22-1 16,0 1-16,0 0 0,0-1 16,-21 1-16,21 0 0,-21-1 15,0 1-15,21-22 0,-21 22 0,21-21 16,0-1-16,-21 1 0,-1-22 15,22 0-15,-21 1 0,21-1 0,0-21 16,0 0-16,0-42 31,0-21-31,0 21 0,0-22 16,0-20-16,21 20 16,1-20-16,-22-1 0</inkml:trace>
  <inkml:trace contextRef="#ctx0" brushRef="#br0" timeOffset="2955.57">3471 2096 0,'0'-149'16,"0"298"-16,0-319 0,0 149 15,0 0-15,0 0 0,21 0 16,1-1-16,20 1 0,-21 0 0,21 21 16,1-21-16,-1 21 15,0 0-15,1 0 0,-1 0 0,-21 0 16,22 0-16,-22 21 0,0 0 0,-21 0 15,0 1-15,0 20 0,0-21 0,-21 21 16,-22-20-16,1 20 16,0-21-16,-1 21 0,1-20 0,-21-1 15,20 0-15,1 0 0,0 0 16,-1 0-16,22 1 0,0-22 0,0 0 16,21 21-16,21-21 31,0 0-31,21-21 0,-20-1 15,20 1-15,0 21 0,22-21 0</inkml:trace>
  <inkml:trace contextRef="#ctx0" brushRef="#br0" timeOffset="3239.55">4551 1799 0,'0'-21'0,"0"42"0,0-63 0,0 21 16,0 0-16,0-1 15,-21 1-15,-1 21 0,1 0 0,0 0 16,0 0-16,0 0 0,0 0 16,-1 21-16,-20 1 0,21-1 15,0 0-15,-22 21 0,22 1 16,0-1-16,0 0 0,21 1 0,-21-1 16,21 0-16,-21 1 0,21-1 0,0 0 15,0-21-15,0 1 0,0 20 16,0-21-16,21-21 0,0 21 15,0-21-15,0 0 0,22 0 0,-1 0 16,0 0-16,1 0 0,20-21 16,1 0-16,-22 21 0,43-21 0,-22 0 15</inkml:trace>
  <inkml:trace contextRef="#ctx0" brushRef="#br0" timeOffset="3655.42">5143 1969 0,'0'0'15,"22"-22"-15,-22-20 0,0 21 0,0 0 16,0 0-16,-22-1 0,1 22 15,0 0-15,0 0 0,0 0 16,0 0-16,-22 0 0,22 0 16,0 0-16,-21 22 0,20-1 0,-20 0 15,21 0-15,-21 21 0,20-20 16,-20 20-16,21 0 0,0-21 0,0 22 16,-1-22-16,22 0 0,0 21 0,0-20 15,0-1-15,22 0 16,-1-21-16,0 0 0,0 0 0,0 0 15,0 0-15,22 0 0,-22-21 16,0 0-16,21-1 0,-20 1 16,-1 0-16,21 0 0,-21-21 15,0-1-15,-21 22 0,22-21 0,-1-1 16,-21 22-16,21 0 0,-21 0 16,0 0-16,0 42 15,0 0-15,0 0 16,0 22-16,-21-22 0,21 21 15,-21 0-15,-1 1 0,22-22 0,0 21 16,0-21-16,0 1 0,0-1 16,0 0-16,0 0 0,0 0 0,22-21 31,-1 0-31,0 0 0,0 0 0,21-21 16,1 21-16,-1-21 0</inkml:trace>
  <inkml:trace contextRef="#ctx0" brushRef="#br0" timeOffset="4915.28">5927 1778 0,'0'-21'16,"0"42"-16,0-63 0,-22 21 0,1 21 0,0 0 15,-21 0-15,21 0 0,-22 0 16,1 21-16,-22 0 0,22 0 0,0 0 16,-1 22-16,1-22 0,0 0 15,21 21-15,-1-21 0,1 1 16,21-1-16,0 0 0,0 0 0,21 0 15,1 0-15,-1 1 0,21-22 16,0 21-16,1 0 0,-1-21 16,0 21-16,1-21 0,-1 0 0,-21 21 15,22-21-15,-22 0 0,0 21 0,0-21 16,-21 22 0,-21-22-16,0 0 0,-22 21 0,22-21 15,-21 21-15,-22-21 0,22 21 16,0-21-16,-22 21 0,22-21 0,0 21 15,-1-21-15,22 0 0,0 22 16,0-22-16,0 21 0,21 0 16,0 0-1,21-21-15,0 0 0,0 0 16,21 0-16,1 0 0,-1 0 16,0 0-16,1-21 0,20 21 0,-20-21 15,20 0-15,-21-1 0,22 1 0,-22 0 16,1 0-16,20-21 0,-21-1 15,1 1-15,-1 0 0,0-22 0,-20 1 16,20-1-16,-21 1 0,0-22 16,0 21-16,-21 1 0,0-1 0,0 1 15,0 21-15,0-1 0,0 22 16,0 0-16,0 0 0,0 0 0,-21 21 16,0 0-1,21 21-15,-21 0 0,0 0 0,21 21 16,0 1-16,0-1 0,-21 0 15,21 22-15,-22-1 0,22 1 0,-21-22 16,21 22-16,0-22 0,0 22 0,0-22 16,0 0-16,0 1 0,0-22 15,0 0-15,0 21 0,21-21 16,1 1-16,-1-22 0,0 0 16,0 0-16,0 0 0,22 0 0,-22 0 15,0 0-15,0-22 0,21 1 16,-20 21-16,-1-21 0,0 0 0,0-21 15,0 20-15,-21 1 0,0 0 0,0 0 16,0 0-16,0 0 16,0-1-16,0 44 31,0-1-31,0 0 0,-21 0 0,21 21 16,0-20-16,0-1 0,0 0 15,0 0-15,0 0 0,0 0 0,0 1 16,21-22-16,0 21 15,1-21-15,20 0 0,-21 0 16,21 0-16,1 0 0,-1 0 0,0 0 16,-20 0-16,20-21 15,-21-1-15,21 22 0,-20-21 0,-1 0 0,0-21 16,0 21-16,-21-1 0,21-20 16,-21 21-16,0 0 0,0 0 15,0-1-15,0 1 16,-21 21-1,21 21-15,-21-21 0,21 22 0,-21-1 16,21 0-16,0 0 0,0 0 16,-21 0-16,21 22 0,-22-22 0,22 0 15,-21 0-15,21 0 16,0 1-16,-21-22 16,21 21-16,0-42 31,0-1-16,0 1-15,0 0 0,0 0 16,21 0-16,0-22 0,1 22 0,-1-21 16,21 0-16,0-1 0,-20 22 0,20-21 15,0 21-15,1-1 0,-22 1 16,21 21-16,-21 0 0,22 0 0,-22 0 16,0 21-16,0 22 0,-21-22 15,21 0-15,-21 21 0,0-20 0,0 20 16,0-21-16,0 0 15,0 22-15,-21-22 0,0 0 0,21 0 16,-21 0-16,21 0 0,0 1 16,0-1-16,-21-21 0,21 21 15,0-42 17,21 21-32,0-21 0,0-1 15,0 22-15</inkml:trace>
  <inkml:trace contextRef="#ctx0" brushRef="#br0" timeOffset="5547.94">8128 1969 0,'0'0'0,"0"-22"16,0 1-16,0 0 0,0 0 0,0-21 16,0 20-16,0 1 0,-21 21 15,21-21-15,-21 0 0,-22 21 0,22 0 16,0 0-16,-21 0 0,20 0 15,-20 21-15,0 0 0,-1 22 0,1-22 16,0 21-16,21 0 0,-22-20 16,1 20-16,21 0 0,-22-21 0,22 1 15,21 20-15,0-21 0,0 0 0,0 0 16,0 1-16,21-22 16,1 0-16,20 0 0,-21 0 15,21 0-15,1 0 16,-1 0-16,-21 0 0,22-22 0,-22 22 15,21-21-15,-21 0 0,0 0 0,1 0 16,-1 0-16,-21-1 0,0-20 16,21 21-16,-21 0 0,0 0 0,0-1 15,0 1-15,0 0 16,0 42 0,0 0-1,0 1-15,-21-1 0,21 0 0,0 21 16,0 1-16,0-1 0,0 0 15,0 22-15,0-22 0,0 22 16,0-1-16,0 22 0,0-22 0,0 22 16,0-22-16,0 22 0,0 0 0,-21-22 15,21 22-15,-22 0 0,22-1 16,0 1-16,0 0 0,-21-1 0,21 1 16,-21 0-16,21-22 0,-21 22 15,21-22-15,0 22 0,-21-22 0,0 1 16,21-1-16,-22 1 0,1-1 0,21-20 15,0-1-15,-21 0 0,0-20 0,21 20 16,-21-42-16,21 21 16,0-42-1,0 0 1,0 0-16,0-1 0,0 1 16,0-21-16,0 0 0,0-1 0,0 1 15,0-22-15,0 1 0,0-1 0</inkml:trace>
  <inkml:trace contextRef="#ctx0" brushRef="#br0" timeOffset="5812.61">7429 1905 0,'-42'-21'32,"21"21"-32,21-21 0,0 42 47,-21 0-32,0-21-15,-1 0 16,1 0-16</inkml:trace>
  <inkml:trace contextRef="#ctx0" brushRef="#br0" timeOffset="6100.26">6202 1969 0,'0'0'0,"-43"21"31,65-21-15,20 0-1,-21 0-15,21-21 0,1 21 0,20-22 0,1 22 16,-1-21-16,1 0 16,-1 21-16,1-21 0,-1 21 0,-20 0 15,20-21-15,-21 21 0,-20 0 16,20 0-16,-21 0 0,0 0 0,-42 0 31,0 0-31,0 21 0,-22-21 0,22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2:29:09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5863 0,'0'0'0,"0"-42"16,21 21-16,-21-22 0,0 1 15,0 21-15,0 0 0,0 0 16,0-1-16,0 44 15,0-1-15,0 21 0,0 0 16,0 22-16,0-22 0,-21 43 0,0-22 16,0 22-16,-22 0 0,22-1 15,-21 22-15,0-21 0,-1 0 0,1-1 16,21 1-16,-22-22 0,22 1 16,0-22-16,0 1 0,0-1 0,21 0 15,-21-21-15,21 1 0,-22-22 16,1 0-16,0 0 15</inkml:trace>
  <inkml:trace contextRef="#ctx0" brushRef="#br0" timeOffset="556.5">4106 6414 0,'0'0'0,"-42"-43"0,21 1 0,-22 0 15,1 20-15,21-20 0,-21 0 16,20-1-16,22 22 0,0-21 0,0 0 15,0-1-15,22-20 0,-1 20 16,21-20-16,0 21 0,1-22 0,20 22 16,22-1-16,0 1 0,-1 0 15,22 21-15,0-1 0,0 1 0,-22 21 16,22 0-16,-21 43 16,-22-22-16,22 42 0,-21 1 0,-22 20 15,0-20-15,1 21 0,-1-1 16,-42 1-16,0 0 0,0-1 0,0-20 15,0 20-15,0-20 0,0-1 16,0-20-16,0-1 0,-21 0 0,21-20 16,-21-1-16,-1-21 15,22-21-15,0-1 16,0-20-16,0-21 0,0 20 16,22-20-16,-1-22 0,21 22 0,0-22 15,1 0-15,20-21 16,1 1-16,20-1 0,-20 21 0,21 0 15,-1 1-15,-20 20 0,20 22 16,-20 0-16,-22 20 0,22 22 0,-22 0 16,22 22-16,-22 20 0,0 21 15,-21 1-15,1-1 0,-22 22 0,0 21 16,0-21-16,-22-1 0,1 1 16,-21 0-16,21 20 0,-22-41 0,1 21 15,21-22-15,-21 1 0,20-1 0,1-21 16,0 1-16,0-22 0,21 21 15,0-21-15,0 1 0,21-22 16,0 0 0,0 0-16,1 0 0,20-22 0,-21 22 15,21-21-15,22 0 0,-22 21 0</inkml:trace>
  <inkml:trace contextRef="#ctx0" brushRef="#br0" timeOffset="2437.32">7154 6583 0,'0'0'0,"64"-42"0,-22 20 0,22-20 15,-43 0-15,21 21 0,-21-22 16,0 1-16,-21 0 0,0-1 0,0 22 16,-21 0-16,0 0 15,0 0-15,-21-1 0,-1 22 0,1 0 0,0 0 16,-1 22-16,-20-1 0,-1 0 16,22 21-16,-22 1 0,1-1 15,21 21-15,-22-20 0,22 20 0,-1 1 16,22-1-16,-21-20 0,21-1 15,21 21-15,0-20 0,0-22 0,0 21 16,0-21-16,21 1 0,0-1 16,0 0-16,22-21 0,-22 0 0,21 0 15,22 0-15,-22 0 0,0-21 0,1 0 16,20-1-16,-21-20 0,1 0 16,-1-1-16,-21 1 0,22-21 15,-22-1-15,0 22 0,0-22 16,0 22-16,-21-64 15,21 85-15,-21 0 0,0 42 16,-21 0 0,0 21-16,21-20 0,-21 20 0,0 0 15,21 1-15,-21-1 0,21 0 16,0 1-16,0-1 0,0 0 0,0-21 16,0 22-16,21-22 0,0 0 15,21 0-15,-21 0 0,1-21 0,20 0 16,0 0-16,1 0 0,-1 0 0,21-21 15,-20 21-15,20-21 16,-20-21-16,-1 21 0,0-22 0,1 1 0,-1 0 16,-21-22-16,0 22 15,-21-22-15,0 22 0,0 0 0,0-1 16,0 22-16,0 0 0,0 0 16,0 42-1,-21 21-15,0 1 0,0-1 0,0 0 16,-1 1-16,1-1 0,0 21 15,0-20-15,0-1 0,21 0 0,0-20 16,0-1-16,0 21 16,0-21-16,0 0 0,0 1 0,21-22 15,0 0 1,0 0-16,0-22 0,1 1 16,20 0-16,-21-21 0,0 21 0,0-22 15,1 1-15,-1 0 0,0-1 16,0 1-16,0 21 0,-21-22 0,21 22 15,-21 0-15,22 0 0,-1 21 16,-21 21-16,0 0 0,0 0 16,0 22-16,0-22 0,0 21 0,0 1 15,0-22-15,0 21 0,0-21 16,0 22-16,21-22 0,-21 0 0,21 0 16,0 0-16,0 0 0,1 1 15,-1-22-15,0 0 0,0 0 16,0 0-16,22 0 0,-22-22 0,21 22 15,-21-21-15,22 0 0,-1 0 16,-21-21-16,21-1 0,-20 1 0,20 0 16,-21-22-16,0 22 0,0-1 15,1 1-15,-22 0 0,21-1 0,-21 22 16,0 0-16,0 42 31,0 0-31,-21 22 0,-1-22 0,1 21 16,21 1-16,0-1 0,-21-21 15,21 21-15,0 1 0,-21-22 0,21 21 16,0-21-16,0 1 0,0-1 16,0 0-16,21 0 0,0 0 15,0-21-15,1 0 0,-1 0 0,21 0 16,-21 0-16,22 0 0,-1 0 16,-21-21-16,21 0 0,1 0 0,-22 0 15,21-22-15,-21 1 0,22 21 0,-22-22 16,0 1-16,0 0 0,0-1 15,1 1-15,-1 21 0,-21-21 0,21 20 16,-21 44 0,0 20-1,0-21-15,0 21 16,0-20-16,-21 20 0,21 0 16,-21-21-16,21 22 0,0-1 0,0-21 15,0 0-15,0 22 0,21-22 16,21 0-16,-21 0 0,0-21 0,22 21 15,-1-21-15,0 0 0,22 0 0,-1 0 16,1 0-16,-1 0 0,22 0 16,-21-21-16,-1 0 0,22 0 15,-43 0-15,22-22 0,-22 1 0,0 21 16,-21-43-16,1 22 0,-1 0 16,-21-1-16,0 1 0,0 0 0,0-1 0,-21 22 15,-22 0-15,22 0 16,-21 21-16,-1 0 0,-20 0 0,21 0 15,-22 21-15,22 0 0,-22 0 0,22 22 16,0-1-16,20 0 0,-20 1 16,21 20-16,0-20 0,21-1 0,0-21 15,0 64-15,0-64 16,0 0-16,21 0 0,21 0 0,-21 1 16,1-22-16,20 0 0,0 0 0,-21 0 15,22 0-15,-1 0 0,0-22 16,1 1-16,-1 0 0,-21 0 0,22-21 15,-1-1-15,-21 1 0,0 0 16,22-22-16,-22 22 0,0-22 16,0 22-16,-21 0 0,0-1 0,21 22 15,-21 0-15,-21 42 32,21 21-32,-21-20 0,0 20 0,21 21 15,0-20-15,0-1 0,-21 0 16,21 1-16,0-1 0,0-21 0,0 22 15,0-22-15,21 21 0,0-21 16,0 0-16,21 1 0,-20-22 16,-1 0-16,21 0 0,-21 0 0,22 0 15,-1 0-15,0-22 0,1 1 16,-1 0-16,0-21 0,1-1 16,-1 1-16,21-21 0,1-1 0,-22 1 15,22-22-15,-22 21 0,22-20 16,-22-1-16,0 22 0,-21-22 0,22 0 15,-22 22-15,-21-1 0,0 1 16,0 20-16,0 1 0,0 21 0,-21 0 16,0 21-16,-22 0 0,1 0 15,0 21-15,20 21 0,-20 1 16,0 20-16,-1-21 0,22 22 0,0-1 16,21 22-16,0 0 0,0-1 15,0 1-15,0-21 0,0 20 0,0-20 16,21-1-16,0 1 0,22-22 15,-22 0-15,0 1 0,0-22 0,22 21 16,-1-21-16,-21 1 0,21-22 0,-20 0 16,20 0-16,-21 0 0,21 0 15,-20-22-15,20 1 0,0 0 0,1-21 16</inkml:trace>
  <inkml:trace contextRef="#ctx0" brushRef="#br0" timeOffset="3248">13716 5482 0,'0'0'0,"0"-21"0,0-148 32,0 148-32,0-22 0,-21 22 0,0 0 15,-1 21-15,-20 0 16,21 0-16,-21 21 0,-1 0 0,22 22 15,-42-1-15,20 0 0,1 22 16,-22 20-16,22 1 0,-21 0 0,-1-1 16,22 22-16,-22-21 0,22 21 15,0 0-15,-1-22 0,1 22 0,21 0 16,21-21-16,0-1 0,0 1 16,21-22-16,0 1 0,21-22 0,1 1 15,-1-1-15,22-21 0,63 21 16,-64-20-16,22-22 15,-22 0-15,1 0 0,20-22 0,-20 1 16,21-21-16,-22 0 0,22-1 0,-1-20 16,1-1-16,-21-20 0,20-1 15,-20 0-15,-1 1 0,-20-1 0,-1-21 16,-21 0-16,-21 0 0,0 22 16,0-22-16,-42 0 0,-1 21 0,-20 22 15,-22-1-15,22 22 0,-22 0 16,0 21-16,1-1 0,-22 22 15,21 22-15,1-1 0,20 0 0,1 21 16,20 22-16,1-1 0,21 1 16,21 20-16,21-20 0,0 21 0,21-1 15,1 1-15,-1 0 0,0 20 16,1-20-16,20 21 0,-20 0 0,20-22 16,-21 1-16,22 21 0,-22-21 15,1-1-15,-1-20 0,-21 20 0,-21 1 16,0 0-16,-21-22 0,-21 1 0,-1-1 15,1-20-15,0-1 0,-22 0 16,1 1-16,20-22 0,-20 0 0,-1 0 16,1-21-16,-1 0 0,22 0 0,-22 0 15,22-21-15,0 0 16,21-22-16,-22 22 0,43-21 0,0-22 16,0 22-16,0-21 0,0-1 15,43 22-15,-22-22 0,42 1 0,-20-1 16,20 1-16,1-22 0,20 22 0,1-1 15</inkml:trace>
  <inkml:trace contextRef="#ctx0" brushRef="#br0" timeOffset="4108.33">14541 6223 0,'0'0'0,"0"21"31,0 22-31,-21-22 0,21 21 16,-21 22-16,21-22 0,0 21 15,0 1-15,-21-22 0,21 22 16,0-22-16,0 0 0,0 1 0,0-1 16,0-21-16,21 0 0,0 1 15,0-1-15,1 0 0,-1-21 0,0 0 16,21 0-16,-21 0 0,1-21 16,20 0-16,-21-1 0,21-20 0,-20 21 15,20-21-15,-21-22 0,21 22 0,-20-22 16,-1 1-16,21-1 0,-21 1 15,0 20-15,1 22 0,-22-21 0,0 21 16,0 0-16,0 42 31,0 0-31,-22 21 0,1 1 0,0 20 16,0-21-16,0 22 0,0-22 16,-1 1-16,22-1 0,0 0 0,0 1 15,0-1-15,0-21 0,0 0 16,22 0-16,-1 1 0,21-1 0,-21-21 15,22 0-15,-1 0 0,21 0 0,-20 0 16,-1 0-16,22 0 0,-22-21 16,21-1-16,-20 1 0,-1-21 15,0 0-15,1-1 0,-1 1 0,0-22 16,-20 1-16,-1-1 0,0 1 16,0 21-16,-21-1 0,0 22 0,0 0 15,0 0-15,-21 21 16,0 0-16,-22 42 0,22-21 15,-21 22-15,21-1 0,-22 21 16,22-20-16,0 20 0,-21-20 0,42-1 16,0 0-16,0 1 0,0-1 15,0-21-15,0 0 0,42 0 0,-21 1 16,0-1-16,22-21 0,-1 0 0,0 0 16,1 0-16,-1 0 0,0 0 15,22 0-15,-22 0 0,22-21 16,-1-1-16,1-20 0,-22 21 0,22-21 15,-22-1-15,0 1 0,-21 0 16,1-1-16,-1 1 0,-21 21 0,0-22 16,0 22-16,-21 21 0,-1 0 0,1 0 15,0 0-15,0 0 0,-21 21 16,20 43-16,22-43 0,0 21 16,0 1-16,0-22 0,0 21 15,43 22-15,-22-22 0,21-21 16,-21 0-16,1 1 0,20-1 0,-21 0 15,-21 0-15,0 0 0,0 0 16,-42-21 0,21 0-16,-1 0 15,1 0-15,-21 0 0,21 0 16,0 0-16,-1-21 0,22 0 16,0 0-16,0 0 0,0-22 0,22 22 15,-1-21-15,21 0 0,0-22 16</inkml:trace>
  <inkml:trace contextRef="#ctx0" brushRef="#br0" timeOffset="4388">17335 5694 0,'0'0'0,"22"-42"0,-22-1 16,0 22-16,0-21 0,0 21 0,0-1 16,-22 22-16,1 0 15,0 0-15,0 22 0,0-1 0,-22 0 16,22 21-16,-21 22 0,21-1 15,-22 1-15,22-1 0,-21 1 0,0 20 16,20 1-16,1 0 0,0-1 16,0 1-16,0 0 0,0-1 15,-1-20-15,22-1 0,-21 1 0,21-22 0,0 1 16,0-1-16,0-21 0,0 0 16,0 0-16,0 1 0,0-1 0,0 0 15,21-21 1,1 0-16,-1-21 15,0 0-15,0-1 0,0 1 0,22-21 16</inkml:trace>
  <inkml:trace contextRef="#ctx0" brushRef="#br0" timeOffset="5227.6">17420 6456 0,'0'0'0,"42"-21"0,-20 21 0,-22-21 16,0-1-16,0 44 15,-22 20 1,22-21-16,-21 21 0,-21-20 0,21 20 15,0 0-15,-1 1 0,1-1 16,21 0-16,-21 1 0,21-22 0,-21 0 16,21 21-16,0-21 0,0 1 15,0-1-15,0 0 0,0 0 16,21-21-16,0 0 16,0 0-16,1 0 0,20 0 0,0 0 15,-21-21-15,22 0 0,-1 0 16,0-1-16,1 1 0,-1 0 0,0-21 15,-20 21-15,20-22 0,-21 22 0,0 0 16,0 0-16,1 0 0,-22-1 16,0 44 15,-22-1-31,22 0 0,-21 0 0,0 0 16,0 22-16,21-22 0,0 0 0,-21 0 15,21 0-15,0 0 0,0 1 16,0-1-16,0 0 0,0 0 15,21-21 1,0 0-16,0 0 0,0 0 16,-21-21-16,0 0 15,0 0-15,0-22 0,0 22 16,22-21-16,-22-1 0,0 1 16,21 0-16,-21-1 0,21 1 0,0 0 15,-21 21-15,21-22 0,0 22 16,1 21-16,20-21 0,-21 21 0,0 0 15,22 0-15,-22 21 0,21 0 16,-21 0-16,22 22 0,-22-22 0,0 21 16,-21 1-16,0-1 0,0-21 15,0 21-15,0-20 0,0 20 0,-21-21 16,0 0-16,-1 0 0,1 1 0,-21-1 16,21 0-16,0-21 15,-1 0-15,1 0 0,21-21 31,0 0-31,21-1 0,1 1 16,-1-21-16,0 21 0,21-22 16,1-20-16,-1 21 0,21-22 15,1 22-15,-1-1 0,1 1 0,-1 0 16,1 21-16,-1-1 0,-20 22 16,-1 0-16,0 22 0,-20-1 0,20 0 15,-42 21-15,0 1 0,0-1 0,0 0 16,0 1-16,0-1 0,-21 0 15,0 1-15,-1-22 0,1 21 0,0-21 16,21 0-16,-21 1 0,0-1 16,0 0-16,21 0 15,0-42 17,21 0-32,0 0 0,21-1 15,-21 1-15,22 0 0,20-21 0</inkml:trace>
  <inkml:trace contextRef="#ctx0" brushRef="#br0" timeOffset="5556">19770 6435 0,'0'0'0,"21"-21"0,0-1 15,-21 1-15,0 0 0,0 0 16,-21 21-16,0 0 0,-1 0 16,-20 0-16,0 0 0,-22 0 0,22 21 15,-22 0-15,22 22 0,0-22 16,-1 21-16,1-21 0,21 22 15,0-1-15,21-21 0,0 21 0,0-20 16,21-1-16,0 21 0,21-21 16,1 0-16,-1-21 0,0 22 0,1-1 15,-1-21-15,-21 21 0,22-21 0,-22 21 16,21-21-16,-21 21 0,0-21 16,-21 21-16,0 1 0,-42-22 15,21 21-15,-21 0 0,20-21 16,-41 0-16,21 0 0,-1 21 15,1-21-15,0 0 0,-1 0 0,1 0 16,0 0-16,20 0 0,1 0 16,-21 0-16,21 0 0,21-21 15,-21 21-15,-1-21 0,22 0 0</inkml:trace>
  <inkml:trace contextRef="#ctx0" brushRef="#br0" timeOffset="5735.6">18711 5906 0,'-21'0'0,"42"0"0,-84-22 16,20 22-16,22 0 0,0 0 15,0 0-15,0 0 0,0 0 0,-1 0 16,1 0-16,0 0 16,0 0-16,0 0 0,0 22 15,-1-22-15,1 0 0,0 0 16,0 0-16</inkml:trace>
  <inkml:trace contextRef="#ctx0" brushRef="#br0" timeOffset="5908.3">17060 6117 0,'0'0'0,"-63"0"0,20 21 0,22-21 16,0 0-16,21 22 0,21-1 15,22-21-15,-1 0 0,21 21 16,1-21-16,21 0 15,20 21-15,-20 0 0,21-21 0,-21 0 16,-1 0-16,-20 0 0,20 0 0,-20 0 16</inkml:trace>
  <inkml:trace contextRef="#ctx0" brushRef="#br0" timeOffset="6456.55">20278 7557 0,'0'-22'16,"-22"1"-16,1 21 0,-21-21 15,21 21-15,-22-21 0,1 21 0,-21 0 16,20-21-16,-20 21 0,-22-21 16,0 21-16,1 0 0,-22-22 15,0 1-15,0 21 0,-21-21 0,0 21 16,-42 0-16,0-21 0,-1 21 16,-41-21-16,-1 21 0,-21 0 0,-21-21 15,-21-1-15,0 22 0,-22 0 16,-20 0-16,-1 0 0,1 0 0,-22 0 15,1 0-15,-22 0 0,21 0 0,-42 0 16,21 0-16,0 0 0,-21 22 16,0-1-16,-21-21 0,0 21 0,0 0 15,0 0-15,21 0 0,-21-21 0,21 22 16,0-1-16,-22 0 0,44 0 16,-22 0-16,21 0 0,21-21 15,0 22-15,22-1 0,-22-21 0,43 21 16,0-21-16,20 0 0,22 21 15,0-21-15,22 0 0,-1 0 0,21 0 16,43 21-16,-22-21 0,43 0 0,0 0 16,21 0-16,21 0 0,21 0 15,1 0-15,41 0 0,1 21 0,21-21 16,0 0-16,42 0 16</inkml:trace>
  <inkml:trace contextRef="#ctx0" brushRef="#br0" timeOffset="7152">1397 9081 0,'0'0'0,"0"-22"0,0-20 15,0 21-15,0-21 0,0 20 16,0-20-16,0 21 0,0-21 15,0 20-15,0 1 16,0 42 0,0 22-16,0-1 0,0 0 15,0 1-15,0 20 0,0 1 16,-21-1-16,21-20 0,-21 20 0,-1 1 16,1-22-16,21 0 0,-21 1 15,21-1-15,-21 0 0,21-21 16,0 22-16,0-22 0,21-21 15,0-21 1,0 21-16,1-21 0,20-22 0</inkml:trace>
  <inkml:trace contextRef="#ctx0" brushRef="#br0" timeOffset="7316.23">1841 9186 0,'0'0'0,"22"0"0,-44 0 31,22-21 16,22 0-47,-1 0 16</inkml:trace>
  <inkml:trace contextRef="#ctx0" brushRef="#br0" timeOffset="7924.77">3365 8911 0,'-42'0'31,"21"0"-31,0 0 0,0 0 15,21-21-15,0 0 0,0 0 16,0 0-16,21-1 0,21 1 16,-21 0-16,22-21 0,-1 21 15,0-22-15,1 22 0,-22-21 0,21-1 16,-21 22-16,0-21 0,-21 0 16,0 20-16,-21 1 0,-42-21 15,20 42-15,-20 0 0,-1 0 16,1 21-16,-1 0 0,1 0 0,-1 22 15,1-1-15,-1 0 0,22 1 16,0-1-16,-1 22 0,22-22 0,21 0 16,0 22-16,0-22 0,0 0 15,0-20-15,21 20 0,1-21 0,20 0 16,-21 0-16,21-21 16,1 0-16,-1 0 0,0 0 0,22 0 15,-22 0-15,1 0 0,-1 0 16,0 0-16,-21 0 0,1 0 0,-44 0 15,-20 0 1,0 22-16,-1-1 0,-20 0 0,-1 0 16,1 0-16,-22 0 0,22 22 0,-1-1 15,1-21-15,20 22 0,-20-1 16,42-21-16,0 21 0,-1 1 16,22-22-16,0 0 0,22 21 0,-1-20 15,21-1-15,0-21 0,1 21 16,20-21-16,-20 0 0,20 0 15,1 0-15,-1-21 0,1 0 0,-1-1 16,22 1-16,-22 0 0,1 0 16,-1 0-16,-20-22 0,-1 22 0,0-21 15,1 21-15</inkml:trace>
  <inkml:trace contextRef="#ctx0" brushRef="#br0" timeOffset="8111.76">3662 9102 0,'0'0'0,"-21"-21"0,-1-1 15,1 1-15,21 42 16,0 1-1,21-1-15,1 0 0,20 0 16,-21 21-16,0-20 0,22-1 0,-22 21 16,0-21-16,21 0 15,-21 22-15,1-22 0,-1 0 0,0 0 16,-21 0-16,21-21 0,-21 22 16,21-22-16,0 0 15,1 0 1,-22-22-16</inkml:trace>
  <inkml:trace contextRef="#ctx0" brushRef="#br0" timeOffset="8291.93">4106 9081 0,'0'0'0,"-21"0"16,0 0-16,0 21 16,-22 0-16,22 0 0,0 0 15,-21 22-15,-1-1 0,22-21 0,-21 21 16,0-20-16,20 20 0,-20 0 15,21-21-15,-21 22 0,20-22 0,22 21 16,0-21-16,0 1 0,22-22 16,-1 0-16</inkml:trace>
  <inkml:trace contextRef="#ctx0" brushRef="#br0" timeOffset="8595.68">4360 9123 0,'0'0'0,"0"-21"31,0 42-31,-21 0 16,21 21-16,0-20 0,0 20 15,-21 0-15,21 22 0,-21-1 0,0 1 16,21 20-16,0-20 0,0 42 16,-22-22-16,22 1 0,-21 0 0,0 21 15,21-1-15,0 1 0,-21 0 0,0-21 16,0 21-16,21-22 15,-22 1-15,22 0 0,-21-22 0,21 22 0,0-22 16,0-20-16,-21 20 0,21-42 16,0 22-16,0-22 0,0 0 15,0-42 1,0-22-16,0 1 0,0 0 16,21-1-16,0-20 0,-21-22 0,43 1 15,-22-22-15</inkml:trace>
  <inkml:trace contextRef="#ctx0" brushRef="#br0" timeOffset="8879.54">4381 9419 0,'0'0'16,"0"-63"-16,-21-1 0,0 22 0,21 0 15,-21-1-15,21 1 0,-21 0 16,21-1-16,0 22 0,0 0 0,21 0 16,0 0-16,0-1 0,22 1 15,-22 21-15,21 0 0,22 0 0,-22 0 16,0 21-16,1 1 0,-1-1 15,0 0-15,-21 0 0,1 21 0,-22-20 16,0 20-16,0 0 0,-22-21 16,1 22-16,-21-22 0,0 21 15,-1-21-15,1 1 0,0-1 0,-1 0 0,1-21 16,0 21-16,20-21 0,1 0 16,0 0-16,0 0 0,21-21 15,0 0 1,21 0-16,0-22 0,0 22 0,1-21 15,20-1-15,0-20 0</inkml:trace>
  <inkml:trace contextRef="#ctx0" brushRef="#br0" timeOffset="9079.83">5016 8594 0,'0'0'0,"43"-21"0,-22-22 0,21 22 16,-21 0-16,-21 0 0,22 21 16,-22 21-1,0 0-15,0 21 0,0-20 16,0 41-16,0-21 0,0 1 0,-22 20 15,22 1-15,-21-1 0,21-20 16,0 20-16,-21-21 0,0 1 16,21-1-16,-21 0 0,21 1 0,0-22 15,0 0-15,0 0 0,0 0 16,0 1-16,21-22 0,0 0 0,21 0 16,-20 0-16</inkml:trace>
  <inkml:trace contextRef="#ctx0" brushRef="#br0" timeOffset="10124.82">5948 9123 0,'0'0'0,"42"-21"0,0 0 0,-20-22 0,-1 22 16,0 0-16,-21 0 0,0-22 15,0 22-15,0 0 0,-21-21 0,0 21 16,-1-1-16,-20 22 0,21 0 16,-21 0-16,-22 0 0,22 0 15,-1 22-15,1-1 0,-21 0 0,20 21 16,1 1-16,0-1 0,-1 0 15,22 1-15,-21-1 0,21 0 0,-1 1 16,22-1-16,0 0 0,0-21 16,0 22-16,0-22 0,22 0 0,-1 0 15,0-21-15,0 21 0,21-21 0,-20 0 16,20 0-16,0 0 0,1 0 16,-1-21-16,0 0 0,1 21 0,-1-21 15,0-21-15,1 20 0,-22 1 16,21-21-16,-21 21 0,0-22 15,1 1-15,-1 0 0,0 21 0,-21-22 16,21 22-16,-21 0 0,0 0 0,0 42 31,0 21-15,-21-21-16,21 1 0,-21 20 16,21-21-16,-21 21 0,21 1 0,0-22 15,0 21-15,0-21 0,0 1 0,0-1 16,0 0-16,21 0 0,0 0 15,0-21-15,0 0 0,22 0 0,-22 0 16,21 0-16,-21 0 0,22 0 0,20 0 16,-21-21-16,1 0 15,20 0-15,1 0 0,-22-1 0,22-20 16,-22 21-16,-21-21 0,21-1 0,-20 1 16,-1 0-16,0 20 0,-21-20 15,0 21-15,0 0 0,-21 21 16,0 21-1,-1 0-15,1 0 0,0 0 16,0 22-16,0-1 0,21-21 0,0 22 0,0-22 16,0 0-16,0 21 0,0-21 15,0 1-15,21-1 16,21-21-16,-21 21 0,22-21 0,-22 0 0,21 0 16,1 0-16,20-21 15,-21 0-15,1 21 0,-1-22 0,-21 1 16,22 0-16,-1 0 0,-21-21 0,0-1 15,0 22-15,-21-21 0,0-1 16,22 22-16,-22-21 0,0 21 0,0 0 16,0 42-1,0 0-15,-22 0 0,22 0 16,0 22-16,-21-22 0,0 21 0,21-21 16,-21 0-16,0 22 0,21-22 15,0 0-15,0 0 0,-21 0 16,21 1-16,-22-1 15,22-42 1,0-1 0,0 1-16,22 21 0,-1-42 0,0 21 15,0 0-15,0-22 0,0 22 16,-21-21-16,22-1 0,-1 1 0,21 21 16,-21 0-16,0 0 0,1-1 0,20 22 15,-21 0-15,0 22 0,0-1 16,-21 0-16,0 21 0,0 1 0,0-1 15,0 0-15,0 1 0,0-1 16,0 0-16,0-21 0,22 1 0,-22-1 16,21 0-16,0 0 0,0-21 15,0 0-15,22 0 0,-1 0 0,-21 0 16,43 0-16,-22-21 0,0 0 16,1 0-16,-1-1 0,0 1 0,1 0 15,-22-21-15,0 21 0,0-22 16,-21 1-16,21-22 0,-21 22 0,0-21 15</inkml:trace>
  <inkml:trace contextRef="#ctx0" brushRef="#br0" timeOffset="10291.54">6858 8742 0,'0'0'0,"-42"21"0,20-21 0,1 21 16,42-21 15,1 0-31,-1-21 16,0 21-16,0-21 0,0 0 0</inkml:trace>
  <inkml:trace contextRef="#ctx0" brushRef="#br0" timeOffset="10863.74">10435 8446 0,'0'0'15,"-21"-22"-15,0 1 0,-22-21 32,22 42-32,0 21 15,0 21-15,0-20 0,0 20 0,-1 0 16,1 22-16,0-1 0,0 22 0,0-22 16,0 1-16,-1 21 0,-20-22 15,21 1-15,-21-1 0,-1-21 0,22 1 16,0-22-16,0 21 0,0-21 15,42-21 1,0-42-16,0 21 16,21-21-16,-20-1 15,-1 1-15,21-22 0,0 1 0,-20-1 16,20-20-16,0 20 0,-21-20 0,22 20 16,-1-21-16,-21 22 0,0-1 15,22 22-15,-22 0 0,0-1 0,0 43 16,0 0-1,-21 43-15,22-1 0,-22 0 0,0 1 16,0 20-16,0 1 0,0-1 0,0 22 16,0-22-16,0 1 0,0 21 15,0-22-15,0-21 0,0 22 0,21-22 16,-21-21-16,21 22 0,0-22 16,-21 0-16,0 0 0,21 0 0,-42-21 31</inkml:trace>
  <inkml:trace contextRef="#ctx0" brushRef="#br0" timeOffset="11548">10012 9102 0,'0'0'16,"21"0"0,21 0-16,-21 0 0,22 0 0,-1 0 15,22 0-15,-1 0 0,1 0 0,-1 0 16,22-21-16,-1 21 0,22-22 15,0 1-15,0 21 0,0-21 0,-22 0 16,22 0-16,-21 0 0,-22-1 16,1 1-16,-1-21 0,-20 21 15,-22 0-15,0-1 0,0 22 0,-21-21 16,0 0-16,-21 21 16,-21 0-16,21 0 0,-22 0 0,1 21 15,0-21-15,-22 21 0,1 22 0,-1-22 16,1 0-16,20 21 0,-20-20 15,-1 20-15,22 0 0,0-21 0,20 1 16,1 20-16,21-21 0,0 0 16,21 0-16,1-21 15,20 0-15,21 0 0,-20 0 0,20 0 0,22-21 16,-22 0-16,1 0 0,-1 0 16,1 0-16,-22-1 0,1-20 15,-1 21-15,-21 0 0,0-22 0,0 22 16,-21 0-16,22 21 0,-22-21 15,0 42 1,-22 0-16,1 0 16,21 22-16,-21-1 0,0 0 0,21 22 15,-21-22-15,0 22 0,21-1 0,0 1 16,0-1-16,-22 22 0,22 0 16,0-1-16,0 1 0,0 0 15,0-1-15,-21-20 0,21 20 0,0 1 16,0 0-16,0-1 0,0 1 0,0 0 15,0-1-15,-21-20 0,0 21 16,0-22-16,0 1 0,-1-22 0,-62 64 16,20-64-16,22 0 0,-43 1 15,22-22-15,-1 0 0,-20-21 16,20 0-16,1-21 0,-1 0 0,1 0 16,-1-22-16,22-20 0,-1-1 0,1 1 15,21-22-15,0 0 0,21-20 16,0 20-16,0 0 0,0-21 0,21 22 15,0-1-15,21-21 0,22 22 0,-22-1 16,43-21-16,0 21 0,-1 1 16,1-1-16,21 22 0,-22-22 15,22 0-15</inkml:trace>
  <inkml:trace contextRef="#ctx0" brushRef="#br0" timeOffset="11723.55">11832 8721 0,'0'0'0,"0"21"16,0 0-16,0 0 0,0 22 15,0-22-15,0 21 0,0 0 0,0 1 16,0-1-16,0 0 0,0-20 16,0 20-16,0-21 0,0 0 0,0 0 15,0 1-15,0-44 32,0 1-17,0 0-15,0 0 0</inkml:trace>
  <inkml:trace contextRef="#ctx0" brushRef="#br0" timeOffset="11879.61">11917 8509 0,'0'0'0,"-21"0"0,-1 0 16,1 0-16,0 0 0,0 0 16,21 21-1,21-21 1,0 0-16,0 0 15,1 0-15,-1-21 0</inkml:trace>
  <inkml:trace contextRef="#ctx0" brushRef="#br0" timeOffset="12111.98">12192 8234 0,'21'-21'16,"-42"42"-16,63-85 0,-21 43 0,-21-21 0,0 21 16,0 0-16,22 21 0,-1 21 15,-21 21 1,0 0-16,0 1 0,0 20 15,0 1-15,0-1 0,-21 1 0,-1-1 16,1 1-16,0 20 0,0-20 16,0-1-16,0 1 0,-1-1 15,1 1-15,21-22 0,0 1 0,0-1 16,0-21-16,0 0 0,0 0 16,0 1-16,0-1 0,21-21 0,1 0 15,-1 0-15,0-21 0,0-1 0,0 1 16,22 0-16</inkml:trace>
  <inkml:trace contextRef="#ctx0" brushRef="#br0" timeOffset="12439.65">12552 8932 0,'0'0'0,"-21"22"0,21-1 16,-22 0-16,22 0 15,22-21 1,-1 0-16,0 0 0,0 0 15,21-21-15,1 21 0,-22-21 0,21 0 16,1-1-16,-22 1 0,21 0 16,-21-21-16,0 21 0,-21-1 0,0-20 15,0 21-15,0 0 0,-21 0 16,0 21-16,0 0 0,-21 0 16,-1 0-16,22 21 0,-21 0 0,-1 0 0,22 21 15,0 1-15,0-1 0,0 0 16,0 1-16,21-1 0,0 0 15,0 1-15,0-22 0,21 0 16,0 0-16,0 0 0,0 1 0,22-1 16,-1-21-16,21 0 0,1 0 0,-1 0 15,22-21-15,0-1 0,-1 1 16,1 0-16</inkml:trace>
  <inkml:trace contextRef="#ctx0" brushRef="#br0" timeOffset="12740.5">15198 8276 0,'21'-42'0,"-42"84"0,42-105 0,-21 20 16,0 22-16,0 0 0,0 0 15,0 0-15,-21 21 0,-1 0 0,1 21 16,0 21-16,0 1 15,-21-1-15,20 21 0,1 1 0,0-1 16,-21 1-16,21 21 0,-1-1 0,1 1 16,0 0-16,0-1 0,0 1 15,0-22-15,-1 1 0,1-1 0,21-20 16,0-1-16,0 0 0,0-20 16,0-1-16,0 0 0,21-21 15,1 0 1,-1-21-16,0 0 0</inkml:trace>
  <inkml:trace contextRef="#ctx0" brushRef="#br0" timeOffset="13051.34">14795 8488 0,'-21'-127'16,"42"254"-16,-42-296 0,21 105 0,0 1 0,0 20 15,21-20-15,1 20 0,20 22 0,-21-21 16,43 21-16,-22 0 0,21-1 15,1 22-15,21 0 0,-22 0 0,1 22 16,20 20-16,-20 0 0,-22 1 16,22-1-16,-43 21 0,21-20 0,-21 20 15,-21-20-15,0 20 0,-21-21 0,-21 1 16,-1-1-16,1 0 0,-21-20 16,-64 41-16,63-42 0,1 0 15,-1 1-15,1-1 0,20-21 16,1 0-16,21 0 0,0 0 0,-1 0 15,44-21 1,-1-1 0,21 22-16,0-21 0,1 21 0,20-21 0,-20 21 15,20 0-15</inkml:trace>
  <inkml:trace contextRef="#ctx0" brushRef="#br0" timeOffset="13395.49">15790 8636 0,'0'-21'15,"0"0"-15,0 0 16,0-1-16,0 1 16,21 21-16,1 0 15,-1 0-15,0 0 0,0 0 16,0 0-16,0 21 0,1 1 16,-1-1-16,0 0 0,0 21 0,0 1 15,0-1-15,-21 0 0,0 1 16,0 20-16,0-21 0,0 1 0,-21-1 15,0 0-15,0 1 0,21-22 0,-21 0 16,0 0-16,-1 0 0,1-21 16,0 0-16,0-21 15,21 0 1,0 0-16,0 0 0,0-22 0,0 22 16,21-21-16,0 0 0,0-1 15,1 1-15,-1 0 0,21-1 16,0 1-16,-20 0 0,20 20 0,0-20 15,22 21-15,-22 0 0,0 0 16,1-1-16,-1 22 0</inkml:trace>
  <inkml:trace contextRef="#ctx0" brushRef="#br0" timeOffset="13792.81">16933 8509 0,'0'21'15,"-21"0"1,0 1-16,0-1 0,0 0 0,-1 21 15,-20 1-15,21-1 0,0 21 16,-22-20-16,22-1 0,0 22 0,0-22 16,21 0-16,0 1 0,0-1 15,0-21-15,0 21 0,0-20 16,21-1-16,0 0 0,0-21 0,22 21 16,-22-21-16,21 0 0,1 0 0,-1 0 15,0-21-15,1 21 0,-1-21 16,0 0-16,1-22 0,-1 22 0,0-42 15,-21 20-15,1-20 0,-1-1 16,-21 1-16,0-1 0,0 1 0,0-1 16,0 22-16,-21 0 0,-22-1 15,22 1-15,-21 21 0,-1 0 16,1 21-16,0 0 0,-22 0 0,22 21 16,-22 0-16,1 0 0,21 21 0,-22-20 15,22 20-15,-22 0 0,43 22 16,-21-22-16,21 0 0,21 1 0,0-1 15,0 0-15,21 1 0,21-22 16,-21 21-16,43-21 0,-22 1 0,22-22 16,-22 0-16,21 21 0,22-21 0</inkml:trace>
  <inkml:trace contextRef="#ctx0" brushRef="#br0" timeOffset="14031.98">17928 8721 0,'0'0'0,"21"-43"0,0 1 0,-21 21 15,0-21-15,0 20 0,0 1 0,-21 21 32,0 0-32,-21 21 0,21 1 0,-1 20 15,1 0-15,-21 1 0,21-1 0,0 0 16,-1 1-16,1 20 0,0-21 16,21 1-16,0-1 0,0 0 0,0-20 15,0 20-15,0-21 0,0 0 16,21 0-16,0-21 0,22 0 0,-22 22 15,0-22-15,21 0 0,1 0 0,-22 0 16,21-22-16,1 1 16,-1 0-16</inkml:trace>
  <inkml:trace contextRef="#ctx0" brushRef="#br0" timeOffset="14951.82">18521 8848 0,'0'0'0,"-43"0"31,65 0-15,-1 0-16,0-21 16,0 21-16,0-22 0,0 22 0,1-21 15,-1 0-15,0 0 0,0 21 16,-21-21-16,0 0 0,0-1 16,0 1-16,0 0 0,-21 0 15,0 21-15,-22 0 0,22 0 16,-21 0-16,21 21 0,-22 0 0,1 0 15,21 1-15,-21 20 0,20 0 0,1 1 16,0-1-16,0 0 0,0 1 16,21-22-16,0 21 0,0 0 0,0-20 15,0 20-15,21-21 0,0 0 16,0 0-16,22-21 0,-1 22 0,0-22 16,1 0-16,-1 0 0,21 0 0,1 0 15,-22 0-15,22 0 16,-22-22-16,22 1 0,-22 0 0,21 0 15,-20 0-15,20-22 0,-20 1 0,-1 0 16,0-22-16,1 22 0,-1 0 16,-21-1-16,0 1 0,0 21 0,-21 0 15,0-1-15,0 1 0,-21 21 16,0 0-16,0 0 0,0 21 0,0-21 16,-1 43-16,1-22 0,0 0 0,0 21 15,21 1-15,0-1 0,0-21 16,0 22-16,0-1 0,0-21 0,0 21 15,0-20-15,0-1 0,21 0 16,-21 0-16,0 0 0,0 0 16,0-42 15,-21 21-15,0-21-16,0 21 0,21-21 0,-22 21 15,1 0-15,0-21 0,-21 21 16,21 0-16,-1 0 0,1 0 15,21 21 1,0 0-16,21-21 16,1 21-16,20 0 0,-21-21 15,21 0-15,1 0 0,20 0 16,1 0-16,-1 0 0,1 0 16,20 0-16,1 0 0,0 0 0,-1-21 15,1 0-15,-21 0 0,-1 0 16,1-22-16,-1 1 0,-21 0 0,1-1 15,-1-20-15,0-1 0,-20 22 16,-22 0-16,0-1 0,0 1 0,0 0 16,-22 21-16,1-1 0,0 22 0,-21 0 15,21 0-15,-1 22 0,-20-22 16,21 42-16,0-21 0,0 21 16,-1 22-16,22-22 0,0 22 0,-21-22 15,21 22-15,0-22 0,0 0 16,0 1-16,0-1 0,0 0 0,0-21 15,0 22-15,0-22 0,0 0 16,-21 0-16,0 0 0,0-21 0,-22 22 16,22-1-16,-21-21 0,0 0 0,-1 0 15,-20 0-15,20 0 0,-20 0 16,-1 0-16,1 0 0,-1 0 0,-20 0 16</inkml:trace>
  <inkml:trace contextRef="#ctx0" brushRef="#br0" timeOffset="15511.62">5757 11663 0,'-84'0'0,"168"0"16,-190 0-16,85-21 0,21 0 0,21 21 16,1-22-16,41 1 0,1 21 15,-1-21-15,22 0 0,21 0 0,-22 21 16,43-21-16,-21-1 0,21 22 0,-21 0 16,0 0-16,0 0 0,-43 0 15,1 0-15,-1 0 0,-42 0 0,22 22 16,-43-1-16,-22-21 15,1 0-15,-21 21 0</inkml:trace>
  <inkml:trace contextRef="#ctx0" brushRef="#br0" timeOffset="15811.98">6625 11557 0,'0'0'0,"-42"0"0,-43 42 32,43-42-32,21 22 0,21-1 0,-22 21 15,22-21-15,0 22 0,0-22 0,0 42 16,0-20-16,0 20 0,22 1 15,-22-1-15,0 1 0,0-1 0,21 1 16,-21-1-16,0 1 0,0-22 16,0 21-16,0 1 0,-21-22 0,-1 22 15,-20-22-15,21 0 0,-21-20 16,-1 20-16,1-21 0,0 0 16,-1-21-16,1 0 0,-22 0 0,22 0 15,-21 0-15,20-21 0,-20 0 16,20-21-16,1 20 0,21-20 0,0 0 15,0 21-15,-1-22 0,22 1 16,0 0-16,0-1 0,0 22 0,22-21 16,-1 21-16,21-1 0,0 1 0,1 0 15,-1 0-15,22 0 0,-22 21 16</inkml:trace>
  <inkml:trace contextRef="#ctx0" brushRef="#br0" timeOffset="16276.52">7366 12319 0,'0'0'0,"42"-21"0,1 21 0,-1-21 16,-21 0-16,0 21 0,-21-22 0,0 1 15,-21 0-15,0 21 0,0 0 16,-22-21-16,1 21 0,0 0 16,21 0-16,-22 21 0,1 0 0,-22 0 15,22 1-15,0 20 0,-1 0 16,1 1-16,0-1 0,-1 0 0,1 22 15,0-22-15,21 0 0,-1 22 16,1-22-16,21 1 0,0-1 16,0-21-16,21 0 0,1 0 0,-1 1 15,21-22-15,0 0 0,1 0 16,20 0-16,-20-22 0,-1 1 0,21 0 16,-20-21-16,-1 21 0,22-22 15,-22 1-15,-21 21 0,21-22 0,-20 1 16,-1 0-16,0-1 0,-21 1 0,0 0 15,0-1-15,0 22 0,0 0 16,0 0-16,0 0 0,0 42 16,0 0-16,0 0 15,0 22-15,0-22 0,0 21 0,0 0 16,0 1-16,0-1 0,21 0 0,-21 1 16,21-22-16,22 21 15,-22 1-15,0-22 0,21 21 0,1-21 16,-1 0-16,-21-21 0,21 0 0,1 0 15,-22 0-15,21-21 0,-21 21 16,22-21-16,-22-21 0,0 21 0</inkml:trace>
  <inkml:trace contextRef="#ctx0" brushRef="#br0" timeOffset="16472.97">8149 12298 0,'0'0'0,"0"-42"0,0-1 0,21 43 15,-21-21-15,21 21 0,-21 21 16,0 0-16,22 1 0,-22 20 15,0-21-15,0 21 0,0 1 16,0-1-16,0 0 0,0-20 0,0 20 16,0 0-16,0-21 0,0 22 0,0-22 15,0 21-15,0-21 0,0 1 16,0-1-16,21-21 16,0 0-16,-21-21 15,21-1-15</inkml:trace>
  <inkml:trace contextRef="#ctx0" brushRef="#br0" timeOffset="16659.99">8678 12213 0,'21'-42'0,"-42"84"0,42-105 0,-21 20 15,-21 43 1,0 0-16,-21 22 0,21-1 0,-22 0 16,22 21-16,-21-21 0,21 22 15,-22-1-15,22 22 0,-21-22 0,-1 0 16,22 1-16,-21-1 0,21 0 0,0 1 15,21-1-15,0-21 0,0 0 16,0 0-16,21 1 0,21-22 0,0 0 16,1 0-16</inkml:trace>
  <inkml:trace contextRef="#ctx0" brushRef="#br0" timeOffset="17044.09">9334 12340 0,'22'-21'0,"-44"42"0,44-84 0,-22 42 0,0-1 15,0 1-15,-22 21 0,1 0 0,0 0 16,-21 0-16,21 21 0,-22 1 16,1 20-16,-22-21 0,22 21 0,0 1 15,-1-1-15,1 0 0,21 1 16,-21-1-16,20-21 0,1 22 16,21-22-16,0 21 0,0-21 0,0 0 15,21-21-15,1 0 0,20 0 16,-21 0-16,21 0 0,1 0 0,-22 0 15,21-21-15,1 0 0,-1-21 16,0 21-16,-21-1 0,22-20 0,-1 0 16,-21 21-16,22-22 0,-22 1 0,0 0 15,0 20-15,0 1 0,-21 0 16,21 21-16,-21 21 16,0 22-16,0-22 0,-21 21 0,0 0 15,0 1-15,21-1 0,0 0 16,-21 1-16,21-1 0,0-21 0,0 22 15,21-22-15,0 0 0,0 0 16,22-21-16,20 0 0,-21 0 0,22 0 16,-1-21-16,22 0 0,-21 0 15</inkml:trace>
  <inkml:trace contextRef="#ctx0" brushRef="#br0" timeOffset="17699.98">12721 11536 0,'-21'-21'0,"42"42"0,-84-42 0,41 0 16,-20 21-16,0 0 0,-1 0 0,-20 0 15,21 21-15,-22 0 0,-21 0 0,1 0 16,-1 22-16,0 20 0,1 1 16,20-1-16,1 22 0,-1 21 0,1-22 15,20 22-15,22-21 0,0-1 16,0 1-16,21 21 0,0-21 0,0-22 16,0 22-16,0-22 0,21 1 0,0-22 15,22 0-15,20 1 16,1-22-16,-1 0 0,22-21 0,-1 0 15,1 0-15,0-21 0,21 0 16,-22-22-16,1 1 0,-22 0 0,22-22 16,-21 1-16,20-1 0,-41 1 0,20-22 15,-21 0-15,-20 1 0,-1-22 16,-21 0-16,0 0 0,0 22 0,-43-22 16,22 42-16,-42-20 0,20 20 15,-20 22-15,-1-1 0,1 22 0,-22 0 16,1 21-16,-1 21 0,0 0 0,22 22 15,-1-1-15,1 22 0,20-1 16,22 22-16,0-1 0,21 22 0,0-21 16,42 21-16,-20-22 15,20 22-15,0-21 0,22 21 0,-22-22 16,0 1-16,22 21 0,-22-43 0,1 22 16,-1 0-16,-21-22 0,21 1 15,-20-1-15,-22 1 0,0-1 0,0 1 16,0-1-16,-43-20 0,22-1 0,-21 0 15,-1-21-15,1 1 0,0-1 16,-1-21-16,1 0 0,0-21 0,-1-1 16,1 1-16,0-21 0,21 0 15,-1-22-15,1 22 0,0-22 0,21 1 16,0-22-16,0 22 0,21-22 16</inkml:trace>
  <inkml:trace contextRef="#ctx0" brushRef="#br0" timeOffset="18056.25">13060 12256 0,'63'-43'0,"-126"86"0,190-128 16,-85 43-16,0 20 0,-20 1 0,-1 0 15,0 21-15,-21 21 0,0 0 16,0 1-16,-42 20 0,42 0 16,-22 1-16,1-1 0,0 0 15,0 1-15,21-1 0,0 0 0,0 1 16,0-22-16,0 21 0,0-21 15,21 0-15,0 1 0,0-1 0,1 0 16,-1-21-16,21 0 0,-21 0 16,22 0-16,-22 0 0,21 0 0,-21-21 15,22 0-15,-22-1 0,21 1 16,-21-21-16,0 21 0,1-22 0,-1 1 16,-21 0-16,0-1 0,0-20 0,0 21 15,0 20-15,0-20 0,0 21 16,0 0-16,-21 42 15,21 0 1,-22 0-16,22 0 0,0 1 16,0 20-16,0 0 0,0-21 15,0 22-15,0-22 0</inkml:trace>
  <inkml:trace contextRef="#ctx0" brushRef="#br0" timeOffset="18527.63">14055 12467 0,'0'0'0,"42"0"0,-21-21 0,21 21 15,-20-21-15,20 0 0,-21 21 16,21-21-16,-20-1 0,-1 1 0,0 0 16,-21 0-16,0 0 0,0 0 15,0-1-15,0 1 0,0 0 0,-42 21 16,20 0-16,1 0 16,-21 21-16,0-21 0,-1 21 15,1 22-15,21-22 0,-22 0 0,22 21 16,-21 1-16,21-22 0,21 21 0,0-21 15,0 1-15,0 20 0,0-21 16,42 0-16,-21 0 0,22 1 0,-22-22 16,21 0-16,0 21 0,1-21 15,-1 0-15,0 0 0,22-21 0,-22 21 16,1-22-16,20 1 0,-21 0 16,1 0-16,-1 0 0,-21 0 0,22-22 15,-22 1-15,0 21 0,0-22 16,0 1-16,-21 0 0,0 21 0,0-1 15,0 1-15,0 0 0,-21 21 16,21 21-16,-21-21 16,0 43-16,0-22 0,21 0 15,0 21-15,0-21 0,0 22 0,0-22 16,0 0-16,0 21 0,21-20 0,-21-1 16,0 0-16,0 0 0,0 0 15,0 0-15,0 1 0,-21-1 16,-1-21-16,1 0 0,0 0 15,0 0-15,21-21 16,0-1-16,0 1 0,0 0 0</inkml:trace>
  <inkml:trace contextRef="#ctx0" brushRef="#br0" timeOffset="19779.66">15198 11790 0,'0'0'0,"42"-64"0,21 22 0,-41-21 16,20 20-16,-21 1 0,0 0 0,0 20 15,-21 1-15,0 42 16,-21 1-16,0-1 0,-21 21 0,21 0 16,-1 1-16,-20 20 0,21 1 15,0-1-15,0 1 0,-1-1 0,1 22 16,0-22-16,0 1 16,0-1-16,21 1 0,0-1 0,0-20 15,0 20-15,-21-20 0,21-1 0,0-21 16,0 21-16,0-20 0,0-1 15,0 0-15,0 0 0,21-21 0,0 0 16,0 0-16,0 0 0,22 0 16,-22-21-16,21 21 0,0-21 0,1-22 15,-1 22-15,0 0 0,1-21 0,-1-1 16,0 1-16,1 0 0,-22-1 16,21 1-16,-21 0 0,22-1 15,-22 22-15,-21-21 0,0 63 31,-21 0-31,21 0 0,-21 22 16,-1-1-16,1-21 0,0 22 16,21-22-16,0 21 0,-21-21 0,21 22 15,0-22-15,0 0 0,0 0 0,0 0 16,0 0-16,0 1 0,0-1 16,21-21-16,0 0 0,22 0 0,-22 0 15,21 0-15,-21 0 0,22 0 16,-1-21-16,21-1 0,-20 1 0,20 0 15,-20 0-15,20 0 0,-21-22 0,1 22 16,-1-21-16,0 21 16,-20 0-16,-1-1 0,-21 1 0,0 0 15,-21 21 1,-1 21-16,1 0 0,0 1 0,0-1 16,0 21-16,0-21 0,-1 22 0,1-22 15,21 0-15,0 21 0,0-21 16,0 1-16,0-1 0,0 0 0,0 0 15,21-21-15,1 0 16,-1 0-16,21 0 0,-21 0 0,0 0 16,-21-21-16,22 0 0,-22 0 15,0-1-15,0 1 0,0 0 16,0-21-16,0-1 0,0 1 16,0 0-16,0-22 0,0 22 0,0 0 15,21-22-15,0 22 0,0-1 16,0 22-16,22-21 0,-1 21 0,0 21 15,1 0-15,-1 0 0,0 0 16,1 21-16,-1 0 0,0 0 0,1 22 16,-22-1-16,21 0 0,-21-21 15,0 22-15,-21-1 0,0 0 0,0-20 16,0 20-16,0-21 0,0 0 0,0 0 16,-21 1-16,21-1 0,-21 0 15,0-21 1,0 0-16,21-21 15,0 0-15,0-1 0,0 1 16,0 0-16,0 0 0,0-21 0,21-1 16,0 1-16,0-22 0,22 22 15,-22-21-15,21 20 0,-21 1 0,22 0 16,-1 20-16,0 1 0,1 0 16,-1 21-16,-21 0 0,21 21 0,-20 0 15,20 22-15,-21-1 0,21 0 0,-20 1 16,-22 20-16,0-20 0,21 20 15,-21-21-15,0 1 0,0-1 0,21 0 16,0-20-16,0 20 0,0-21 16,1 0-16,20 0 0,-21 1 15,21-22-15,1 0 0,-1 0 0,-21 0 16,22 0-16,-1 0 0,-21-22 16,0 22-16,22-21 0,-22-21 0,0 21 15,0-22-15,0 1 0,0 0 0,1-22 16,-1 1-16,0-1 0,0 22 15,-21-22-15,0 22 0,0 0 0,0 21 16,0-1-16,0 44 16,0-1-16,-21 21 0,21 0 15,-21 1-15,21 20 0,-21-20 0,21-1 16,0 0-16,-22 1 16,22-1-16,-21 0 0,21-21 0,0 22 15,0-22-15,-21 0 0,21 0 16,-21-21-1,0-21 1,0 0-16,-1 0 16</inkml:trace>
  <inkml:trace contextRef="#ctx0" brushRef="#br0" timeOffset="19931.58">17208 11557 0,'0'0'0,"-21"-21"0,-21 21 0,0 0 15,20 0-15,1 0 0,0 0 16,0 0-16,0 21 16,0-21-16,-1 0 0,1 21 15,0 0-15,0-21 0</inkml:trace>
  <inkml:trace contextRef="#ctx0" brushRef="#br0" timeOffset="20092.49">15409 11832 0,'0'0'0,"-63"0"0,-1 0 0,43 0 16,42 0-1,22 0-15,-1 0 0,21 0 0,1 0 16,-1 0-16,22 0 0,0 0 16,-1 0-16,43 21 0,-21-21 0,21 22 15</inkml:trace>
  <inkml:trace contextRef="#ctx0" brushRef="#br0" timeOffset="20511.25">19643 12975 0,'0'0'15,"0"21"-15,0 1 0,-43-22 16,1 0-16,0 0 0,-22 21 0,1-21 15,-22 0-15,-21 0 0,-21 0 16,0 0-16,-42 0 0,21 0 0,-43 0 16,1 0-16,-22 0 0,-21 0 0,-21 0 15,0-21-15,-42 21 0,-1 0 16,-41-22-16,-22 22 0,0 0 0,-21 0 16,-21 0-16,-21 0 0,-1 0 15,-41 0-15,20 0 0,-21 22 16,-20-22-16,20 21 0,-21 0 0,0 21 15,0-21-15,22 1 0,-1 20 16,22-21-16,-1 21 0,22-20 0,21-1 16,-1 0-16,44 0 0,20 0 0,21 0 15,43-21-15,0 0 0,42 0 16,0 0-16,43 0 0,-1 0 0,43 0 16,21 0-16,0 0 0,43 0 15,-1 0-15,43 0 0,-1 0 0,22 0 16,21-21-16,0 0 0,21 21 15,22 0-15,-1-21 16</inkml:trace>
  <inkml:trace contextRef="#ctx0" brushRef="#br0" timeOffset="20920.02">5207 14139 0,'0'-42'0,"0"84"0,21-105 0,-21 42 0,0 0 15,0-1-15,0 44 16,0-1-16,21 21 16,-21 0-16,0 1 0,0-1 15,0 22-15,0-1 0,0-21 16,0 22-16,-21-22 0,21 1 0,0-1 15,0 0-15,0 1 0,0-22 16,0 0-16,0 0 0,0 0 0,21-21 16,0 0-1</inkml:trace>
  <inkml:trace contextRef="#ctx0" brushRef="#br0" timeOffset="21059.94">5694 14478 0,'0'0'16,"0"-42"-1,21 42 32,0-21-47,0 21 0,22-22 16</inkml:trace>
  <inkml:trace contextRef="#ctx0" brushRef="#br0" timeOffset="21647.6">7832 14393 0,'0'0'0,"0"22"0,0-1 0,0 0 16,0 0-16,0 0 0,21-21 31,0-21-31,0 0 0,21 0 15,-20 0-15,20-22 0,0 1 16,1 0-16,-1 20 0,0-20 0,1 0 16,-1-22-16,21-20 0,-41 41 15,-22 1-15,0 21 0,0-22 16,0 22-16,-22 21 0,-20 0 0,0 0 16,-1 0-16,1 21 0,-21 1 15,-1 20-15,1 0 0,-1 1 0,1-1 16,-1 0-16,22 1 0,-1 20 15,1-21-15,21 1 0,0-1 16,21 0-16,0 1 0,0-1 0,0-21 16,42 22-16,-21-43 0,22 21 15,-1 0-15,0-21 0,1 0 0,20 0 16,-21 0-16,22 0 0,-22 0 16,-21-21-16,22 21 0,-22 0 0,0-21 15,-42 21-15,-21 0 16,20 0-16,-41 0 0,21 21 15,-22 0-15,1 0 0,-1 21 0,1-20 16,-1 20-16,1 0 0,20 1 16,1-22-16,21 21 0,-22 0 15,43-20-15,0 20 0,0-21 0,0 0 16,0 0-16,22 1 0,-1-22 16,21 0-16,0 0 0,22 0 0,-1 0 15,1 0-15,-1-22 0,22 1 16,0 0-16,-22 0 0,1-21 0,-1 20 15,1-20-15,-22 21 0,0-21 0,1-1 16,-22 22-16</inkml:trace>
  <inkml:trace contextRef="#ctx0" brushRef="#br0" timeOffset="21804.51">8403 14499 0,'0'0'0,"0"-21"0,0 0 0,0 42 16,21 0 0,-21 0-16,21 22 15,1-1-15,-1-21 0,0 22 0,21-1 16,-21 0-16,1-21 0,20 22 0,-21-22 15,21 0-15,-20 21 0,-1-42 16,0 22-16,0-1 0,0-21 0,0 0 16,1 0-16,-1 0 15,0-21-15</inkml:trace>
  <inkml:trace contextRef="#ctx0" brushRef="#br0" timeOffset="21963.42">9017 14584 0,'0'0'0,"0"-21"0,0 0 0,0-22 0,-21 43 15,-22 0-15,22 0 16,0 0-16,-21 21 0,-1 1 0,1 20 16,0-21-16,-1 21 0,-20 1 15,21-1-15,-1 0 0,22 1 0,-21-22 16,21 21-16,-1-21 0,1 22 0,21-22 16,0 0-16,0 0 0</inkml:trace>
  <inkml:trace contextRef="#ctx0" brushRef="#br0" timeOffset="22243.26">9588 14605 0,'0'0'16,"0"-21"-16,0 42 16,0 0-16,0 0 0,0 22 0,-21-22 15,0 42-15,0-20 0,0-1 0,21 22 16,-21-1-16,21 1 0,-22 20 15,1 1-15,21 0 0,0-1 0,-21 1 16,0 0-16,21-1 0,-21 1 0,21 21 16,-21 0-16,-1-22 0,22 22 15,0-21-15,0-1 0,0 1 16,0-21-16,0 20 0,0-20 0,0-22 16,0 0-16,22 1 0,-22-22 15,21 0-15,0-21 0,-21-21 16,0 0-16,21 0 0</inkml:trace>
  <inkml:trace contextRef="#ctx0" brushRef="#br0" timeOffset="22515.1">9694 15092 0,'0'0'0,"85"-487"16,-43 402-1,1 22-15,-1 21 0,0-22 16,1 43-16,-1 0 0,21 0 15,-20 21-15,-1 0 0,0 21 0,-20 0 16,-1 21-16,0 1 0,-21-1 16,0 21-16,-21-20 0,0 20 0,-22-20 15,1-1-15,0 0 0,-22 1 0,22-1 16,-22-21-16,1 0 0,20 22 16,-20-43-16,21 21 0,-1 0 0,22-21 15,-21 0-15,21 0 0,-1 0 16,22-21-16,0 0 0,0-1 0,0 1 15,22 0-15,20-21 0,0-1 0,1 1 16</inkml:trace>
  <inkml:trace contextRef="#ctx0" brushRef="#br0" timeOffset="22715.99">10774 13780 0,'0'0'0,"21"-22"0,0 1 15,-21 0-15,0 42 16,0 0-16,0 1 0,0 20 15,-21 0-15,0 1 0,0-1 0,-1 21 16,1-20-16,-21 20 0,21 1 16,0-1-16,21 1 0,-22-1 0,1 1 15,0-1-15,21 1 0,0-22 0,0 22 16,0-22-16,0-21 16,0 21-16,0-20 0,21-22 0,22 0 15</inkml:trace>
  <inkml:trace contextRef="#ctx0" brushRef="#br0" timeOffset="23751.96">11515 14415 0,'0'0'0,"21"-22"15,0 1-15,-21-21 0,0 21 0,0 0 16,0-1-16,-21 22 16,-22 0-16,22 0 15,-21 0-15,0 22 0,-1-1 16,-20 0-16,20 21 0,-20-21 0,21 22 15,-1-1-15,1 0 0,0 1 16,20-1-16,1 0 0,21-20 0,0 20 16,0-21-16,0 0 0,21 22 15,1-43-15,-1 21 0,21-21 0,0 0 16,1 0-16,-1 0 0,0 0 0,1 0 16,20-21-16,-20-1 0,-1 1 15,0 0-15,1-21 0,-22 21 0,21-22 16,-21 1-16,22 0 0,-22-1 15,0 1-15,-21 0 0,0-1 16,0 22-16,-21 21 16,0 21-16,-1 0 15,1 1-15,0 20 0,0 0 0,0-21 16,0 22-16,21 20 16,0-20-16,0-22 0,0 21 15,21-21-15,0 0 0,0-21 16,0 0-16,22 0 0,-1 0 0,0 0 15,1 0-15,-1 0 0,21 0 0,-20-21 16,20 0-16,-20 0 0,20 0 16,-21 0-16,1-22 0,-1 22 0,-21-21 15,0 21-15,22-22 0,-43 22 16,21 0-16,-21 0 0,0 42 31,-21 0-31,0 0 16,21 0-16,-22 22 0,1-22 0,0 21 15,21 1-15,0-22 0,0 0 0,0 21 16,0-21-16,0 1 0,21-1 16,0 0-16,1 0 0,20-21 0,-21 21 15,21-21-15,1 0 0,-1 0 16,-21 0-16,22 0 0,-1 0 0,-21-21 16,21 0-16,-20 0 0,-1 0 15,0-22-15,0 22 0,0-21 16,0-1-16,1-20 0,-22 21 0,21-1 15,-21 1-15,21 21 0,-21-22 16,0 22-16,0 42 16,0 22-1,-21-22-15,21 21 0,-21-21 16,21 22-16,-22-22 0,1 21 0,21-21 16,0 1-16,-21-1 0,21 0 15,-21 0-15,21 0 0,0-42 31,21 0-15,-21 0-16,21-22 0,0 22 16,1-21-16,20 21 0,-21-22 15,21 1-15,-20-21 0,20 20 0,0 1 16,-21 21-16,22 0 0,-22-1 0,0 1 16,0 21-16,0 0 0,-21 21 15,0 22-15,0-22 0,0 21 16,0 1-16,0-1 0,0 0 15,0 1-15,0-22 0,0 21 0,22 0 16,-1-20-16,0-1 0,0 21 16,0-21-16,22-21 0,-1 21 0,0-21 15,1 0-15,-1 0 0,0 0 0,1 0 16,-1 0-16,0-21 0,-21 21 16,22-21-16,-22 0 0,0-21 15,-21 20-15,0-20 0,0 0 0,0-1 16,0 1-16,0 0 0,0-22 15,-21 22-15</inkml:trace>
  <inkml:trace contextRef="#ctx0" brushRef="#br0" timeOffset="23899.87">12785 14055 0,'0'0'0,"-43"0"0,22 0 0,0 0 15,0 0-15,0 0 0,-1 0 16,44 0 15,-1 0-31</inkml:trace>
  <inkml:trace contextRef="#ctx0" brushRef="#br0" timeOffset="24267.66">15621 14182 0,'0'-21'16,"0"-1"-16,0 1 0,0 0 16,0 0-16,0 0 0,0 0 15,-21 21 1,0 0-16,-1 21 0,1 0 15,0 21-15,-21 22 0,21-1 0,-22 22 16,1 0-16,21 20 0,-22-20 0,1 21 16,0 0-16,21 21 0,-22-21 15,1 21-15,0 0 0,-1-22 0,1 22 16,0-21-16,-1 21 0,1-21 16,21 0-16,-22-21 0,22-1 15,0 43-15,21-63 0,0-43 16,0 21-16,21-42 15,22 0-15,-22-42 0,0 0 16,21-1-16</inkml:trace>
  <inkml:trace contextRef="#ctx0" brushRef="#br0" timeOffset="24568.49">15155 14753 0,'0'0'0,"-21"-84"0,0-1 0,21 0 16,0 22-16,0-1 0,0 1 15,0 20-15,21-20 0,21 21 0,1-1 16,20 22-16,1-21 0,-1 21 16,22-1-16,-22 1 0,22 21 0,-21 0 15,-1 21-15,1 1 0,-22 20 0,0-21 16,1 21-16,-43 22 0,0-22 16,0 1-16,-22 20 0,1-21 0,-21 1 15,0 20-15,-1-20 0,1-22 16,-22 21-16,22 0 0,0-20 0,-1-1 15,1 0-15,21 0 0,-21-21 16,20 0-16,22-21 16,43 0-1,-22 0-15,0-1 0,21-20 16,1 21-16,-1-21 0</inkml:trace>
  <inkml:trace contextRef="#ctx0" brushRef="#br0" timeOffset="24943.27">16404 14245 0,'0'0'0,"42"-21"0,-20 0 15,20 21-15,-21-21 0,-21 42 32,-21-21-32,0 42 15,0-21-15,-22 22 0,22-1 0,-21 0 16,21 1-16,-1 20 0,-20-20 0,21-1 0,21 0 16,0 1-16,0-1 15,0-21-15,0 21 0,0-20 0,0-1 16,21 0-16,21-21 0,1 0 15,-22 21-15,42-21 0,-20 0 0,-1 0 16,0-21-16,22 0 0,-22 21 0,1-43 16,-22 22-16,21 0 0,-21-21 15,0-1-15,-21-20 0,0 21 0,0-22 16,0 22-16,0-22 0,-21 22 16,-21 0-16,0-1 0,-1 22 15,-20 21-15,20 0 0,-20 0 0,-22 0 16,22 21-16,-1 0 0,22 22 15,-22-22-15,22 21 0,21 1 0,-21-1 16,42 0-16,0 1 0,0-22 16,21 0-16,0 0 0,21 0 0,1 0 15,20-21-15,1 0 0,20 0 16,-20-21-16,20 0 0</inkml:trace>
  <inkml:trace contextRef="#ctx0" brushRef="#br0" timeOffset="25699.84">17611 13801 0,'0'0'0,"21"-64"0,-21 22 16,0-22-16,0 43 0,0-21 0,0 21 15,-21 21-15,-1 0 0,1 21 16,0 0-16,-21 21 0,-1 22 0,22-22 16,-21 22-16,0-1 0,-1 1 0,-20 20 15,20-20-15,1-1 0,0 22 16,-1 0-16,1-22 0,21 22 0,0-22 15,0 1-15,-1-1 0,22 1 16,0-22-16,0 1 0,22-1 0,-1-21 16,0 0-16,21 0 0,1 1 15,-1-22-15,0 0 0,1 0 16,-1 0-16,21-22 0,-20 1 0,-1 0 16,22 0-16,-22 0 0,-21-22 15,21 22-15,1-21 0,-22 0 0,0-1 16,0 1-16,0 0 0,-21 20 15,0 1-15,0 0 0,0 42 16,-21 0-16,0 1 16,0-1-16,0 21 0,0-21 15,-1 22-15,1-22 0,0 21 0,21-21 16,0 0-16,0 1 0,0-1 16,0 0-16,0 0 0,0 0 0,21-21 15,0 0-15,1 0 0,-1 0 16,21 0-16,0 0 0,-20 0 15,20-21-15,0 0 0,1 21 0,-22-21 16,21-22-16,-21 22 0,0 0 0,1-21 16,-1-1-16,0 22 0,-21-21 15,0 21-15,0 0 0,0-1 0,0 1 16,0 42 0,-21 22-16,0-22 0,21 21 15,-22-21-15,1 22 0,0-1 16,21 22-16,-21-22 0,21 21 0,-21 1 15,21-1-15,0 1 0,0 21 0,0-1 16,0-20-16,-21 20 16,-1 1-16,1 0 0,21-1 0,-21-20 15,0 21-15,-21 20 0,20-20 0,-20 0 16,0-1-16,-1 1 0,1 0 16,21-1-16,-21-20 0,-1 21 0,1-43 15,21 21-15,-22-41 0,1 20 16,0-21-16,21-21 0,-22 0 0,1 0 15,0-42-15,20 21 0,-20-22 0,21 1 16,0 0-16,-22-1 16,43-20-16,-21-1 0,21-20 0,0 20 0,0-21 15,0 1-15,21-1 0,1 0 0,20 1 16,21-1-16,1 0 16</inkml:trace>
  <inkml:trace contextRef="#ctx0" brushRef="#br0" timeOffset="26311.49">18542 14457 0,'0'0'16,"21"-42"-16,-21 20 0,0 1 0,0 42 31,0 1-31,-21-1 0,21 0 16,0 21-16,-21-21 0,0 22 15,21-22-15,-22 21 0,22-21 0,0 1 16,-21 20-16,0-21 15,0 0-15,21 0 0,0-42 47,0 0-47,0 0 0,0 0 0,0 0 16,0-1-16,21-20 0,-21 0 16,21-1-16,0 22 0,22-21 0,-22 0 15,0 20-15,0 1 0,0 0 16,22 0-16,-22 0 0,0 21 0,0 0 15,0 0-15,1 21 0,-1 0 0,0 0 16,0 22-16,-21-1 0,0 0 16,0 1-16,0-1 0,0-21 15,0 21-15,0 1 0,0-22 16,0 0-16,0 0 0,0 0 0,-21 1 16,21-1-16,-21-21 15,21-21 1,0-1-16,0 1 0,0 0 15,21 0-15,0 0 0,0-22 16,0 1-16,1 0 0,-1-1 0,21-20 16,0 21-16,1-1 0,-1 1 15,0 21-15,1-22 0,-1 22 16,0 21-16,1 0 0,-22 0 0,21 21 0,-21 1 16,1-1-16,-1 21 15,-21 0-15,0 1 0,0-1 0,0 0 16,-21 1-16,-1-1 0,1 0 15,0 1-15,0-1 0,0-21 0,21 0 16,0 1-16,-21-1 0,21 0 0,21-21 31,0 0-31,0 0 16</inkml:trace>
  <inkml:trace contextRef="#ctx0" brushRef="#br0" timeOffset="26699.26">19981 14288 0,'0'0'16,"-21"0"-16,0 0 15,0 21-15,-22 0 0,22 21 16,-21-21-16,21 1 0,-22 20 0,22 0 16,-21-21-16,21 22 0,21-1 15,0 0-15,0-20 0,0 20 0,0-21 16,0 0-16,0 22 0,21-22 15,0 0-15,21-21 0,-20 21 16,-1-21-16,21 0 0,0 0 0,1 0 16,-22 0-16,21 0 0,-21-21 15,22 0-15,-22 0 0,0-22 0,0 1 16,0 0-16,1-1 0,-22-20 16,0 20-16,0-20 0,0 21 0,0 20 15,-22-20-15,1 21 0,0 21 16,-21 0-16,21 0 0,-22 0 0,22 0 15,0 21-15,-21 0 0,20 0 16,1 1-16,21 20 0,0-21 0,0 21 16,0-20-16,0-1 0,0 21 0,21-21 15,1 0-15,-1 1 16,21-22-16,-21 21 0,22-21 0,-1 0 16</inkml:trace>
  <inkml:trace contextRef="#ctx0" brushRef="#br0" timeOffset="27031.07">20468 14669 0,'0'0'15,"0"-22"-15,21-20 0,-21 21 0,0 0 16,0-22-16,0 22 0,0-21 0,21 21 16,1-22-16,-22 22 0,0 0 15,21 0-15,0 21 0,0 0 0,0-21 16,22 21-16,-22 0 0,0 21 16,0 0-16,0 0 0,0 0 0,1 1 15,-22 20-15,21-21 0,-21 21 16,0-20-16,0 20 0,0-21 15,0 21-15,0-20 0,0-1 0,-21 0 16,-1-21-16,22 21 16,-21-21-16,0 0 0,0 0 15,21-21-15,-21 0 0,21 0 16,0-1-16,0 1 0,0 0 0,0 0 16,0-21-16,0 20 0,0-20 0,0 21 15,0 0-15,0 0 0,0-1 16,21 1-16,0 0 0,0 0 0,0 21 15,1 0-15,20-21 0,-21 21 16,21 0-16,1-21 0,-22 21 16,21 0-16</inkml:trace>
  <inkml:trace contextRef="#ctx0" brushRef="#br0" timeOffset="27291.92">21294 14245 0,'0'0'0,"0"21"15,-22 1-15,1 20 16,21-21-16,-21 21 0,0 1 15,0 20-15,0-20 0,-1 20 0,22 1 16,-21-1-16,21 1 0,-21 20 0,21-20 16,0 20-16,-21 1 0,0 0 15,0-1-15,-1 1 0,1 0 16,0-22-16,0 22 0,0-22 0,0 1 16,-1-22-16,22 22 0,0-22 15,-21 0-15,21 1 0,0-1 0,-21-21 16,21 0-16,0 1 0,0-44 31,0 1-31,0 0 16,0-21-16,21 21 0</inkml:trace>
  <inkml:trace contextRef="#ctx0" brushRef="#br0" timeOffset="27563.77">21167 14817 0,'0'0'0,"0"-43"0,0 1 15,0 0-15,0-1 0,0 22 0,0 0 16,0-21-16,0 21 0,21 21 16,0-22-16,0 1 0,0 0 0,22 21 15,-1 0-15,-21 0 0,21 0 16,-20 21-16,20 0 0,-21 22 0,0-22 16,-21 0-16,0 0 0,0 22 15,0-22-15,-21 0 0,-21 0 0,21 0 16,-22 0-16,1 1 0,0-22 0,-1 21 15,1-21-15,0 0 0,-1 0 16,22 0-16,0 0 0,21-21 31,21-1-31,21 1 0,1 0 16,-1 0-16</inkml:trace>
  <inkml:trace contextRef="#ctx0" brushRef="#br0" timeOffset="28127.75">22140 14118 0,'0'0'0,"21"-21"0,-21 0 0,0 0 16,-21 42 0,0 0-1,-21 0-15,21 22 0,-1-1 16,-20 0-16,21 22 0,-21-22 0,20 22 16,-20-1-16,21-21 0,0 22 15,-22-22-15,22 1 0,0-1 0,21 0 16,-21-21-16,21 22 0,-21-22 15,21 0-15,0 0 16,21-21 0,0-21-16,-21 0 0,42 21 0,-20-21 15,-1 0-15,21-22 0,-21 22 0,22-21 16,-22 21-16,21-22 0,-21 22 16,0 0-16,1 0 0,-1 0 0,0 21 15,-21 21 1,0 0-16,0 0 0,0 0 15,0 22-15,0-22 0,0 21 16,0-21-16,0 22 0,0-22 0,0 0 16,0 0-16,0 0 0,0 0 0,0 1 15,21-22-15,0 0 0,0 0 16,1 0-16,-1 0 0,0 0 0,0 0 16,21 0-16,-20-22 0,-1 22 15,0-21-15,21 0 0,-21 0 0,1 0 16,-1-22-16,0 22 0,0 0 0,0 0 15,-21 0-15,-21 42 32,0 0-17,0 0-15,0 0 0,-1 1 0,1-1 16,0 0-16,0-21 0,21 21 0,-21 0 16,21 0-16,21-21 46</inkml:trace>
  <inkml:trace contextRef="#ctx0" brushRef="#br0" timeOffset="28292.38">22627 14542 0,'0'0'0,"0"-22"0,0 1 16,-21 0-16,0 0 15,0 21-15,42 21 47,0-21-47,0 21 0,21-21 16,-20 0-16,20 21 0,-21-21 0</inkml:trace>
  <inkml:trace contextRef="#ctx0" brushRef="#br0" timeOffset="28611.9">23177 14563 0,'0'0'0,"22"0"0,-1 0 15,-42 0 1,-1 0-1,-20 0-15,21 0 0,-21 0 16,-1 0-16,1 0 0,-22 0 0,43 21 16,-21-21-16,21 21 0,0 0 15,-1-21-15,22 21 0,0 1 0,22-1 16,-1 0-16,0-21 16,21 21-16,-21-21 0,22 21 0,-1 0 15,-21-21-15,0 22 0,1-1 0,-1-21 16,-21 21-16,21-21 0,-21 21 15,-21 0-15,-22-21 16,22 21-16,-21-21 16,0 0-16,-1 0 0,1 0 0,0 0 15,-1 0-15,1 0 0,21 0 0,-22 0 16,22 0-16,42-21 16,1 21-1,20-21-15,0 21 0,22-21 16,-22 0-16</inkml:trace>
  <inkml:trace contextRef="#ctx0" brushRef="#br0" timeOffset="29179.98">23622 14563 0,'0'0'0,"-21"0"16,0 21-16,-1 0 0,1-21 0,0 21 15,0 0-15,0 22 0,0-22 0,-1 0 16,1 0-16,0 0 0,21 1 15,-21-1-15,21 0 0,0 0 0,0 0 16,-21 0-16,21-42 47,0 0-47,0 0 0,0 0 16,0 0-16,21-1 0,0 1 0,0 0 15,22-21-15,-22 21 16,21-22-16,-21 22 0,22 0 0,-1 21 15,-21-21-15,21 21 0,-20 0 16,20 0-16,-21 0 0,0 21 0,0-21 16,1 21-16,-22 0 0,0 0 15,21-21-15,-21 22 0,21-1 0,0 0 16,-21 0-16,0 0 0,0 0 0,0 1 16,0-44 15,-21 22-16,21-21-15,0 0 0,0 0 0,0 0 16,21-22-16,0 22 0,22 0 16,-1-21-16,0 21 0,1-22 15,20 1-15,-21 21 0,22-22 0,-22 22 16,22 21-16,-22 0 0,0 0 16,1 0-16,-1 21 0,0 22 0,-20-22 15,-1 21-15,-21 1 0,0-1 16,0 0-16,-21 1 0,-1-1 0,1 0 15,-21-21-15,21 22 0,-22-1 16,1-21-16,0 22 0,-1-22 0,1 0 16,0 0-16,-1 0 0,-20 0 0,-1 1 15,-20-1-15</inkml:trace>
  <inkml:trace contextRef="#ctx0" brushRef="#br0" timeOffset="29976.1">12044 15790 0,'0'0'0,"-21"0"0,-1-21 16,-20 21-16,0 0 0,-1 0 0,1 0 16,-21 0-16,-1 21 0,1 1 15,-1-1-15,1 0 0,-1 21 0,1 1 16,-1-22-16,1 21 0,20 0 16,1-20-16,0 20 0,20-21 0,1 0 15,21 0-15,0 1 0,0-1 16,21-21-16,1 21 0,-1 0 0,21-21 15,-21 0-15,22 0 0,-1 0 16,-21 21-16,21-21 0,-20 0 0,-1 0 16,0 0-16,0 0 0,0 0 15,-21 21 17,0 1-32,-21-1 0,0 0 15,0 0-15,-22 0 0,1 22 0,-21-1 16,20-21-16,-20 21 0,20 1 15,1-1-15,0-21 0,-1 22 0,22-22 16,0 0-16,21 0 0,0 0 0,21-21 16,22 0-16,-22 0 15,42 0-15,-20-21 0,20 0 0,1 0 16,-1 0-16,1-1 0,-1 1 16,22 0-16,-22 0 0,1 21 0,-1 0 15,-20 0-15,-22 0 0,21 0 16,-21 21-16,-21 21 0,0 1 15,0-1-15,-21 0 0,-21 22 16,21 21-16,-22-22 0,22 22 0,-21-22 16,-1 43-16,1-21 0,-21-1 15,20 1-15,1 21 0,0-21 0,-1-22 16,1 1-16,21-1 0,0 1 16,21-43-16,0 0 0,21 0 0,0-21 15,21-21-15,22 0 0</inkml:trace>
  <inkml:trace contextRef="#ctx0" brushRef="#br0" timeOffset="30296.02">14160 15896 0,'0'0'0,"-42"-21"0,-127-21 15,126 42-15,1-21 0,21 21 0,0 0 16,0-22-16,21 1 16,21 21-16,21-21 0,-21 0 15,43 21-15,-1-21 16,1 0-16,-1 21 0,22-22 0,0 1 16,-1 21-16,1 0 0,0 0 15,-22 0-15,1 0 0,-1 0 0,-21 0 16,1 0-16,-22 0 0,0 0 0,-21 21 15,0 1-15,-21-22 16,-21 21-16,20-21 0,-20 21 0,0-21 16,-1 0-16,1 0 0,-21 21 15</inkml:trace>
  <inkml:trace contextRef="#ctx0" brushRef="#br0" timeOffset="30499.38">14351 15769 0,'0'0'0,"0"21"15,0 1-15,-21-1 16,21 0-16,0 21 0,0-21 15,0 22-15,0-1 0,0 22 0,0-22 16,0 0-16,0 22 0,-21-22 16,-1 0-16,22 1 0,-21-1 0,21 0 15,-21 1-15,21-1 0,0-21 0,0 22 16,0-22-16,-21 0 0,21 0 16,0 0-16,0 0 0,21-21 15,0 0 1,22 0-16,-22-21 0,21 21 0,0-21 15</inkml:trace>
  <inkml:trace contextRef="#ctx0" brushRef="#br0" timeOffset="31015.74">14859 16383 0,'0'0'0,"0"-21"0,0 42 32,-21-21-32,0 21 0,-1 0 15,1 1-15,0-1 0,0 0 16,0 0-16,21 0 0,0 0 0,0 1 15,0-1-15,0 0 16,21-21-16,0 0 16,0 0-16,22 0 0,-22 0 15,21-21-15,0 0 0,1 21 0,-1-22 16,22 1-16,-22 0 0,0 0 16,-21-21-16,22 20 0,-22 1 15,0 0-15,0 0 0,-21 0 0,0 0 16,0-1-16,0 44 15,0-1 1,-21 0-16,0 0 0,0 21 0,0 1 16,21-1-16,-22 0 0,1 1 15,21 20-15,0-20 0,-21 20 0,0 1 16,21-1-16,0 22 0,0-22 16,0 1-16,-21 20 0,21-20 0,0 21 15,-21-22-15,-1 22 16,22-22-16,-21 22 0,0-22 0,0 1 15,-21-1-15,20-20 0,-20-1 16,21 0-16,-21 1 0,20-22 0,-20 0 16,0 0-16,-1-21 0,22 0 15,-21 0-15,0-21 0,-1 0 0,-41-43 16,41 22-16,1-21 16,21-1-16,0 1 0,-1-1 0,22 1 15,0-1-15,0 1 0,0 20 0,22-20 16,-1-1-16,21 22 0,-21-22 15,22 22-15,20 0 0,-21-22 0,22 22 16</inkml:trace>
  <inkml:trace contextRef="#ctx0" brushRef="#br0" timeOffset="31267.98">15706 16404 0,'0'0'0,"21"-21"0,0 0 0,0 0 15,-21 0-15,21 21 0,-21 21 16,0 0-1,0 0-15,0 21 0,-21 22 16,21-22-16,-21 22 0,21 20 0,0-20 16,-21 21-16,0-22 0,21 22 0,-22-22 15,1 22-15,21-22 0,-21 1 16,-21-1-16,21 1 0,-1-1 16,1-20-16,0-1 0,0 0 15,0 1-15,0-22 0,-1 0 0,1 0 16,0-21-16,0 0 0,0 0 15,21-21-15,0-21 0,0 21 16,0-22-16</inkml:trace>
  <inkml:trace contextRef="#ctx0" brushRef="#br0" timeOffset="31551.99">15600 16743 0,'21'-64'0,"-42"128"0,63-191 0,-21 85 0,0-22 15,1 22-15,-1-1 0,0 22 16,0-21-16,0 21 0,0 0 15,22-1-15,-22 1 0,21 0 0,1 21 16,-22 0-16,21 0 0,0 0 16,-20 0-16,20 21 0,-21-21 0,-21 21 15,0 22-15,0-22 0,0 0 0,0 21 16,-21-20-16,-21 20 0,20-21 16,-20 0-16,0 0 0,-1 22 0,22-22 15,-21-21-15,0 21 0,20-21 16,1 0-16,0 0 0,0 0 15,42-21 1,0 21 0,0-21-16,22 0 0,-22 21 15,21-22-15,1 1 0</inkml:trace>
  <inkml:trace contextRef="#ctx0" brushRef="#br0" timeOffset="32124.99">16362 16552 0,'-21'0'0,"42"0"0,0 22 0,0-22 0,0 21 15,0-21-15,1 0 0,-1 0 0,0 0 16,0 0-16,21 0 0,-20 0 0,-1 0 16,21-21-16,-21-1 0,22 1 15,-22 0-15,21 0 0,-21 0 0,0-22 16,1 22-16,-1-21 16,-21 21-16,0-22 0,0 22 0,0 0 15,0 0-15,0 0 0,-21 21 16,-1 0-16,-20 0 0,21 0 15,0 21-15,-22 21 0,22-21 0,-21 1 16,21 20-16,0 0 0,-1 1 16,1-22-16,0 21 0,0 0 0,21-20 15,0 20-15,0-21 0,0 0 16,0 22-16,21-22 0,0-21 0,0 21 16,1-21-16,-1 0 0,21 0 15,-21 0-15,0 0 0,22-21 16,-1 21-16,-21-21 0,22-1 0,-1 1 15,0-21-15,1 21 0,-1-22 16,0 1-16,1 21 0,-1-21 0,0-1 16,1 1-16,-22 0 0,0-1 15,0 22-15,-21 0 0,0 0 0,-21 21 16,0 0-16,-22 0 0,22 0 16,-21 21-16,21 0 0,0-21 15,-1 21-15,1 0 0,21 1 0,0-1 16,0 21-16,0-21 0,0 0 15,21 1-15,1-1 0,-1 0 0,0 0 16,0 0-16,-21 0 16,21 1-16,-21-1 0,0 0 15,0 0-15,0 0 0,-21 0 0,0-21 16,0 22-16,0-22 0,-1 0 16,1 0-16,0 0 0,-21 0 0,21 0 15,-1 0-15,22-22 16,0 1-16,22 0 15</inkml:trace>
  <inkml:trace contextRef="#ctx0" brushRef="#br0" timeOffset="32255.62">17865 16870 0,'0'0'0,"21"21"0,0 0 15,0-21-15,-42 0 31,0-21-31</inkml:trace>
  <inkml:trace contextRef="#ctx0" brushRef="#br0" timeOffset="93729.93">974 10753 0,'0'0'16,"-22"0"-16,1 0 0,21-21 0,-21-1 15,21 1-15,0 0 0,0 0 0,0-21 16,0-1-16,0 22 0,0-21 15,0-1-15,21 1 0,0 0 16,1 21-16,20-1 0,-21-20 0,21 21 16,-20 21-16,20 0 0,-21 0 15,21 0-15,-20 0 0,20 21 0,-21 0 16,0 22-16,0-1 0,-21 0 16,0 22-16,0-1 0,-21 1 15,0-1-15,-21-20 0,21 20 0,-22 1 16,1-22-16,0 0 0,-1 22 15,1-43-15,21 21 0,-22 1 0,1-22 16,0 0-16,21 0 16,-22-21-16,22 0 0,0 0 0,-21 0 15,20 0-15,1-21 0,21 0 16,0 0-16,-21-22 0,21 22 0,0-21 16,0 21-16,0-22 0,21 22 15,0 0-15,1 0 0,-1 0 0,21 21 16,-21 0-16,0 0 0,1 21 15,-1 0-15,0 0 0,0 0 16,0 0-16,0 1 0,1 20 0,-22-21 16,21 21-16,0 1 0,-21-22 15,0 21-15,21 1 0,0-22 0,0 0 16,-21 21-16,22-21 16,-1 1-16,0-22 0,0 0 15,0 0-15,0 0 0</inkml:trace>
  <inkml:trace contextRef="#ctx0" brushRef="#br0" timeOffset="93875.89">1693 11007 0,'43'-21'31,"-488"359"-31,847-655 16</inkml:trace>
  <inkml:trace contextRef="#ctx0" brushRef="#br0" timeOffset="94475.94">3281 10732 0,'0'0'0,"-21"0"16,42-22 15,21 1-15,-21 0-16,22 0 0,-1-21 15,21 20-15,-20-20 0,-1 0 0,0 21 16,1-22-16,-22 22 0,0-21 15,-21 21-15,0-1 0,0 1 0,-21 21 16,0 0-16,-22 0 0,-20 0 16,-1 0-16,-20 21 0,20 1 0,-20 20 15,20 0-15,-21 1 0,43-1 16,-21 0-16,20 1 0,1-1 16,21 0-16,21 1 0,0-1 0,0-21 15,0 21-15,21-20 0,0-1 16,21 0-16,-20-21 0,20 21 0,21-21 15,-20 21-15,20-21 0,-20 0 16,20 0-16,-21 0 0,22 0 0,-43 0 16,21 0-16,-20 0 0,-65 0 31,1 0-31,0 0 0,-22 21 16,22-21-16,-22 22 0,1-1 0,-1-21 15,22 42-15,-22-21 0,22 0 0,-21 22 16,20-1-16,1 0 15,21-20-15,0 20 0,-1 0 0,22 1 16,0-22-16,0 21 0,0-21 16,22 0-16,-1 1 0,0-22 0,21 21 15,1-21-15,-1 0 0,0 0 16,1 0-16,-1 0 0,21-21 0,1-1 16,-1 1-16,-20 0 0,20 0 15,1 0-15,-1-22 0</inkml:trace>
  <inkml:trace contextRef="#ctx0" brushRef="#br0" timeOffset="94663.56">3873 10986 0,'0'21'16,"0"0"0,22 0-16,-22 0 0,21 0 15,0 1-15,0-1 16,0 0-16,0 0 0,-21 0 0,0 0 15,0 1-15,22-1 0,-22 0 0,21-21 16</inkml:trace>
  <inkml:trace contextRef="#ctx0" brushRef="#br0" timeOffset="94872.13">4233 10943 0,'0'0'0,"21"-63"31,-42 63-31,0 0 0,0 21 16,0 0-16,0 0 0,-22 0 16,22 22-16,-21-1 0,21 0 0,-22 1 15,1-1-15,0 22 0,-22-1 16,22-21-16,-1 22 0,22-22 0,-21 1 16,21-1-16,0 0 0,21 1 15,0-22-15,0 0 0,0 0 16,21-21-16,0 0 0,21 0 15</inkml:trace>
  <inkml:trace contextRef="#ctx0" brushRef="#br0" timeOffset="95147.78">4487 11070 0,'0'-21'16,"0"42"-16,0-21 15,-21 0-15,0 43 16,21-1-16,-21 0 0,0 1 15,-1 20-15,1 1 0,0-1 0,0 1 16,0 20-16,0-20 0,-1 20 16,22 22-16,-21-21 0,0 21 0,0 0 15,0-1-15,0-20 0,-1 21 16,1 0-16,0 0 0,21-22 0,-21 1 16,21 0-16,-21-22 0,21-21 15,0 1-15,0-22 0,0 0 0,21-42 16,0-21-16,-21-1 15,21 1-15,0-43 0,1 22 16,-1-22-16,0 0 0</inkml:trace>
  <inkml:trace contextRef="#ctx0" brushRef="#br0" timeOffset="95427.78">4466 11367 0,'0'0'0,"0"-85"0,0 21 0,0-20 0,0 20 15,0 22-15,0 0 0,0 20 16,0-20-16,0 21 0,0 0 0,21 21 15,0 0-15,1 0 0,20 0 0,0 0 16,1 0-16,-1 21 0,0 0 16,1 0-16,-1 0 0,0 1 0,-21 20 15,1-21-15,-1 21 0,-21 1 16,0-22-16,0 21 0,-21 1 0,-22-22 16,1 21-16,0-21 0,-1 0 0,1 1 15,-22-1-15,22 0 0,-21-21 16,20 0-16,1 0 0,0 0 15,-1 0-15,22 0 0,0-21 16,21 0-16,0-1 0,0 1 0,0-21 16,0 0-16,42-1 0,-21-20 0,43 20 15,-22-20-15</inkml:trace>
  <inkml:trace contextRef="#ctx0" brushRef="#br0" timeOffset="95627.92">5440 10308 0,'0'0'0,"42"-42"0,0 0 0,1-1 15,-22 22-15,0 0 0,-21 0 0,-21 42 32,0 0-32,0 0 0,-22 22 15,22 20-15,0-21 0,0 22 16,0-1-16,-1 1 0,1-22 0,0 22 16,0-1-16,0-20 0,0 20 0,21-21 15,-22 1-15,22-1 0,0-21 16,0 22-16,0-22 0,22 21 0,-1-21 15,0 0-15</inkml:trace>
  <inkml:trace contextRef="#ctx0" brushRef="#br0" timeOffset="96651.57">6223 10922 0,'0'0'0,"21"-42"0,0-1 15,-21 22-15,0-21 0,21 0 16,-21-1-16,0 1 0,0 0 0,0-1 15,0 1-15,-21 21 0,0 0 0,0-1 16,0 22-16,-22 0 0,22 0 16,-21 22-16,0-1 0,-1 0 0,1 0 15,0 21-15,20 1 0,-20-1 16,0 0-16,21 1 0,-22-1 0,22 0 16,21 1-16,0-1 0,0 0 15,0 1-15,0-22 0,0 0 0,21 21 16,0-20-16,1-22 0,-1 21 15,21-21-15,0 0 0,-20 0 0,20 0 16,0-21-16,1-1 0,-1 22 16,-21-21-16,21-21 0,1 21 0,-1 0 15,-21-22-15,22 1 0,-22 21 16,0-22-16,0 1 0,0 0 0,0 21 16,-21-22-16,0 22 0,-21 42 31,21 22-16,-21-22-15,0 21 0,21-21 0,0 22 16,0-22-16,0 21 0,0-21 16,0 0-16,0 1 0,0-1 0,0 0 15,0 0-15,0 0 0,42-21 16,-21 0-16,22 0 0,-22 0 0,21 0 16,22 0-16,-22 0 0,22-21 0,-22 21 15,21-21-15,-20 0 0,-1 0 16,0-22-16,1 22 0,-1 0 0,-21-21 15,0 20-15,1-20 0,-22 21 0,0 0 16,0 0-16,-22 42 31,22 0-31,-21 0 0,21 0 16,0 22-16,0-22 0,0 0 16,0 0-16,0 0 0,0 0 15,0 1-15,0-1 0,21 0 0,1-21 16,-1 21-16,21-21 0,-21 0 15,0 0-15,1 0 0,20 0 0,-21 0 16,0 0-16,0 0 0,1 0 0,-1-21 16,0 0-16,0 0 0,0-1 15,0-20-15,-21 21 0,0-21 0,43-1 16,-43 22-16,0 0 16,0 0-16,0 0 0,21 21 15,-21 21-15,0 0 16,0 0-16,0 0 15,0 0-15,0 1 0,-21-1 0,21 0 16,-21 0-16,21 0 0,-22-21 16,22 21-16,-21-21 0,21 22 15,0-44 17,0 1-32,0 0 0,21 0 15,1-21-15,-1 20 0,42-62 16,-20 41-16,-1 22 0,0-21 15,1 0-15,-1 20 0,21 1 16,-20 21-16,-1 0 0,0 0 0,-20 21 0,20 1 16,-21-1-16,0 21 15,0-21-15,-21 22 0,0-1 0,0 0 16,0-21-16,-21 22 0,0-1 0,0-21 16,0 0-16,0 1 0,-1-1 15,22 0-15,-21 0 0,0-21 16,0 0-16,0-21 31,21 0-31,-21 0 0,21-1 0</inkml:trace>
  <inkml:trace contextRef="#ctx0" brushRef="#br0" timeOffset="96799.93">7726 10351 0,'0'0'0,"-21"0"16,-1 0-16,1 0 0,0 0 15,0 0-15,0 0 16</inkml:trace>
  <inkml:trace contextRef="#ctx0" brushRef="#br0" timeOffset="97411.96">9885 10562 0,'0'0'0,"-21"-21"16,21 0-16,0 0 15,0 0-15,0-1 0,0 1 0,0-21 16,0 21-16,0 0 0,21-1 16,-21 1-16,0 0 0,0 0 0,0 0 15,0 0-15,-21-1 0,-1 22 0,-20 0 16,0 0-16,-1 0 0,1 0 15,0 0-15,-1 22 0,-20-22 0,21 21 16,20 21-16,-20-21 0,21 0 16,-21 1-16,20-1 0,22 21 0,0-21 15,0 0-15,0 22 0,0-22 16,22 0-16,-1 21 0,21-20 16,-21 20-16,22-21 0,-1 21 0,0-20 15,1 20-15,20-21 0,-21 0 16,1 22-16,-1-22 0,-21 0 0,0 21 15,1-21-15,-22 1 0,0-1 0,0 0 16,-22 0-16,1-21 0,-21 21 16,-22 0-16,22-21 0,-21 0 0,-1 22 15,1-22-15,20 0 0,-20 0 0,-1 0 16,1 0-16,20 0 0,1-22 16,0 22-16,-1-21 0,22 0 0,0 21 15,0-21-15,21 0 16,21 0-1,0 21-15,22-22 0,-1 1 16,0 21-16,1-21 0,-1 0 16,0 21-16,1-21 0</inkml:trace>
  <inkml:trace contextRef="#ctx0" brushRef="#br0" timeOffset="97660.98">10393 10351 0,'0'0'0,"-21"0"0,-1 0 0,1-22 16,0 22-16,42 0 31,0 0-31,1 0 0,20 0 0,0 0 16,1 0-16,-1 0 0,21-21 15,-20 21-15,20 0 0,1 0 0,-1 0 16,-20 0-16,-1 0 0,0 0 15,-21 0-15,1 0 0,-22 21 0,-43-21 16,22 0-16,0 0 0,-21 22 16</inkml:trace>
  <inkml:trace contextRef="#ctx0" brushRef="#br0" timeOffset="97911.3">10477 10372 0,'-21'0'0,"21"21"31,0 0-15,0 0-16,0 22 0,0-22 0,0 21 16,0 0-16,0 1 0,0-1 15,0 0-15,0 1 0,0 20 0,0-20 16,-21-1-16,0 0 0,0 1 0,21-1 16,-21 0-16,-1 1 0,1-1 15,0 0-15,21-21 0,-21 1 16,21-1-16,-21 0 0,21 0 0,21-42 31,0 0-15,0 0-16,0-22 0</inkml:trace>
  <inkml:trace contextRef="#ctx0" brushRef="#br0" timeOffset="98396.77">11874 10329 0,'0'0'0,"0"-21"0,0 0 0,-21 0 16,0 21-16,0 0 15,0 0-15,0 0 0,-22 0 0,22 21 16,0 21-16,0-20 0,-22 20 0,22 21 16,0-20-16,-21 20 0,21-20 15,-1 20-15,1 1 0,0-22 0,-21 0 16,21 22-16,-1-22 0,1 0 0,-21-20 15,21 20-15,-22-21 0,22 21 16,0-20-16,21-1 0,-21-21 16,21-21-1,21 21-15,0-22 16,0-20-16,1 21 0,-1 0 16,21-22-16,-21 1 0,22 21 15,-22-21-15,21-1 0,0 22 0,-20-21 16,-1 21-16,21-1 0,-21 1 0,0 21 15,1 0-15,-22 21 16,21 1-16,-21-1 0,0 0 0,0 21 16,0-21-16,0 1 0,0 20 15,21-21-15,-21 0 0,0 22 0,21-22 16,-21 0-16,21 0 0,-21 0 0,21 0 16,1 1-16,-1-22 0,0 21 15,0-21-15,0 0 0,0 0 0,43 0 16,-22 0-1,-21 0-15,22-21 0,-1 21 0,0-22 16,22 1-16,-22 0 0</inkml:trace>
  <inkml:trace contextRef="#ctx0" brushRef="#br0" timeOffset="98703.44">13377 10456 0,'43'-42'0,"-86"84"0,86-126 0,-43 41 16,0 1-16,-22 21 0,1 0 15,0-22-15,-21 22 0,-1 21 16,1-21-16,-21 21 0,20 0 0,-20 0 16,-1 21-16,1 0 0,20 1 15,-20 20-15,21 21 0,-22-20 0,22 20 16,-1 1-16,1-1 0,0-20 0,21 20 16,-1 1-16,1-22 0,21 0 15,0 1-15,0-1 0,21 0 0,22-21 16,-22 22-16,21-22 0,22 0 0,-22 0 15,22-21-15,-1 0 0,1 0 16,-1 0-16,1 0 0,-1 0 0,1 0 16,-1-21-16,1 0 0,-22 0 15,0-22-15,1 22 0,-1-21 16,0 21-16,-21-22 0,-21 1 0,0 0 16,0 21-16</inkml:trace>
  <inkml:trace contextRef="#ctx0" brushRef="#br0" timeOffset="99159.39">10266 10329 0,'-21'-21'16,"42"21"62,0 0-78,21 0 0,-21 0 0,22-21 16,-1 21-16,22 0 0,-1 0 15,1 0-15,-1 0 0,1 0 0,-1 0 16,1 0-16,-22 0 0,0 0 0,1 0 15,-22 0-15,-42 0 16,-1 0 0,1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2:26:50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9059 2265 0,'0'0'0,"0"-169"16,0 105-16,0 1 0,0 20 15,0 1-15,0 21 0,0 0 0,0-1 0,0 1 16,0 0-16,0 0 0,0 0 16,21 21-16,1 0 15</inkml:trace>
  <inkml:trace contextRef="#ctx0" brushRef="#br0" timeOffset="3487.87">9313 1334 0,'0'-22'15,"21"22"-15,-21-21 0,0 0 16,0 0-16,0 0 16,0 0-16,0-22 0,0 22 0,0 0 15,0 0-15,0-22 0,0 22 16,0 0-16,0 0 0,0 0 16,0 0-16,-21-1 15,0 22 1,0 22-1,0 20-15,21 0 0,-21 1 16,-1-1-16,1 21 0,0 1 0,0-1 16,0 1-16,0-1 0,-1 1 15,1 21-15,-21-22 0,21 1 0,21-1 16,-21 1-16,21-22 0,-22 0 16,22-21-16,0 22 0,0-22 0,0 0 15,0 0 1,22-21-16,-1 0 15,0-21-15,0 0 0,0 0 16,-21 0-16,21-22 0,-21 22 16</inkml:trace>
  <inkml:trace contextRef="#ctx0" brushRef="#br0" timeOffset="3763.92">8594 2032 0,'-22'0'0,"44"0"0,-44 21 16,1 0-16,21 1 0,0-1 16,21 0-1,1-21-15,20 0 0,0 0 16,22 0-16,-22 21 0,22-21 0,-22 0 16,21 0-16,1 0 0,-1 0 15,-20 0-15,20 0 0,-20 0 0,-1-21 16,0 21-16,1 0 0,-22 0 15,0 0-15,0-21 0,0 21 0,0 0 16,-21-21-16,0-1 16,0 1-16,0 0 0,0-21 15,0 21-15,0-22 16,0 22-16</inkml:trace>
  <inkml:trace contextRef="#ctx0" brushRef="#br0" timeOffset="4031.72">8826 1058 0,'0'0'0,"-21"0"0,0-21 0,42 21 31,0-21-31,22 21 0,-1 0 0,0 0 16,22 0-16,-1 0 0,1 0 15,-1 0-15,-20 0 0,20 0 0,-20 0 16,20 0-16,-21 0 0,1 0 15,-1 0-15,-21 0 0,22 0 0,-22 0 16,0 0 0,0 0-16,0 0 15,-21 21-15,21-21 16,1 21 0,-1-21-16</inkml:trace>
  <inkml:trace contextRef="#ctx0" brushRef="#br0" timeOffset="4639.29">10774 974 0,'21'0'0,"-42"0"0,42-21 16,-42 21 0,0 0-16,-1 0 0,1 0 15,-21 0-15,21 21 0,0 0 16,-1 21-16,1-21 0,0 22 0,-21-1 15,21 0-15,-1 22 0,-20-22 16,21 22-16,-21-1 0,20 1 0,-20-1 16,21 1-16,0-1 0,0 22 15,-1-22-15,22-20 0,0 20 0,0-20 16,0-1-16,0 0 0,22 1 16,-1-1-16,0-21 0,21 0 0,1 0 15,-1-21-15,21 0 0,1 0 16,-1 0-16,22-21 0,0 0 15,-1 0-15,22 0 0,-21-22 0,-22 1 16,1 0-16,-1-22 0,1 1 16,-22-1-16,1 1 0,-22-1 0,0-20 15,0 20-15,-21 1 0,0-22 16,0 21-16,-21 1 0,-21-1 0,-1 22 16,1 21-16,-22-21 0,1 42 15,-22 0-15,1 0 0,-1 0 16,0 42-16,1-21 0,20 21 0,22-20 15,-1 20-15,1 0 0,21 22 16,21-22-16,0 0 0,0 22 16,21-1-16,0 22 0,22-21 15,-22-1-15,42 22 0,-20-22 0,20 1 16,-21-22-16,22 22 0,-22-22 0,1 21 16,-1 1-16,-21-22 0,0 22 15,-21-1-15,0 1 0,-21-1 0,0-20 16,-21 20-16,-1-21 0,-20 1 15,20-1-15,-20-21 0,21 22 0,-22-22 16,22-21-16,-1 0 0,1 0 16,0 0-16,-1 0 0,1 0 15,0 0-15,-1-21 0,-20-1 16,-1 22-16</inkml:trace>
  <inkml:trace contextRef="#ctx0" brushRef="#br0" timeOffset="4995.95">8086 2731 0,'0'0'0,"-64"21"0,1-21 16,-1 0-16,22 0 0,21 0 0,-1 0 16,22 21-16,22-21 0,-1 0 15,21 21-15,22-21 0,20 0 16,1 0-16,0 21 0,42-21 0,0 0 15,21 0-15,0 0 0,21 21 16,1-21-16,20 0 0,1 0 0,-1 22 16,-21-22-16,22 0 0,-22 0 15,1 0-15,-1 0 0,0 0 0,-21 0 16,-21 0-16,0 0 0,-21 0 16,0 0-16,-42 0 0,20 0 0,-41 0 15,-1 0-15,0 0 0,-21 0 0,1 0 16,-1 0-16,-42 0 15,-1 21 1,-20-21-16,21 0 16,-21 0-16,-22 0 0,22 0 0,-22 0 15</inkml:trace>
  <inkml:trace contextRef="#ctx0" brushRef="#br0" timeOffset="5724.76">1376 3958 0,'0'0'0,"0"-21"0,0-21 0,0 21 0,0-1 16,0 1-16,0 0 0,0 0 16,0 0-16,21 42 46,-21 0-46,0 0 0,0 22 16,0-1-16,0 0 0,0 1 0,0 20 16,0-21-16,0 22 0,0-1 15,-21-20-15,21-1 0,0 0 16,0 1-16,0-1 0,0-21 16,0 0-16,0 1 0,0-1 15,0 0-15,21-42 31,-21 0-31,21-1 16,0 1-16,0 0 0</inkml:trace>
  <inkml:trace contextRef="#ctx0" brushRef="#br0" timeOffset="6008.64">1863 4255 0,'0'0'0,"0"21"15,0 0-15,0 0 0,-22 0 16,22 0-16,22-42 31,-1 0-15,-21 0-16,21 0 0,-21 0 16,0-1-16,0 1 0,0 0 15,-21 21 1,0 0-16,-1 0 0,1 21 0,0 0 15,0 1-15,21-1 16,-21-21-16,21 21 0,0 0 16,21-21-1,0 0-15,0 0 0</inkml:trace>
  <inkml:trace contextRef="#ctx0" brushRef="#br0" timeOffset="7124.67">3429 3831 0,'0'-21'78,"0"0"-16,21 21 1,-21-21-47,21 21-1,0-21-15,1 21 16,-22-22-16,21 22 15,0-21-15,-21 0 16,0 0 0,0 0-1,-21 0-15,-22 21 16,22 0-16,0 0 16,0 0-16,0 0 0,-22 0 0,22 0 15,0 0-15,0 0 0,0 0 16,0 21-1,-1-21-15,22 21 0,0 0 16,0 0 0,22-21-16,-1 21 15,0 1-15,21-22 0,-21 0 16,1 0-16,-1 0 0,0 0 0,0 0 16,21 0-16,-20 0 0,-1 0 15,0 0-15,0 0 0,0 0 16,-21-22-16,21 1 15,1 0-15,-22 0 16,0 0-16,0 0 0,0-1 16,0 1-16,-22 21 15,1 0-15,0-21 0,0 21 0,0 0 16,-22 0-16,22 0 0,-21 21 16,0 0-16,-1-21 0,1 22 15,0 20-15,20-21 0,-20 0 16,0 22-16,21-22 0,-1 21 0,1-21 15,0 22-15,0-22 0,21 21 16,0-21-16,0 0 0,0 22 16,0-22-16,0 0 0,21 0 15,0 0-15,0-21 0,22 0 16,-22 0-16,0 0 0,21 0 16,-20 0-16,20-21 0,-21 0 15,0 21-15,0 0 0,1-21 0,-44 21 31,1 0-31,-21 21 16,21 0-16,-22 0 0,1 1 16,0-1-16,-1 21 0,1 0 15,0-20-15,21 20 0,-22 0 0,22 1 16,0-1-16,21-21 0,0 21 16,0-20-16,0-1 0,0 0 0,21 0 15,0 0-15,22 0 0,-22-21 16,21 0-16,0 0 0,22 0 0,-22 0 15,22 0-15,20-21 0,-20 0 16,-1 0-16,1 0 0,-22 0 0,22-1 16,-22-20-16,0 21 0,-20-21 15</inkml:trace>
  <inkml:trace contextRef="#ctx0" brushRef="#br0" timeOffset="7327.94">3789 4128 0,'0'0'16,"-21"0"-16,-1 0 0,22 21 15,0 0 1,0 0-16,0 21 0,0-20 16,22-1-16,-1 21 0,0-21 15,-21 0-15,21 1 0,0 20 0,-21-21 16,0 0-16,21 0 0,-21 1 16,22-22-16,-22 21 0,21-21 31,0-21-31,0 21 15,-21-22-15</inkml:trace>
  <inkml:trace contextRef="#ctx0" brushRef="#br0" timeOffset="7535.94">4170 4149 0,'0'-21'16,"0"42"-16,-21-42 16,-1 42-16,-20 0 0,21 0 15,0 0-15,-22 0 0,1 22 16,0-1-16,-1-21 0,1 22 15,0-1-15,-1 0 0,1 1 0,0-1 16,-1-21-16,22 21 0,0-20 16,21-1-16,0 0 0,21-21 15,22 0 1,-22 0-16,21-21 0,0 0 16,1-1-16,20-20 0</inkml:trace>
  <inkml:trace contextRef="#ctx0" brushRef="#br0" timeOffset="7855.63">4360 4233 0,'-21'0'15,"0"22"1,0-1-16,21 0 0,-21 21 0,-1-21 16,22 22-16,-21-1 0,0 22 15,21-22-15,-21 43 0,0-1 0,21 1 16,0 21-16,-21 0 0,-1-1 15,1 22-15,0-21 0,21 21 0,0 0 16,-21-21-16,21 0 0,-21 0 16,21 0-16,0-22 0,0 1 0,0 0 15,0-22-15,0 22 0,0-43 0,0 22 16,0-22-16,-21 0 0,-1-21 16,22 22-16,-21-43 0,21 21 0,0 0 15,0-42 1,0-21-16,0 20 15,0-41-15,0 21 0,21-22 0,1-21 16,-1 22-16,0-43 0,0 21 16</inkml:trace>
  <inkml:trace contextRef="#ctx0" brushRef="#br0" timeOffset="8151.78">4339 4614 0,'0'0'0,"-21"-42"0,-21-106 31,42 127-31,0 0 0,0-1 16,21 1-16,21 0 0,0 0 0,1 0 16,-1 21-16,0 0 0,22 0 15,-22 0-15,22 0 0,-22 21 0,-21 0 16,22 0-16,-43 22 0,0-22 16,0 0-16,-22 0 0,1 21 0,-21-20 15,0-1-15,-1 0 0,-20 0 16,20 0-16,-20 0 0,21 1 0,-1-22 15,1 0-15,0 0 0,20 0 16,1 0-16,0 0 0,0 0 0,21-22 16,0 1-1,21 0-15,0 0 16,22 0-16,-1-22 0,0 22 16</inkml:trace>
  <inkml:trace contextRef="#ctx0" brushRef="#br0" timeOffset="8392.79">5080 3810 0,'0'0'16,"21"-21"-16,-21-21 0,0 20 0,0 1 16,21 21-16,-21-21 0,0 42 31,0 0-31,-21 22 16,21-1-16,0 0 0,-21 22 15,0-1-15,0 1 0,21-1 0,0-20 16,-22 20-16,1 1 0,21-22 15,-21 0-15,21 1 0,0-1 0,0-21 16,0 0-16,0 1 0,21-22 16,0 0-16,1 0 15,-1 0-15,21 0 0,-21-22 0,22 1 16</inkml:trace>
  <inkml:trace contextRef="#ctx0" brushRef="#br0" timeOffset="9012.12">5736 4170 0,'21'-21'15,"-42"42"-15,63-63 0,-42 20 16,0 1-16,0 0 16,-21 0-16,0 21 0,0-21 0,0 0 15,0 21-15,-1 0 0,-20-22 16,21 22-16,-21 0 0,20 0 0,-20 22 16,0-1-16,21 0 0,-22 21 15,22-21-15,0 22 0,0-1 0,0 0 16,-1 1-16,1-1 0,21 0 15,0-20-15,0 20 0,0-21 0,0 0 16,0 0-16,21-21 0,1 0 16,-1 22-16,0-22 0,21 0 15,-21 0-15,22 0 0,-1-22 16,-21 1-16,22 21 0,-1-21 0,-21-21 16,21 21-16,-20-1 0,-1-20 0,21 21 15,-21-21-15,-21-1 0,21 22 16,-21-21-16,22 21 0,-22-1 0,0 1 15,0 42 1,0 22 0,-22-22-16,22 21 0,0 1 15,-21-22-15,21 21 0,0-21 0,0 22 16,0-22-16,0 0 0,0 0 16,21 0-16,1 0 0,-1-21 0,0 0 15,0 0-15,21 0 16,-20 0-16,20 0 0,0-21 0,1 0 15,-22 0-15,21 0 0,-21 0 0,22-1 16,-22-20-16,0 21 0,0-21 16,-21-1-16,0 22 0,21-21 0,-21 21 15,0-1-15,0 1 0,-21 21 32,21 21-32,0 1 0,-21 20 15,0-21-15,21 0 0,-21 22 0,21-22 16,0 0-16,0 0 0,0 0 15,0 0-15,0 1 0,0-1 0,0 0 16,21-42 15,-21 0-31,21-1 16</inkml:trace>
  <inkml:trace contextRef="#ctx0" brushRef="#br0" timeOffset="9171.91">6329 3916 0,'0'0'0,"-21"-21"16,-1 21-16,1 0 16,21 21-1,0 0-15,0 0 16,0 0 0,21-21-16,1 0 0,-1 22 15,0-22-15</inkml:trace>
  <inkml:trace contextRef="#ctx0" brushRef="#br0" timeOffset="9576.66">6689 4043 0,'0'0'0,"0"21"15,0 0 1,0 0-16,0 1 0,-22-22 0,22 42 16,-21-21-16,21 0 15,0 0-15,0 1 0,0 20 0,-21-21 16,21 0-16,-21 22 0,21-22 0,-21 0 15,21 0-15,-21 0 16,21 0-16,-22-21 0,22-21 47,0 0-47,0 0 0,0 0 16,0 0-16,22-22 0,-22 1 0,21 0 15,0-1-15,0 1 0,21 0 16,-20-1-16,20 1 0,-21 21 0,21-22 15,1 22-15,-1 21 0,-21-21 16,22 21-16,-22 0 0,21 0 16,-21 21-16,0 0 0,1 22 0,-1-22 15,-21 21-15,0-21 0,21 22 16,-21-1-16,0-21 0,0 22 0,0-22 16,0 0-16,0 21 0,0-21 15,0 1-15,0-1 0</inkml:trace>
  <inkml:trace contextRef="#ctx0" brushRef="#br0" timeOffset="10299.18">9398 3450 0,'0'0'0,"0"21"0,0 1 16,0-1-16,0 0 15,21 0 1,0-21-16,0 0 16,1 0-16,-1 0 15,0 0-15,21-21 0,-21 21 0,1-21 16,-1 0-16,0-1 0,0 22 15,-21-21-15,0 0 0,0 0 16,0 0-16,-21 0 0,0 21 0,0 0 16,-22 0-16,22 0 0,-21 0 15,21 0-15,-1 21 0,-20 0 16,21 0-16,0 0 0,0 0 0,-1 22 16,1-22-16,21 21 0,0-21 0,0 22 15,0-22-15,0 0 0,0 21 16,0-20-16,21-1 0,1 0 0,-1 0 15,0 21-15,0-20 0,0-1 16,0 21-16,1 0 0,-1-20 0,0 20 16,-21 0-16,0 1 0,0-1 15,0-21-15,0 21 0,-21 1 16,-22-22-16,22 0 0,0 21 0,-21-42 16,-1 22-16,1-1 0,0-21 15,-1 0-15,-20 0 0,21 0 0,-22 0 16,22-21-16,-1-1 0,1 1 15,0 0-15,21-21 0,-1 21 0,1-1 16,0-20-16,21 21 0,0 0 16,0-22-16,0 22 0,21 0 0,0 0 15,1 0-15,20 0 0,0 21 16,1-22-16,-1 1 0,21 0 16,-20 21-16,-1-21 0,0 0 0,22 0 15,-1-1-15</inkml:trace>
  <inkml:trace contextRef="#ctx0" brushRef="#br0" timeOffset="10524.17">10075 3493 0,'21'-22'16,"-42"44"-16,64-65 0,-22 22 0,0 21 15,-21 21 1,-21 22-16,0-22 16,-1 21-16,22 0 0,-21 1 15,21-1-15,-21 0 0,21 1 0,-21-1 16,0 0-16,21 22 0,-21-22 15,-1 22-15,22-22 0,0 0 0,-21 1 16,21-1-16,0 0 0,0-20 16,0-1-16,21-21 0,1 0 15,-1 0-15,0 0 0,0 0 16,0 0-16,0-21 0</inkml:trace>
  <inkml:trace contextRef="#ctx0" brushRef="#br0" timeOffset="10719.61">9715 4043 0,'-21'0'0,"42"0"0,-63 0 0,21 0 16,42-21 15,0 21-31,22 0 16,-22-21-16,21 21 0,22-22 0,-22 22 15,0-21-15,22 21 0,-22 0 16,22-21-16,-22 21 0,0-21 0,1 21 15,-22 0-15,21 0 0,-21 0 0,0 0 16</inkml:trace>
  <inkml:trace contextRef="#ctx0" brushRef="#br0" timeOffset="11335.89">10372 3937 0,'0'0'0,"-22"21"16,1-21-16,0 21 0,0 1 16,0-22-16,0 0 0,21 21 0,0 0 31,21-21-31,0 0 15,0 0-15,21-21 0,1 21 16,-22-21-16,21-1 0,1 22 0,-1-21 16,0 0-16,1 0 0,-22 21 15,21-21-15,-42 0 0,0-1 16,-21 22 0,0 0-16,-22 0 0,22 0 15,-21 22-15,0-1 0,-1 0 0,22 0 16,-21 0-16,-1 0 0,22 22 15,0-22-15,0 21 0,0 1 0,0-22 16,21 0-16,0 21 16,0-21-16,0 1 0,0-1 0,21-21 15,21 21-15,-21-21 0,22 0 0,-1 0 16,0 0-16,22 0 0,-1-21 16,-20 0-16,20-1 0,1 1 0,-1 0 15,-21 0-15,1 0 0,-1 0 16,0-1-16,-20-20 0,-1 21 0,0-21 15,0 20-15,-21 1 0,0 0 0,0 0 16,21 0-16,-21 42 31,0 0-15,0 0-16,-21 22 0,21-1 0,0 0 16,0 1-16,-21 20 0,0-21 0,21 22 15,-21-1-15,-1 1 0,1 21 16,21-22-16,-21 43 0,0-21 0,0 20 15,0-20-15,-1 21 0,1-21 16,21 20-16,-21-20 0,0 0 0,0-1 16,0 1-16,21-21 0,-22-1 0,1 1 15,0-1-15,0-21 0,21-20 16,-21 20-16,0-21 0,21 0 16,-22 0-16,22-42 31,0 0-31,0-21 0,22-1 0,-1 1 15,0-21-15,0 20 0,21-41 0</inkml:trace>
  <inkml:trace contextRef="#ctx0" brushRef="#br0" timeOffset="11635.93">10943 4382 0,'0'0'0,"-21"-64"0,-21 22 0,20-1 15,1 1-15,0 0 0,0 21 0,21-22 16,0 22-16,0 0 0,0-21 15,0 20-15,42 1 0,-21 21 16,22-21-16,-1 0 0,0 0 0,22 21 16,-22 0-16,22 0 0,-22 0 15,0 0-15,1 21 0,-22 0 0,0 0 16,0 0-16,-21 1 0,0-1 16,0 21-16,-21-21 0,-21 0 0,21 22 15,-22-22-15,1 0 0,0 0 16,-1 0-16,22 1 0,-42-22 15,41 0-15,44-22 32,-1 1-32,0 0 0,0 0 0,21 0 15,-20 0-15,20-1 16</inkml:trace>
  <inkml:trace contextRef="#ctx0" brushRef="#br0" timeOffset="11996.52">11663 3916 0,'0'0'16,"63"-21"-16,-42 0 0,22-1 0,-22 1 0,0 0 15,0 21-15,-21-21 0,0 0 16,0 0-16,-21 21 0,0 0 16,0 0-16,-22 0 0,22 0 15,-21 0-15,21 0 0,-22 21 0,22 0 16,-21 0-16,21 0 0,0 0 0,-1 1 16,22-1-16,0 0 15,0 0-15,0 0 0,0 0 0,22 1 0,-1-22 16,0 21-16,0 0 15,21-21-15,1 21 0,-22-21 0,21 21 16,1-21-16,-22 21 0,0 1 0,21-22 16,-21 21-16,-21 0 0,0 0 15,0 0-15,-21 0 16,0 1-16,-21-22 0,-1 21 16,1-21-16,21 21 0,-21-21 0,-1 0 15,22 0-15,-21 0 0,21 0 16,-1 0-16,1 0 0,0 0 0,0 0 15,21-21 1,21 21 0,0-21-16,0-1 0,1 1 0,-1-21 15</inkml:trace>
  <inkml:trace contextRef="#ctx0" brushRef="#br0" timeOffset="12292.47">13102 3196 0,'0'0'0,"21"-42"0,0 21 0,-21-22 16,0 22-16,0 0 0,22 21 15,-22 21 1,-22 0 0,1 22-16,0 20 0,-21 1 0,21-1 15,-1 22-15,-20-22 0,21 1 0,-21 21 16,20-22-16,-20 1 0,21-1 15,-21-21-15,20 22 0,1-1 0,0-20 16,0-1-16,0 0 0,21 1 16,0-22-16,0 21 0,0-21 0,0 1 15,21-22 1,0 0-16,0 0 0,0-22 16,22 1-16,-1 0 0,0 0 0,1-21 15</inkml:trace>
  <inkml:trace contextRef="#ctx0" brushRef="#br0" timeOffset="12623.39">13293 3810 0,'0'0'0,"63"-42"16,-63 63 0,-21 0-1,0-21-15,0 21 0,-1 22 16,-20-22-16,21 21 0,0 0 0,0 1 16,-1-22-16,22 21 0,0 1 15,0-1-15,0-21 0,0 21 0,22-20 16,-22-1-16,42 0 0,-21-21 0,21 0 15,-20 0-15,20 0 0,0 0 16,-21 0-16,22-21 0,-1 0 16,0-1-16,-20 1 0,-1-21 15,0 21-15,0-22 0,-21 1 0,0 21 16,0-21-16,0-1 0,-21 22 0,0-21 16,0 21-16,-1-1 0,-20 22 15,0-21-15,-1 21 0,22 0 0,-21 0 16,0 0-16,20 0 0,-20 0 15,21 0-15,0 0 0,0 21 0,-1-21 32</inkml:trace>
  <inkml:trace contextRef="#ctx0" brushRef="#br0" timeOffset="12792.63">12742 3662 0,'0'0'0,"-21"0"0,42 0 32,0 0-32,1 0 0,20 0 0,0 0 15,1 0-15,20-21 0,1 21 16,-22-21-16,21 21 0,1-22 16,-22 22-16,22-21 0,-22 0 0,0 0 15</inkml:trace>
  <inkml:trace contextRef="#ctx0" brushRef="#br0" timeOffset="13279.85">15811 3260 0,'0'0'16,"0"-21"-16,0-22 0,0 22 0,0-21 0,22 21 15,-22-1-15,21-20 0,-21 21 16,0 0-16,0 0 0,0-1 0,0 1 16,0 42-1,-21 22-15,-1-22 16,1 21-16,21 22 16,-21-1-16,0 1 0,0-1 0,0 1 15,21 20-15,-22-20 0,1-1 16,0 1-16,0-1 0,0 1 0,0-1 15,-1 1-15,1-1 0,0-20 16,21-1-16,0 0 0,0-20 0,0 20 16,0-21-16,0 0 0,21-21 15,0 0-15,1 0 0,-22-21 16,21 21-16,-21-21 0,21 0 16,-21-22-16</inkml:trace>
  <inkml:trace contextRef="#ctx0" brushRef="#br0" timeOffset="13472.33">15325 3768 0,'0'0'16,"-22"0"-16,1 0 0,42 0 31,22 0-15,-1 0-16,0 0 0,1 0 0,-1 0 15,22 0-15,-22 0 0,21 0 16,1 0-16,-1-21 0,1 21 0,-1 0 15,22 0-15,-21 0 0,-1 0 16,1 0-16</inkml:trace>
  <inkml:trace contextRef="#ctx0" brushRef="#br0" timeOffset="13931.61">16616 3747 0,'0'0'0,"42"0"0,-21 0 16,22 0-16,-22 0 0,0 0 0,0-22 16,0 1-16,-21 0 15,0 0-15,0 0 0,0 0 0,0-1 16,0 1-16,0 0 0,-21 0 15,0 0-15,0 0 0,0-1 0,-22 1 16,22 21-16,-21 0 0,21 0 16,-22 0-16,1 0 0,21 43 0,-22-22 15,1 21-15,0 0 16,21 1-16,-22-1 0,1 0 0,0 22 16,20-22-16,1 1 0,0 20 15,21-21-15,0 1 0,0-22 0,0 21 16,21-21-16,0 1 0,22-1 15,-22 0-15,21-21 0,22 0 0,-22 0 16,0-21-16,22 0 0,-22-1 0,1 1 16,-1 0-16,0-21 0,1 21 15,-22-22-15,21 1 0,-21 0 0,0-1 16,1 1-16,-1 0 0,0-1 16,-21 1-16,0 0 0,0-1 0,0 22 15,0 0-15,-21 21 16,21 21-1,-21 21-15,-1-20 0,1 20 16,0 0-16,0 1 0,0-1 0,21-21 16,0 21-16,0 1 0,0-1 15,0 0-15,0-20 0,0-1 0,21 21 16,0-21-16,21-21 0,-20 21 16,20-21-16,0 0 0,1 0 0,-1-21 15,0 0-15,1 0 0,-1 0 0</inkml:trace>
  <inkml:trace contextRef="#ctx0" brushRef="#br0" timeOffset="14688.04">17843 3069 0,'0'0'16,"0"-42"-16,0 0 0,0 20 0,0 1 16,0 0-16,-21 21 0,0 21 15,21 0-15,-21 1 0,0 20 16,-22 21-16,22 1 0,0-1 0,-21 22 15,21-21-15,-1 20 0,-20-20 16,21-1-16,0 1 0,0-1 0,-1-20 16,1 20-16,21-21 0,-21 1 15,0-22-15,0 21 0,0-21 16,21 1-16,0-1 0,-22 0 0,22-42 31,0 0-31,22-1 16,-22 1-16,21-21 0,21 21 15,-21-22-15,22 1 0,-22 0 0,21-1 16,0 22-16,1-21 0,-1 0 16,0 20-16,1 1 0,-1 0 0,0 21 15,-20 0-15,-1 0 0,0 0 16,0 0-16,-21 21 0,0 0 0,0 1 16,-21-1-16,-21 0 15,20-21-15,-20 21 0,21-21 16,-21 21-16,-1-21 0,22 21 15,-21-21-15,-1 0 0,22 0 0,-21 0 16,21 0-16,0 0 0,-1 0 16,22 22-1,0-1-15,0 0 0,0 0 16,0 0-16,0 0 0,0 22 16,0-22-16,0 0 0,0 21 0,0-20 15,0-1-15,22 0 0,-1 0 16,21 0-16,-21-21 0,22 21 0,-22-21 15,21 0-15,0 0 16,1 0-16,20 0 0,-20-21 0,20 0 0,-21 0 16,22 0-16,-22 0 15,22-1-15,-22-20 0,0 21 0,1-21 16,-22 20-16,21-20 0,-21 21 0,-21-21 16,0 20-16,0-20 0,0 21 15,-21 0-15,0 21 0,-21 0 16,21 0-16,-22 0 0,22 21 15,-21 0-15,21 0 0,-1 22 0,1-22 16,0 0-16,21 21 0,0-21 16,0 22-16,0-1 0,0-21 0,0 22 15,21-22-15,0 0 16,1 0-16,20 0 0,-21 0 0,21 1 16,1-22-16,-1 0 0,0 0 15,1 0-15,20-22 0,-20 1 0,20 21 16,1-21-16</inkml:trace>
  <inkml:trace contextRef="#ctx0" brushRef="#br0" timeOffset="14972.56">20129 3133 0,'0'0'0,"22"-43"0,-22 1 0,0 21 15,0 0-15,0 0 0,0-1 0,-22 44 31,1-1-31,0 21 0,21 0 0,-21 1 16,0 20-16,0 1 0,-1 20 16,22-20-16,-21-1 0,0 1 0,0-1 15,0 1-15,0-22 0,-1 1 16,1-1-16,0 0 0,0 1 0,0-1 16,21-21-16,0 21 0,-21-20 15,21-1-15,0 0 0,21-21 31,0-21-31,0 0 0,21-1 16,-20 1-16,20-21 0</inkml:trace>
  <inkml:trace contextRef="#ctx0" brushRef="#br0" timeOffset="15623.92">20532 3217 0,'0'0'0,"21"-42"0,0-21 0,-21 20 0,21 22 15,-21 0-15,0 0 0,-21 21 16,0 0-16,0 21 15,-1 21-15,-20 1 0,21-1 16,0 21-16,-22 1 0,22-1 0,0 1 16,0-1-16,0 1 0,0-22 15,-1 22-15,1-22 0,0 0 16,0 1-16,21-1 0,-21 0 0,21-20 16,-21-1-16,21 21 0,0-21 15,0 0-15,0-42 31,21 0-31,0 21 0,21-42 0,-21 21 16,1-1-16,20-20 0,0 21 16,-21-21-16,22 20 0,-1-20 0,-21 21 15,22 0-15,-22 0 0,0 21 16,-21 21-16,0 0 16,0 0-16,0 0 0,0 0 15,-21 22-15,21-1 0,-21-21 16,21 22-16,-22-22 0,22 21 0,0-21 15,0 0-15,0 1 0,0-1 16,22 0-16,-1 0 0,21 0 0,-21-21 16,22 0-16,-22 0 0,21 0 15,0 0-15,1 0 0,20-21 0,-20 21 16,-1-21-16,0-21 0,1 20 16,-1 1-16,0-21 0,-21 21 0,22-22 15,-22 1-15,21 21 0,-21-21 16,1 20-16,-22-20 0,0 21 0,0 0 15,-43 21 1,22 0-16,0 21 16,0 0-16,-22 0 0,22 0 0,0 1 15,0 20-15,0-21 0,0 0 16,21 22-16,0-22 0,0 0 0,0 0 16,0 0-16,0 0 0,21 1 15,0-1-15,0-21 0,21 0 0,-20 0 16,20 0-16,0 0 0,1 0 15,-1 0-15,0 0 0,1-21 0,-1-1 16,0 1-16,1 0 0,-1 0 16,-21 0-16,0-22 0,0 22 0,-21 0 15</inkml:trace>
  <inkml:trace contextRef="#ctx0" brushRef="#br0" timeOffset="15859.72">19367 3598 0,'-21'0'16,"42"0"-16,1 0 16,20 0-16,21 0 0,1-21 0,-1 21 15,22 0-15,0-21 0,-22 21 16,22-21-16,0 21 0,-22 0 0,22 0 15,-22 0-15,-20 0 0,-1 0 16,0 0-16,-21 0 0,1 0 0</inkml:trace>
  <inkml:trace contextRef="#ctx0" brushRef="#br0" timeOffset="16908.91">9123 5419 0,'0'-21'31,"0"-1"-31,0 1 16,21 21-16,0-21 0,21-42 15,-20 41-15,-22 1 0,21-21 16,0 21-16,0-22 0,-21 22 16,0-21-16,21 21 0,-21-22 0,0 22 15,0-21-15,0 21 0,0 0 0,-21-1 16,0 1-16,-21 0 0,20 21 15,-20 0-15,0 0 0,-22 0 0,22 21 16,0 0-16,-22 22 0,22-22 16,-22 0-16,22 21 0,0 1 0,20-1 15,1 0-15,0 1 16,21-1-16,0 0 0,0 1 0,21-1 16,22 0-16,-1 1 0,-21 20 15,43-20-15,-22 20 0,0-21 0,1 22 16,-1-22-16,0 1 0,1 20 15,-22-21-15,0 1 0,0-22 0,-21 21 16,0 1-16,0-22 0,0 0 0,-21 21 16,-21-21-16,-1 1 0,-20-1 15,-1 0-15,1 0 0,-1-21 0,-20 0 16,20 0-16,1 0 0,20 0 16,-20 0-16,20-21 0,1 21 0,21-21 15,-21 0-15,20-1 0,1-20 16,0 21-16,21-21 0,-21 20 15,21 1-15,0 0 0,0 0 16,0 0-16,0 0 0,21-1 0,0 22 16,0 0-16,1-21 0,-1 21 0,21 0 15,0 0-15,22 0 0,-22 0 16,22 0-16,-1 0 0,1 0 0,-1 0 16</inkml:trace>
  <inkml:trace contextRef="#ctx0" brushRef="#br0" timeOffset="18499.88">9906 5588 0,'0'0'0,"42"-21"16,-21 21-16,1-21 0,-1 21 0,-21-21 15,-21 21 1,-1 0-16,1 0 16,0 0-16,0 0 0,-21 21 15,20 0-15,-20 0 0,21 21 0,-21-20 16,20 20-16,1 0 0,0 1 15,0-1-15,21 0 0,0 1 0,0-22 16,0 21-16,0-21 0,0 22 16,21-22-16,0 0 0,0 0 15,1-21-15,20 21 0,0-21 0,1 0 16,-1 0-16,0 0 0,1 0 16,20 0-16,-21-21 0,22 0 0,-22 21 15,1-21-15,20-22 0,-21 22 16,1 0-16,-22-21 0,21 21 0,-21-22 15,1 22-15,-1-21 0,0 21 16,-21-22-16,0 22 0,21 0 0,0 0 16,-21 42 15,0 0-31,0 0 16,0 22-16,0-22 0,0 21 0,0-21 15,0 22-15,0-22 16,21 0-16,-21 21 0,22-21 0,-22 1 15,21-1-15,21 0 0,-21-21 16,22 0-16,-1 0 0,0 0 0,1 0 16,20 0-16,1 0 0,-1 0 0,1-21 15,-1 0-15,1-1 0,-22 1 16,21-21-16,-20 21 0,-1 0 0,0-22 16,-20 1-16,-1 21 0,0-22 15,-21 1-15,0 21 0,0-21 0,0 20 16,0 1-16,-21 0 0,0 21 15,-1 0-15,1 0 0,-21 0 0,21 0 16,0 21-16,-1 0 16,-20 1-16,21-1 0,0 0 0,0 21 15,-1 1-15,22-22 0,0 21 16,0 0-16,0 1 0,0-22 0,0 21 16,0-21-16,0 22 0,22-22 0,-1 0 15,0 0-15,21 0 0,1 1 16,-22-22-16,42 0 0,-20 0 0,20 0 15,1 0-15,-1 0 0,1 0 16,-1-22-16,22 1 0,-22 0 0,22 0 16,-22 0-16,-20 0 0,20-1 15,-20-20-15,-1 0 0,0 21 16,-21-22-16,1 1 0,-1 21 0,-21-22 16,0 22-16,0 0 0,0 0 15,-21 21-15,-1 0 0,1 0 0,0 0 16,0 21-16,-21 0 0,20 0 15,1 1-15,0-1 0,-21 0 0,42 0 16,-21 21-16,21-20 0,0-1 16,0 0-16,0 0 0,0 0 0,21 0 15,0 1-15,0-1 0,0-21 16,0 0-16,1 0 0,20 0 16,0 0-16,-21 0 0,22 0 0,-1 0 15,0-21-15,-20-1 0,20 1 16,0 0-16,-21 0 0,22 0 0,-22-22 15,21 22-15,1-21 0,-22 0 16,0-1-16,0 22 0,0-21 0,-21 21 16,0-1-16,0 1 0,0 0 15,0 42 1,-21 22-16,21-22 0,-21 0 16,0 21-16,0 1 0,21-1 0,-22-21 15,1 21-15,0 1 0,21-22 0,0 0 16,0 21-16,-21-20 0,21-1 15,0 0-15,0-42 47,0 0-47,21-1 16,0 1-16,0-21 0,1 21 0,-1-22 16,21 1-16,-21 0 0,22-1 0,-1 1 15,-21 0-15,21-1 16,1 22-16,-1 0 0,-21 0 0,22 21 0,-22 0 15,0 0-15,0 0 0,0 0 16,-21 21-16,0 0 0,0 0 0,0 22 16,0-1-16,0-21 0,0 22 15,0-1-15,-21 0 0,21 1 0,0-22 16,0 21-16,0-21 0,0 0 16,0 1-16,0-1 0,21-21 15,0 21-15,1-21 0,20 0 0,-21 0 16,21 0-16,-20 0 0,20 0 15,0-21-15,1 0 0,-1-1 0,0 1 16,1 0-16,-1-21 0,0-1 16,1 1-16,-1 0 0,0-1 15,-21 1-15,22-21 0,-22 20 0,-21 22 16,0-21-16,0 21 0,0-1 0,0 1 16,-21 21-16,0 0 15,-22 0-15,22 21 0,0 1 16,0-1-16,21 0 0,0 21 0,0-21 15,0 22-15,0-1 0,0-21 16,0 22-16,0-1 0,0-21 0,21 0 16,0 22-16,-21-22 0,0 0 15,21 0-15,-21 0 0,21-21 0,-21 21 16,0 1 0,-21-22-16,0 0 0,0 0 15,0 0-15,0 0 0,-1 0 16,1 0-16,-21 0 0,21-22 15,0 1-15,-1 21 0,1-21 0,21 0 0,0 0 16,0 0-16,0-1 16,0 1-16,0-21 0,0 21 0,21 0 15,1-22-15</inkml:trace>
  <inkml:trace contextRef="#ctx0" brushRef="#br0" timeOffset="19008.59">14668 5038 0,'0'0'15,"43"-43"-15,-43 22 0,0-21 0,0 21 16,0 0-16,-21 21 16,-1 21-1,1 21-15,0 0 0,21 1 16,-21-1-16,0 22 0,0-1 0,-1-21 16,22 22-16,-21-1 0,0 22 15,0-21-15,21-1 0,-21-21 0,0 22 16,21-1-16,-22-20 0,1-1 15,21 0-15,0 1 0,-21-1 0,21-21 16,0 0-16,-21 1 0,21-1 0,0 0 16,0 0-1,0-42 1,0 0-16,21 21 16,0-43-16,-21 22 0,21-21 0,1 21 15,-1-22-15,21 1 16,-21-21-16,22 20 0,-1 1 0,0 0 15,1-1-15,-1 1 0,0 21 0,1 0 16,-1-1-16,21 22 0,-20 0 16,-1 0-16,0 0 0,-20 22 0,20-1 15,-21 0-15,0 21 0,-21-21 16,0 22-16,0-1 0,0-21 0,-21 22 16,0-1-16,-21-21 0,20 21 15,-20-20-15,21-1 0,0 0 0,-22 0 16,22 0-16,0 0 0,0 1 15,42-22 17,0-22-32,0 1 15,22 0-15,-1 0 0,0 0 0</inkml:trace>
  <inkml:trace contextRef="#ctx0" brushRef="#br0" timeOffset="19773.4">15600 5567 0,'0'0'0,"0"-21"0,0 0 16,0-1-16,-21 22 16,-1 0-1,22 22-15,-21-1 16,0 21-16,0-21 0,21 22 0,-21-22 16,0 21-16,-1 0 0,22 1 15,-21-22-15,0 21 0,21-21 0,-21 22 16,21-22-16,0 0 0,0 0 0,0 0 15,21 1-15,0-22 16,0 21-16,1-21 0,20 0 0,-21 0 16,21 0-16,-20 0 0,20-21 15,0-1-15,-21 1 0,22 0 0,-22 0 16,0 0-16,0-22 0,0 1 16,1 0-16,-22-1 0,0 1 0,0-21 15,0 20-15,0 1 0,0 0 16,-22-1-16,1 22 0,-21 0 15,21 0-15,-22 21 0,1 0 0,0 0 16,-1 0-16,1 0 0,0 21 16,-1 0-16,1 21 0,21-20 0,-21 20 15,20 0-15,1-21 0,0 22 16,0-1-16,21 0 0,0-20 0,0 20 16,0-21-16,21 0 0,0 0 0,22 1 15,-22-1-15,21-21 0,0 0 16,1 0-16,-1 0 0,0 0 0,1 0 15,-1 0-15,0-21 0,1-1 16,-1 22-16,0-42 0,1 21 16,-1 0-16,22-22 0,-22 1 15,21 0-15,-20-1 0,20-20 0,1-1 16,-1 1-16,-20-1 0,20 1 16,-21-1-16,1 1 0,-22-1 0,0 22 15,0 0-15,0 21 0,-21-1 16,0 1-16,0 42 15,-21 1-15,0 20 0,0 0 16,0 1-16,0 20 0,-22-21 16,22 22-16,0-22 0,0 22 0,0-1 15,-1 1-15,-20-22 16,21 22-16,0-22 0,0 0 0,21 1 16,0-1-16,-22 0 0,22-21 15,0 1-15,0-1 0,0 0 0,0 0 16,22-21-16,-1 0 0,0 0 0,0 0 15,21 0-15,-20 0 0,20 0 16,-21 0-16,21-21 0,-20 0 0,20 0 16,-21-1-16,21 1 0,-20-21 15,-1 21-15,0-22 0,0 22 0,-21-21 16,21 21-16,-21-22 0</inkml:trace>
  <inkml:trace contextRef="#ctx0" brushRef="#br0" timeOffset="19987.61">16214 5440 0,'0'0'0,"-22"0"0,1 0 16,42 0-1,22 0-15,-22 0 0,21 0 16,22 0-16,-1 0 0,-20 0 0,20 0 16,1 0-16,-1-21 0,1 21 0,-22 0 15,21 0-15,-20 0 0,-1 0 16,0-21-16,-20 21 0,-1 0 0,0 0 15,0 0-15</inkml:trace>
  <inkml:trace contextRef="#ctx0" brushRef="#br0" timeOffset="20179.8">17039 5694 0,'0'0'16,"0"21"0,-21-21 31,0 0-32,0-21-15</inkml:trace>
  <inkml:trace contextRef="#ctx0" brushRef="#br0" timeOffset="32983.24">1714 8192 0,'0'-22'16,"0"1"-16,0 0 15,-21 0-15,21 0 16,-21 0-16,21-1 0,0 1 0,0 0 15,-21 0-15,21 0 0,-21 0 16,21-1-16,-21 1 0,21 0 0,0 0 16,0 0-16,0 0 0,0-1 15,21 1-15,21 0 0,-21 0 16,22 0-16,-22 0 0,21 21 16,0 0-16,1 0 0,-22 0 15,21 21-15,-21 0 0,22 21 0,-22 1 16,0-1-16,-21 21 0,0 22 15,0-21-15,0 20 0,-21-20 0,-21 20 16,-1-20-16,1-1 0,-22 1 16,1-1-16,21 1 0,-22-22 15,1 1-15,20-22 0,-20 0 0,42 0 16,-22-21-16,1 0 0,21 0 16,0-21-16,-1 0 0,1 0 15,21-1-15,0-20 0,0 0 16,0-1-16,0 1 0,21 0 15,1-22-15,-1 22 0,21 0 0,-21-1 16,22 22-16,-1 21 0,-21 0 16,21 0-16,1 21 0,-22 0 0,0 1 15,21 20-15,-20 0 0,-1 1 16,0-22-16,-21 21 0,0 0 0,21-20 16,-21 20-16,21-21 0,-21 21 15,0-20-15,21-1 0,-21 0 16,22 0-16,-1-21 0,0 0 15,0 0 1,-21-21-16,21 0 0,-21 0 16,0-1-16</inkml:trace>
  <inkml:trace contextRef="#ctx0" brushRef="#br0" timeOffset="33139.91">2349 8424 0,'0'0'0,"0"22"15,-21-22 1,42 0 15,1 0-15,-1 0-16</inkml:trace>
  <inkml:trace contextRef="#ctx0" brushRef="#br0" timeOffset="33759.53">3641 7959 0,'21'-21'0,"-42"42"0,42-64 0,0 43 0,-21 22 32,0-1-32,-21 21 15,0 0-15,-1 1 0,1-1 16,0 22-16,0-1 0,0-21 0,0 22 15,-22-22-15,22 1 0,0-1 16,0 0-16,0 1 0,-1-22 0,1 0 16,21 0-16,-21 0 0,42-21 15,0 0 1,1-21-16,-1 0 0,21 0 0,0 0 16,-20-22-16,20 22 0,0-21 15,1 21-15,-1-22 0,0 1 0,-21 21 16,1 0-16,20-1 0,-21 1 15,0 21-15,-21 21 16,0 22 0,0-22-16,0 0 0,0 21 0,0-20 15,0 20-15,0 0 0,0-21 16,0 22-16,0-22 0,0 0 0,0 0 16,0 0-16,21 1 0,1-22 0,-1 0 15,0 0-15,21 0 0,1 0 16,-22-22-16,21 22 0,0-21 0,22 0 15,-22 0-15,22-21 0,-22 20 16,0-20-16,1 0 0,-1-1 0,-21 1 16,0-21-16,-21 20 0,0-20 15,0-1-15,-21 22 0,0-22 16,-21 22-16,21 21 0,-22-21 16,1 20-16,0 1 0,-1 21 0,1 0 15,0 0-15,-1 0 0,22 21 0,0 1 16,-21-1-16,42 21 0,0-21 15,-22 22-15,22-22 0,0 21 0,0-21 16,0 0-16,22 1 0,-22-1 16,21 0-16,0-21 0,21 0 0,-21 0 15,22 0-15,-22 0 0</inkml:trace>
  <inkml:trace contextRef="#ctx0" brushRef="#br0" timeOffset="34857.69">5334 7684 0,'-85'0'31,"64"21"-31,0 0 0,0 21 0,0 1 16,-1-1-16,1 0 0,0 22 0,0-1 15,0 1-15,0-1 0,-1 1 16,1-1-16,21 1 0,-21-22 0,0 0 15,21 1-15,0-1 0,-21 0 16,21-20-16,-21 20 0,21-21 16,0 0-16,0 0 0,0-42 31,21 0-31,0 0 0,0 0 16,0 0-16,0-22 0,1 22 15,-1-21-15,0-1 0,0 22 0,21-21 16,-20 21-16,-1 0 0,0-1 0,0 1 15,0 21-15,0 0 16,1 21-16,-22 1 0,0-1 0,21 21 16,-21-21-16,21 0 0,-21 22 15,21-22-15,-21 0 0,21 21 16,0-20-16,1-1 0,-1 0 0,0 0 16,21 0-16,1-21 0,-1 0 15,0 21-15,1-21 0,20 0 0,-21 0 16,22 0-16,-1-21 0,1 21 15,-22-21-15,22 0 0,-1 0 0,-20 0 16,-1-1-16,21-20 0,-41 21 0,20-21 16,-21-1-16,0 1 0,-21 0 15,0-22-15,0 22 0,-21-1 0,0 1 16,0 0-16,0 21 0,-22-1 16,22 1-16,-21 21 0,-1 0 0,1 21 15,0 22-15,-1-1 0,1 0 16,0 1-16,-1-1 0,1 22 15,0-22-15,21 0 0,-1 1 0,22-1 16,0 0-16,0-21 0,0 1 16,0-1-16,22 0 0,20 0 0,-21-21 15,21 0-15,1 0 0,-22 0 0,21 0 16,1-21-16,-1 0 0,0 21 16,1-21-16,-1-1 0,-21-20 0,21 21 15,-20 0-15,-1-22 0,0 1 16,-21 21-16,0-21 0,0-1 15,0 1-15,0 21 0,0 0 0,0-1 0,0 1 16,0 42 0,0 1-16,-21-1 0,0 0 15,21 21-15,-22 1 0,22-22 16,0 21-16,0 0 0,0-20 0,-21 20 16,21-21-16,0 21 0,0-20 0,0-1 15,0 0-15,21 0 0,1 0 16,-1 0-16,0-21 0,21 0 0,1 0 15,-1 0-15,0 0 0,1 0 16,-1 0-16,0-21 0,1 0 0,20 0 16,-21 0-16,1 0 0,-1-22 15,-21 22-15,22-21 0,-1-22 16,-21 1-16,21-1 0,-20 1 0,-1-1 16,0-20-16,0 20 0,-21 1 0,0-1 15,0 22-15,21-22 0,-21 43 16,0-21-16,0 21 0,-21 21 15,0 21 1,0 21-16,0 0 0,-1 22 0,1 21 16,0-22-16,0 22 0,0-1 0,0-20 15,21-1-15,0 1 0,0-22 16,0 1-16,0-1 0,0 0 16,0-21-16,0 1 0,21-1 0,0 0 15,0-21-15,0 0 0,0 0 16,1 0-16,20 0 0,-21 0 0,0 0 15,0 0-15,1-21 0,-1 0 0,0-1 16,0-20-16,0 21 0,-21 0 16</inkml:trace>
  <inkml:trace contextRef="#ctx0" brushRef="#br0" timeOffset="35023.9">6837 8255 0,'0'0'0,"-43"0"16,1 21-16,21-21 0,0 0 0,21 21 31,21-21-31,0 0 0,0 0 0,0 0 16,22 0-16,-1 0 0,0 0 15,1 0-15,20-21 0,-20 21 16,20-21-16,-21 0 0,22 0 0</inkml:trace>
  <inkml:trace contextRef="#ctx0" brushRef="#br0" timeOffset="35266.96">8699 8086 0,'-21'0'16,"0"0"-16,21 21 16,-21 0-16,21 0 15,-21 0-15,21 22 0,0-22 0,-21 21 16,-1-21-16,22 1 0,-21 20 0,21-21 15,0 0-15,-21 22 0,0-22 16,21 0-16,-21 0 0,21 0 0,-21-21 16,21 21-16,21-21 15,0 0-15,21 0 16,-21 0-16</inkml:trace>
  <inkml:trace contextRef="#ctx0" brushRef="#br0" timeOffset="35595.37">9271 8128 0,'21'-21'0,"-42"42"0,42-63 16,-21 21-16,0-1 0,0 1 16,-21 21-16,0 0 15,0 21-15,-1 1 0,1-22 16,-21 21-16,21 21 0,21-21 0,-21 0 16,21 1-16,0-1 0,0 0 0,21 0 15,0 0 1,0-21-16,0 21 0,22-21 0,-22 22 0,21-22 15,-21 21-15,0-21 0,1 21 16,-1 0-16,0-21 0,-21 21 16,0 0-16,0 1 0,0-1 15,-21-21-15,0 21 0,-1-21 16,-20 21-16,0-21 0,-1 0 0,1 0 16,-21 21-16,20-21 0,1 0 0,0 0 15,-1 0-15,1 0 0,21 0 16,0 0-16,-1 0 0,1 0 0,21-21 15,0 0-15,0 0 0,0 0 0,0-1 16,0 1-16</inkml:trace>
  <inkml:trace contextRef="#ctx0" brushRef="#br0" timeOffset="35759.81">8636 7811 0,'0'0'16,"-21"0"-16,-22 0 0,22 0 0,0-22 0,0 22 15,0 0 1,42 0 15,0 0-31</inkml:trace>
  <inkml:trace contextRef="#ctx0" brushRef="#br0" timeOffset="36175.61">11112 7662 0,'0'0'0,"0"-42"0,43-127 32,-43 148-32,0 63 31,0 0-31,0 1 0,0 20 0,-21 1 15,-1-1-15,1 22 0,21-1 16,-21 1-16,0 0 0,21-1 16,-21-20-16,0-1 0,-1 1 0,22-1 15,-21-20-15,0-1 0,0-21 0,0 22 16,21-22-16,0 0 0,0-42 31</inkml:trace>
  <inkml:trace contextRef="#ctx0" brushRef="#br0" timeOffset="36467.87">10880 7938 0,'0'0'0,"-22"-64"0,22 22 15,0-22-15,0 1 0,0-1 0,22 1 16,-1-1-16,21 22 0,0-22 16,1 22-16,20 0 0,1-1 0,-1 22 15,1 0-15,-1 0 16,1 21-16,-1 0 0,1 21 0,-1 0 15,-20 22-15,-1-1 0,-21 0 0,0 22 16,-21-22-16,0 0 0,-21 22 16,0-22-16,-21 1 0,-22-1 0,22 0 15,-22 1-15,1-1 0,-22-21 16,43 21-16,-22-20 0,22 20 0,0-21 16,-1 0-16,22-21 0,0 21 0,42-21 31,0 0-31,22 0 0,-1 0 0,0-21 15,1 21-15,-1-21 0,21 0 16</inkml:trace>
  <inkml:trace contextRef="#ctx0" brushRef="#br0" timeOffset="37063.76">12001 7853 0,'0'0'16,"22"0"-16,-44 21 15,1 0-15,0 0 16,0 22-16,-21-1 0,20 22 0,1-22 15,-21 0-15,21 22 0,0-22 0,-1 0 16,1 1-16,21-22 16,-21 21-16,21-21 0,0 1 0,0-1 15,21-21-15,0 0 0,1 0 16,20 0-16,-21 0 0,21-21 16,1-1-16,-1 1 0,0 0 0,1 0 15,-22 0-15,21-22 0,-21 1 16,1 0-16,-1-1 0,-21 1 0,0 0 15,0-1-15,0 1 0,-21 21 0,-22-21 16,22 20-16,-21 22 0,-1 0 16,-20 0-16,21 0 0,20 0 0,-20 0 15,21 0-15,0 0 0,21 22 16,0-1-16,21-21 16,21 0-16,1 0 0,-1 0 15,21-21-15,1 21 0,21-22 16,-22 1-16,1 21 0,-1-21 0,1 0 15,-1 21-15,1-21 0,-22 21 16,21-21-16,-41 21 0,20 0 0,-21 0 16,-21 21-16,0 0 15,0 0-15,0 21 0,-21 1 0,0-1 16,0 0-16,21 1 0,-22 20 0,1-20 16,0 20-16,0 1 0,0-22 15,0 21-15,-1 1 0,1 21 0,0-22 16,0 22-16,-21-1 0,20 22 15,-20-21-15,0 0 0,-1-1 0,1 1 16,-21 0-16,20-22 0,1 1 16,21-1-16,-22 1 0,22-22 0,21 0 15,0-21-15,0 1 0,0-1 16,21-21-16,1-21 16,-1-1-16,21 1 0,0-21 0,-20 0 15,20-1-15,0-20 0,1 20 16,-1-20-16</inkml:trace>
  <inkml:trace contextRef="#ctx0" brushRef="#br0" timeOffset="37364.08">12636 8340 0,'0'0'0,"0"-64"0,0-211 16,0 254 0,0-21-16,0 20 0,22 1 15,-1-21-15,0 42 0,0-21 0,21 0 16,1-1-16,-1 22 0,0 0 15,1 0-15,-1 0 0,22 0 0,-22 22 16,0-1-16,-21 21 0,1-21 0,-1 22 16,-21-1-16,0 0 0,-21 1 15,-1-1-15,-20 0 0,0 1 0,-22-1 16,22-21-16,0 21 0,-22-20 16,22-1-16,-1 0 0,22 0 0,0-21 15,0 0-15,0 0 0,42 0 31,0-21-31,0 0 16,0 0-16,22-1 0,-1 1 16,0 0-16,1-21 0</inkml:trace>
  <inkml:trace contextRef="#ctx0" brushRef="#br0" timeOffset="37683.06">13547 7853 0,'21'-21'15,"-42"42"-15,21-42 31,-22 42-31,1 0 0,0 21 0,0 1 16,21-1-16,-21 0 0,21 22 16,0-22-16,-21 1 0,21-1 15,0 0-15,0-21 0,0 22 0,21-22 16,0 0-16,0-21 0,0 21 16,0-21-16,22 0 0,-22 0 0,0 0 15,21-21-15,-20 0 0,20 0 0,-21 0 16,0-22-16,0 1 0,22 0 15,-22-1-15,-21-20 0,21 20 0,0-20 16,-21 21-16,0-1 0,0 1 16,0 21-16,0 0 0,0-1 0,-21 22 31,0 0-31,0 22 0,21-1 16,0 0-16,0 0 0,0 0 15,0 0-15,21 1 16</inkml:trace>
  <inkml:trace contextRef="#ctx0" brushRef="#br0" timeOffset="37971.89">14372 7853 0,'0'-42'15,"0"84"-15,-21-63 32,21 63-32,-21-21 15,0 22-15,-1-1 0,1 21 16,21 1-16,-21-1 0,0-20 15,0 20-15,0 1 0,21-1 0,-22 1 16,1-1-16,21 1 0,-21-1 0,0 22 16,0-22-16,0 1 0,-1-1 15,1-20-15,0 20 0,0 1 0,0-22 16,0 0-16,-1 1 0,1-1 0,0-21 16,21 22-16,0-22 0,0-42 31,0-1-31,21 1 15,0-21-15,1 0 0,20-22 16,-21 1-16</inkml:trace>
  <inkml:trace contextRef="#ctx0" brushRef="#br0" timeOffset="38231.74">14266 8255 0,'21'-63'0,"-42"126"0,85-211 16,-43 106-16,0-22 0,0 22 0,0-1 15,-21 22-15,22 0 0,-1 0 16,0 0-16,0 0 0,0-1 0,0 22 15,1 0-15,-1 0 0,0 0 16,0 0-16,21 22 0,-42-1 0,22 0 16,-22 21-16,0-21 0,0 22 0,0 20 15,0-20-15,-22-1 16,-20 0-16,21 1 0,-21-1 0,-1-21 16,1 21-16,0-20 0,-1-1 0,1 0 15,21 0-15,0-21 0,-1 0 16,22 21-16,0-42 15,22 21-15,-1-21 16,21 0-16,0-22 0,1 22 0,-1-21 16</inkml:trace>
  <inkml:trace contextRef="#ctx0" brushRef="#br0" timeOffset="38556.56">15134 7916 0,'0'0'0,"21"0"0,-21-21 15,0 0 1,-21 21-1,21-21-15,-21 21 0,-21 0 16,20 0-16,1 0 0,-21 21 0,0-21 16,20 21-16,1 0 0,0 1 0,0-1 15,21 0-15,0 0 0,0 0 16,0 0-16,0 1 0,21-1 0,0 0 16,22-21-16,-22 21 0,21 0 15,0-21-15,1 21 0,-1 1 0,0-22 16,-20 21-16,-1 0 0,0-21 15,-21 21-15,0 0 0,0 0 16,-21-21-16,-22 22 0,22-1 0,-21 0 0,0-21 16,-1 21-16,1 0 0,0-21 15,-1 21-15,1-21 0,0 0 16,20 0-16,-20 0 0,21 0 0,0 0 16,21-21-1,0 0-15</inkml:trace>
  <inkml:trace contextRef="#ctx0" brushRef="#br0" timeOffset="39283.46">17462 7345 0,'0'0'0,"0"-21"0,-21 0 0,0-1 0,0 22 16,-21-21-16,-1 21 0,1 0 15,0 0-15,-1 0 0,-20 21 0,20 1 16,1-1-16,0 0 0,-1 21 0,1-21 16,21 22-16,0-1 0,-22-21 15,43 22-15,0-22 0,0 0 0,0 21 16,0-21-16,0 1 0,22-1 16,-1-21-16,21 21 0,0-21 0,1 0 15,20 21-15,-20-21 0,20 0 0,1 0 16,-1 0-16,1 0 0,-22 0 15,0 0-15,1-21 0,-22 21 16,-42 0 0,-22 0-16,1 0 0,-22 0 15,1 0-15,-1 21 0,1 0 0,-1 0 16,1-21-16,-1 22 0,22-1 16,0 0-16,-1 0 0,1 0 0,21 0 15,0-21-15,21 22 0,21-22 16,0 0-16,0 0 15,22 0-15,-1 0 0,0 0 16,1 0-16,-1 0 0,21-22 0,-20 22 16,20 0-16,-20 0 0,20 0 15,-21 0-15,-20 0 0,-1 0 16,0 0-16,-21 22 0,0 20 0,0 0 16,0-21-16,-21 43 0,0-22 15,-22 1-15,22 20 0,-21 1 0,-1-1 16,-20-21-16,21 22 0,-1-1 0,1-20 15,0 20-15,20-20 0,1-1 16,0-21-16,21 21 0,0-20 0,0-1 16,21-21-16,0 0 15,1-21-15,20-1 0,0 1 16,22 0-16,-22-21 0,22 21 0,20-22 16,-20 1-16</inkml:trace>
  <inkml:trace contextRef="#ctx0" brushRef="#br0" timeOffset="39523.69">18944 7176 0,'0'0'0,"-21"-22"0,21 1 0,-21 21 16,42 0-1,0 0-15,21 0 0,-20 0 16,41 0-16,-21 0 0,22 21 0,-1-21 15,1 0-15,21 0 0,-1 22 16,1-22-16,-22 0 0,1 21 16,-1-21-16,-20 0 0,-22 0 15,-21 21-15,-21-21 16,0 21-16,-22-21 0</inkml:trace>
  <inkml:trace contextRef="#ctx0" brushRef="#br0" timeOffset="39739.62">19219 7366 0,'0'0'0,"-21"21"0,-21 22 0,21-1 15,-1 21-15,1-20 0,-21 20 0,21-20 0,0 20 16,-1 1-16,-20-1 16,42 1-16,-21-22 0,21 21 0,-21-20 15,21-1-15,0 0 0,0 1 16,0-22-16,0 0 0,0 0 0,0 0 15,0 1-15,21-22 16,0 0 0,0-22-16,0 1 0</inkml:trace>
  <inkml:trace contextRef="#ctx0" brushRef="#br0" timeOffset="40236.53">19473 7853 0,'0'0'0,"21"-42"0,1 20 0,-44 44 31,1-1-31,0 0 0,0 21 16,0-21-16,0 22 0,-22-1 16,43 0-16,-21 1 0,21-22 0,0 21 15,0 1-15,0-22 0,21 0 16,0 0-16,22-21 0,-22 21 0,21-21 16,1 0-16,20 0 0,-21 0 0,22-21 15,-22 0-15,1 0 0,-1 0 16,0-1-16,1-20 0,-22 0 0,21-1 15,-21 1-15,0 0 0,1-1 16,-22 22-16,0-21 0,0 21 16,0 0-16,-22 21 15,1 0-15,0 21 0,0 0 16,-21 0-16,-1 21 0,22 1 0,-21-1 16,21 22-16,-22-22 0,22 21 15,0-20-15,0-1 0,0 22 0,21-22 16,0 0-16,0 22 0,0-22 15,0 22-15,0-22 0,0 21 0,0 1 16,0-1-16,0 1 0,-22 42 16,1-64-16,0 22 15,0-22-15,-21 0 0,-1 1 0,-20-22 16,20 21-16,-20-21 0,-1 0 0,22-21 16,-21 0-16,20 0 0,1 0 15,0 0-15,-1 0 0,22-21 0,-21 0 16,42 0-16,-21 0 0,21-22 0,0 1 15,0 0-15,0-1 0,21 1 16,0-21-16,21 20 0,1-20 0,-1-1 16,21 22-16</inkml:trace>
  <inkml:trace contextRef="#ctx0" brushRef="#br0" timeOffset="40512.41">20341 7959 0,'0'0'0,"21"-43"0,-21 22 0,21 0 0,-42 21 31,0 21-31,0 22 0,0-22 16,0 42-16,-1 1 0,1-1 15,0 1-15,21-1 0,0 22 0,-21-22 16,21 1-16,0-1 0,-21 1 0,21-1 16,0 1-16,0-1 0,-21 1 15,-1-22-15,1 1 0,21-1 0,-21 0 16,0-21-16,0 1 0,21-1 15,0 0-15,-21 0 0,21-42 32,21 0-32,-21 0 15,21-22-15,0 22 0,0-21 0,0-1 16</inkml:trace>
  <inkml:trace contextRef="#ctx0" brushRef="#br0" timeOffset="40775.33">20256 8424 0,'0'0'0,"22"-63"0,-22-22 0,21 22 16,0-1-16,21 1 0,-21 20 15,1 1-15,-1 0 0,0 21 0,21-22 16,-21 22-16,1 21 0,20-21 0,-21 21 16,21 0-16,1 0 15,-22 0-15,21 21 0,-21 0 0,1 0 16,-1 1-16,-21 20 0,0-21 16,0 21-16,0 1 0,-21-22 0,-22 21 15,22 1-15,-21-22 0,-1 21 0,1-21 16,0 0-16,-1 1 0,-20-1 15,21 0-15,-1-21 0,22 0 0,0 0 16,-21 21-16,42-42 31,42 0-31,0 21 0,1-21 0,-1-22 16,21 22-16,22 0 0</inkml:trace>
  <inkml:trace contextRef="#ctx0" brushRef="#br0" timeOffset="41300.18">21103 8128 0,'0'0'0,"21"0"16,0 0 0,1-21-1,-1 21-15,0-21 0,0 0 16,0 21-16,0-22 0,1 1 0,-1 0 16,-21-21-16,21 21 0,-21-1 15,21 22-15,-21-21 0,0 0 0,-21 21 16,0 0-16,0 0 15,-1 0-15,-20 21 16,21 0-16,-21 1 0,20 20 0,-20-21 16,21 21-16,-21 1 0,20-1 15,1-21-15,0 22 0,21-22 0,0 21 16,0-21-16,0 22 0,0-22 0,42 0 16,-20 0-16,-1-21 0,0 21 15,21-21-15,1 0 0,-1 0 0,0 0 16,1 0-16,-1 0 0,21 0 15,1-21-15,-1 0 0,-20 0 0,20 0 16,-20-22-16,20 1 0,-21 0 0,1-1 16,-22 1-16,21-22 0,-21 43 15,-21-21-15,0 21 0,0 0 16,0-1-16,-21 22 16,-21 0-16,21 0 0,-22 22 0,22-1 15,0 0-15,0 21 0,0-21 16,21 22-16,-21-1 0,21-21 0,0 22 15,0-1-15,0-21 0,0 21 0,0-20 16,0-1-16,21 0 0,-21 0 16,0 0-16,-21-21 15,-22 0 1,22 0-16,-21 0 0,21 0 0,-22 0 16,-20 0-16,20 0 0,-20 0 15,-1 0-15</inkml:trace>
  <inkml:trace contextRef="#ctx0" brushRef="#br0" timeOffset="42391.59">1439 9948 0,'0'0'0,"-21"0"15,0 0-15,0-21 16,21 0-16,0 0 16,0 0-16,0 0 0,0-1 15,21 1-15,0 0 16,0 0-16,0 21 0,22 0 0,-1 0 16,0 0-16,1 21 0,-1 0 15,-21 0-15,0 22 0,1-1 0,-22 0 16,0 22-16,0-22 0,0 1 15,-43 20-15,22-21 0,-21 1 0,-22 20 16,22-20-16,-22-22 0,22 21 16,0-21-16,-1 0 0,1 1 15,21-22-15,0 0 0,0 0 16,-1-22-16,22 1 0,0 0 16,0 0-16,0-21 0,0 20 0,0 1 15,22-21-15,20 21 0,-21 0 16,21-1-16,22 22 0,-22 0 0,1 0 15,20 0-15,-21 0 0,22 0 16,-22 22-16,-21-1 0,22 21 0,-22-21 16,0 22-16,-21-1 0,0 21 15,0-20-15,-21 20 0,-21-20 0,-1-1 16,1 0-16,-22 1 0,1-1 16,-1-21-16,1 21 0,-1-20 0,22-22 15,-21 21-15,20-21 0,1 0 16,0 0-16,-1 0 0,22-21 15,0 21-15,0-22 0,0 1 16,21 0-16,0 0 0,0 0 0,0 0 16,0-1-16,0 1 0,21 0 15,0-21-15,0 21 0,21-22 16,-20 22-16</inkml:trace>
  <inkml:trace contextRef="#ctx0" brushRef="#br0" timeOffset="42555.49">2117 10160 0,'0'0'0,"42"0"0,-21 0 0,-21-21 16,21 21 46,0 0-62,22 0 0</inkml:trace>
  <inkml:trace contextRef="#ctx0" brushRef="#br0" timeOffset="42804.35">3429 9800 0,'21'0'16,"-42"0"-16,42 21 15,-21 1-15,0-1 0,0 21 16,0 0-16,-21 1 0,0 20 0,0-20 15,-1 20-15,1 1 0,0-1 16,0 22-16,0-22 0,0 1 0,-1-1 16,1-20-16,0 20 0,0-21 15,21 1-15,0-22 0,0 0 0,0 0 16,21-21 0,0-21-16,0 0 0,22 0 15,-22-22-15,21 1 0</inkml:trace>
  <inkml:trace contextRef="#ctx0" brushRef="#br0" timeOffset="43008.28">3831 9948 0,'0'0'0,"21"-63"0,0 21 0,1-1 15,-1 22-15,-21 0 0,0 0 0,0 42 16,0 0-16,0 21 16,0 1-16,0-1 0,0 22 0,-21-22 15,-1 21-15,22 1 0,-21 21 0,0-22 16,0 22-16,0-22 0,0 1 15,21-22-15,0 22 0,0-22 16,0-21-16,0 0 0,0 0 16,0 1-16,-22-22 15,22-22-15,-21 1 0</inkml:trace>
  <inkml:trace contextRef="#ctx0" brushRef="#br0" timeOffset="43489.38">3281 10372 0,'0'0'15,"-21"0"-15,-22 0 0,22 0 0,0 0 16,42 0 0,0 0-16,22 0 15,-1 0-15,21 0 0,1-21 0,21-1 16,-22 1-16,22 21 0,-1-21 16,1 0-16,0 0 0,-22 0 0,22-1 15,-22 22-15,22 0 0,-43 0 16,22 0-16,-43 0 0,0 0 0,-21 22 15,0-1-15,0 0 0,-21 21 16,-21 1-16,21-1 0,-1 0 16,-20 22-16,21-22 0,0 0 0,0 1 15,-1-1-15,1 0 0,0 1 16,21-22-16,0 0 0,0 0 0,0 0 16,0 1-16,21-22 0,0 0 15,22 0-15,-22 0 16,21-22-16,1 1 0,-1 0 0,0 0 0,1 0 15,-1-22-15,0 1 16,1 0-16,-1-1 0,-21 1 0,0-21 16,0-1-16,-21 22 0,0-22 0,0 22 15,-42 0-15,21-1 0,-21 22 16,20-21-16,-20 42 0,0-21 0,-1 21 16,1 0-16,0 0 0,-1 21 15,1 0-15,21 0 0,-21 0 0,20 0 16,1 22-16,0-1 0,21 0 0,0 1 15,0-1-15,0 0 16,0-20-16,21 20 0,0-21 0,22 0 16,-22-21-16,21 0 0</inkml:trace>
  <inkml:trace contextRef="#ctx0" brushRef="#br0" timeOffset="44004.24">5249 10245 0,'0'0'0,"21"-43"0,-21 22 0,0 0 0,0 0 15,-21 21 1,0 21-16,0 0 0,0 22 16,0-22-16,-1 21 0,1 22 15,0-22-15,0 21 0,0-20 0,0-1 16,21 0-16,0 1 0,0-1 16,0-21-16,0 0 0,0 1 0,21-22 15,0 0-15,0 0 16,21 0-16,-20 0 0,-1-22 0,0 1 15,21 0-15,-21-21 0,22 21 0,-1-22 16,-21 22-16,0-21 0,22 21 16,-22-22-16,0 22 0,-21 0 0,21 21 15,-21 21 1,21 0-16,-21 0 0,0 1 0,0 20 16,0 0-16,0 1 0,0-1 15,22-21-15,-1 21 0,0-20 16,0-1-16,0 0 0,22 0 0,-1-21 15,0 0-15,1 0 0,20 0 0,-21 0 16,22 0-16,-22-21 0,22 0 16,-22 0-16,0-1 0,1-20 0,-22 21 15,0-21-15,0-22 0,-21 22 0,0-22 16,0 22-16,0-22 0,0 22 16,-21-21-16,0 20 0,0 1 0,0 21 15,-1 0-15,-20-1 0,21 1 0,-21 21 16,20 0-16,-20 0 0,0 21 15,-1 1-15,43-1 16,0 0-16,0 0 0,22-21 16,-1 21-16,21-21 15,0 0-15,1 0 0</inkml:trace>
  <inkml:trace contextRef="#ctx0" brushRef="#br0" timeOffset="44255.68">7556 9652 0,'0'0'0,"0"-21"0,0 0 16,0 0-16,0-1 0,0 44 15,0-1 1,-21 21-16,0 0 0,-21 22 0,21-1 16,-1 1-16,1-1 0,0 1 0,0-1 15,-21 1-15,20-1 0,1 1 16,0-1-16,0-20 0,0 20 0,21-20 15,0-22-15,0 21 0,0-21 0,0 0 16,0 1-16,21-22 0,0 0 16,0 0-16,0 0 0,1-22 0,20 1 15,0 0-15,1 0 0</inkml:trace>
  <inkml:trace contextRef="#ctx0" brushRef="#br0" timeOffset="44559.51">7874 10160 0,'21'-21'16,"-42"42"-16,42-63 0,-42 42 31,0 21-31,0 0 0,-1 21 0,22-20 16,-21 20-16,21 0 0,-21 1 15,21-22-15,0 21 0,0 0 0,0-20 16,0-1-16,21 21 0,0-42 0,1 21 16,-1 0-16,21-21 0,-21 0 15,22 0-15,-22 0 0,21-21 0,0 0 16,1 0-16,-22 0 0,21 0 15,-21-22-15,1 22 0,-1-21 16,-21-1-16,0 22 0,0-21 0,0 0 0,0 20 16,-21-20-16,21 21 0,-43 0 15,22 0-15,-21-1 0,-1 22 16,1 0-16,0 0 0,-1 0 0,-20 0 16,21 22-16,-1-1 0,-20-21 15,20 0-15,22 21 0,-21-21 0,21 0 16</inkml:trace>
  <inkml:trace contextRef="#ctx0" brushRef="#br0" timeOffset="44720.42">7175 10012 0,'43'0'31,"-22"0"-31,21 0 0,-21 0 0,22 0 16,-1 0-16,0 0 0,1 0 0,20 0 15,-20-21-15,20 0 0,-21 21 16,22-22-16</inkml:trace>
  <inkml:trace contextRef="#ctx0" brushRef="#br0" timeOffset="46968.83">9292 10668 0,'0'0'0,"-42"0"0,21 21 0,-1-21 0,1 0 15,21-21 17,21 0-32,1 0 0,-1 0 0,21-22 15,-21-20-15,22 20 0,-22-20 0,21-1 16,0 1-16,1-1 0,-1-20 16,-21-1-16,22 0 0,-22-20 0,0 20 15,-21 0-15,0 22 0,0-1 16,0 22-16,0 0 0,-21-1 0,0 43 15,-1 0-15,1 0 0,0 21 0,-21 22 16,21-1-16,-22 22 0,1 20 16,21-20-16,-22 20 0,22 1 0,-21-21 15,21 20-15,-22 1 0,22-22 16,0 1-16,0-1 0,0 1 16,21-1-16,-21-20 0,21-1 0,0 0 15,0-20-15,0-1 0,21-21 31,0 0-31,-21-21 0,21-1 0,0-20 16,0 21-16,1-21 0,-1-1 16,0 1-16,0 21 0,0-22 0,0 22 15,1 0-15,-1 21 0,0 0 0,0 0 16,0 0-16,0 21 0,1 0 16,-1 1-16,0 20 0,0-21 0,0 21 15,0 1-15,1-22 0,-1 21 16,0-21-16,0 22 0,0-22 15,0 0-15,22-21 0,-22 21 0,21-21 16,1 0-16,-1 0 0,0 0 16,1 0-16,20-21 0,-21 0 0,1 0 15,20 0-15,-20-22 0,-1 22 0,0-21 16,-21-1-16,22 1 0,-22 0 16,-21-1-16,0 1 0,0 0 0,0 21 15,0-22-15,-21 22 0,-22-21 16,22 21-16,-21 21 0,21-22 15,-22 22-15,1 0 0,0 0 0,-1 22 0,-20-1 16,21 0-16,-1 21 0,22 1 16,-21-1-16,21 0 0,-1 22 15,1-22-15,21 22 0,0-22 0,0 0 16,0 1-16,0-22 0,0 0 16,21 0-16,1 0 0,20 0 0,-21-21 15,21 0-15,22 0 0,-22-21 16,1 0-16,-22 0 0,21 0 15,0 0-15,-20-22 0,20 22 0,-21-21 16,0-1-16,0 1 0,-21 0 16,0-1-16,22 1 0,-22 21 15,0-21-15,0 20 0,0 44 32,0-1-32,0 21 0,0-21 15,0 22-15,0-1 0,0-21 0,0 21 16,21 1-16,0-22 0,-21 0 15,21 0-15,0 0 0,0 1 0,1-22 16,20 0-16,-21 0 0,0 0 0,22 0 16,-1 0-16,0-22 0,-21 1 15,22 0-15,-1-21 0,0 21 16,-20-22-16,20-41 0,-21 41 16,-21 1-16,0 0 0,0-1 15,0 22-15,0-21 0,0 21 0,0-1 16,21 22-16,-21 22 15,0-1-15,0 0 0,0 21 16,0-21-16,0 22 0,0-1 0,0 0 16,0-20-16,0 20 0,0 0 15,21-21-15,-21 22 0,0-22 0,0 0 16,22-21-16,-1 0 16,0-21-1,-21 0-15,21 0 16,0-22-16,0 22 0,-21-21 15,22 21-15,-1-22 0,21 1 16,-21 21-16,0-22 0,1 22 0,20 0 16,-21 0-16,0 0 0,22 21 15,-22 0-15,0 0 0,0 0 0,0 21 16,22 0-16,-22 0 0,0 22 0,0-22 16,21 21-16,-20-21 0,-1 22 15,0-22-15,21 0 0,-21 21 0,22-21 16,-1 1-16,0-1 0,1-21 15,20 21-15,-20-21 0,20 0 0,1 0 16,-1 0-16,-21 0 0,22-21 16,-22 21-16,22-21 0,-22-1 0,0-20 15,1 21-15,-1 0 0,-21-22 0,0 1 16,-21 0-16,0 21 0,0-22 16,0 1-16,0 0 0,-21-1 15,0 1-15,-21 21 0,21 0 0,-22-1 16,1 1-16,0 21 0,-22 0 0,22 0 15,-22 21-15,22 1 0,-22-1 16,22 21-16,0-21 0,-1 22 0,22-1 16,-21 43-16,42-43 15,0 0-15,0 1 0,0-1 0,21 0 16,0 1-16,22-22 0,-1 0 0,0 0 16,1-21-16,-1 0 0,21 0 15,-20 0-15,-1 0 0,0 0 16,22 0-16,-43-21 0,21 0 0,1-22 15,-22 22-15,21-21 0,-21 0 16,1-1-16,-22 1 0,21-22 0,-21 22 16,21-21-16,-21-1 0,21-21 0,-21 22 15,0-1-15,0-20 0,0 20 16,21 22-16,-21 0 0,0-1 0,21 1 16,-21 21-16,0 42 15,0 21 1,0 1-16,0 20 0,0 1 0,0-22 15,0 21-15,0 1 0,0-1 16,0 1-16,0-1 0,0-20 16,0-1-16,0 22 0,0-22 0,0 0 15,0 1-15,0-1 0,22-21 16,-1 21-16,42-20 0,-20-1 16,-1-21-16,43 0 0,-43 0 15,0-21-15,22-1 0,-22 1 16,0-21-16,-20 21 0,62-64 15,-63 43-15,22-1 0,-22-20 16,21-1-16,-21 1 0,22-22 16,-22 1-16,0 20 0,0-21 0,0 22 15,1-1-15,-1 1 0,-21 21 16,21-1-16,-21 22 0,0-21 0,-21 63 31,0 0-31,-1 21 0,-20 22 16,21-1-16,-21 1 0,20-1 0,-20 22 15,0-21-15,21-1 0,-1 1 16,22-1-16,0-21 0,0 1 0,0-1 16,0 0-16,22 1 0,20-22 0,-21 21 15,21-21-15,1 1 0,-1-22 16,0 0-16,1 0 0,20 0 0,-20 0 16,-1 0-16,0-22 0,22 22 15,-22-42-15,0 21 0,22 0 16,-22 0-16,-21-22 0,22 1 0,-22 21 15,0-22-15,-21 1 0,0 21 0,0 0 16,0 0-16,-21 21 0,0 0 16,0 0-16,-1 21 0,-20 0 0,21 0 15,0 0-15,-22 22 0,43-22 16,-21 0-16,21 21 0,0-21 0,0 1 16,0 20-16,0-21 0,0 0 15,0 0-15,21-21 0,1 22 0,-1-22 16,0 0-16,0 0 0,0 0 0,22 0 15,-22-22-15,21 22 0,0-21 16,1 0-16</inkml:trace>
  <inkml:trace contextRef="#ctx0" brushRef="#br0" timeOffset="47811.9">15727 10075 0,'21'22'0,"-21"-1"0,21-21 16,-21 21-16,21-21 0,0 0 0,1 0 16,-1 0-16,0 0 15,0 0-15,0-21 0,0 0 16,1-1-16,-1 1 0,0 0 15,-21-21-15,0-1 0,0 1 0,0 0 16,0-22-16,0 22 0,-21-22 0,0 22 16,-1 21-16,1 0 0,-21 0 15,21 21-15,-22 0 0,1 21 0,0 0 16,-1 21-16,-20 22 0,21-22 16,-1 22-16,-20-1 0,20 1 15,1-1-15,21-21 0,0 22 0,0-1 16,21-20-16,0-1 0,0 0 15,21 1-15,0-1 0,21 0 0,1-20 16,-1-1-16,0-21 0,1 0 16,-1 0-16,21 0 0,-20 0 0,-1-21 15,0-1-15,22 1 0,-22 0 0,1-21 16,-1-1-16,0 1 0,-21 0 16,22-1-16,-22-20 0,0-1 0,0 1 15,0-1-15,1 1 0,-22-22 16,0 43-16,0-22 0,0 43 0,0-21 15,0 21-15,0 63 16,-43-21-16,22 22 16,0 20-16,0-21 0,0 22 0,-1-1 15,1-20-15,0 20 0,21-20 16,0 20-16,0-21 0,0 1 0,0-1 16,21 0-16,0 1 0,1-1 0,20-21 15,-21 0-15,21 1 0,1-22 16,20 0-16,-20 0 0,-1 0 0,21 0 15,-20-22-15,-1 1 0,22-21 16,-22 21-16,0-22 0,1 1 16,-1 0-16,-21-1 0,21-20 0,1-1 15,-22 1-15,21-1 0,-21-20 0,1-1 16,20 22-16,-42-1 0,21 1 16,-21-1-16,21 22 0,-21 21 15,0-22-15,-21 43 16,0 21-16,0 22 0,0-1 15,-1 22-15,-20-1 0,21 1 16,0 20-16,0-20 0,-1-1 0,1 1 16,0-1-16,21 1 0,0-1 15,0-20-15,0-1 0,0 0 0,0 1 16,0-1-16,0-21 0,0 0 0,0 0 16,21 1-16,0-22 0,22 0 15,-22 0-15,0 0 0,0-22 16,22 22-16</inkml:trace>
  <inkml:trace contextRef="#ctx0" brushRef="#br0" timeOffset="48152.23">17145 10202 0,'0'0'0,"-21"0"0,0 0 16,42 0 0,0 0-1,0 0-15,0 0 0,22 0 16,-1 0-16,-21 0 0,21 0 0,1 0 15,-1-21-15,0 0 0,1 0 16,-1 0-16,-21 0 0,0-1 16,22 1-16,-43 0 0,0 0 0,0 0 15,0 0-15,0-1 0,-21 22 16,-1 0-16,-20 0 0,0 22 0,-1-1 16,1 0-16,0 21 0,-22-21 0,22 22 15,0-1-15,20-21 0,-20 22 16,21-22-16,21 21 0,0 0 0,0-20 15,0-1-15,0 0 0,21 0 16,0 0-16,0 0 0,22-21 16,-1 0-16,0 22 0,1-22 0,20 0 15,1 0-15,-22 0 0,22-22 16,-22 1-16,0 0 0,1 0 0,-22 21 16</inkml:trace>
  <inkml:trace contextRef="#ctx0" brushRef="#br0" timeOffset="48459.32">17822 10181 0,'0'-21'0,"0"42"0,0-63 0,0 21 0,0 0 15,0-1-15,21 22 0,-21-21 16,22 0-16,-1 21 0,0 0 0,0 0 16,0 0-16,0 0 0,1 21 15,-1 0-15,21-21 0,-21 22 0,22 20 16,-22-21-16,0 0 0,21 22 0,-42-1 16,21-21-16,-21 21 15,0 1-15,0-22 0,0 21 0,-21-21 16,0 1-16,21-1 0,-42 21 15,21-42-15,-1 0 16,1 0-16,21-21 0,0 0 16,0 0-16,0-1 0,0 1 15,0-21-15,0 21 0,0-22 0,0 22 16,21-21-16,1 0 0,-1-1 0,0 22 16,21-21-16,-21-1 0,22 1 15,-1 0-15,0-1 0,1 1 0,-1 0 16,22-1-16,-22 22 0,21-21 15,1 0-15,-1 20 0</inkml:trace>
  <inkml:trace contextRef="#ctx0" brushRef="#br0" timeOffset="48679.57">19092 9462 0,'0'0'0,"-21"21"32,0 0-32,0 21 0,0 1 15,-22 20-15,22 1 0,-21-1 0,-1 1 16,1-1-16,21 1 0,-21-22 15,20 21-15,1-20 0,0 20 16,0-20-16,21-1 0,-21 0 0,21 1 0,0-1 16,0-21-16,0 0 15,0 0-15,0 1 0,0-1 0,21-21 16,0 0-16,0 0 0,0 0 16,1-21-1,-22-1-15,0 1 0,0-21 0</inkml:trace>
  <inkml:trace contextRef="#ctx0" brushRef="#br0" timeOffset="49104.77">18584 10139 0,'0'0'0,"-21"-21"0,0 21 16,0 0-16,21-21 0,-21 21 15,42 0 1,0 0-16,21 0 0,-21 0 16,22 0-16,20 0 0,1 0 15,-1 0-15,1 0 0,-1 0 0,1 0 16,20-22-16,-20 22 15,21-21-15,-1 21 0,-20 0 0,-1-21 16,1 21-16,-1 0 0,22-21 16,-64 21-16,0-21 0,0 21 15,-21-21-15,0 42 32,-21-21-32,0 21 0,0 21 15,0-21-15,21 22 0,-21-1 0,-1 0 16,1 22-16,0-22 0,0 22 15,0-1-15,0 1 0,21-1 16,-22 1-16,1-1 0,0 1 0,-21-22 16,21 22-16,-1-22 0,-20 21 15,21-20-15,0-1 0,0 22 0,-1-22 16,1 0-16,21-21 0,0 22 0,-21-22 16,21 0-16,21-21 15,0 0 1,-21-21-16,22 0 0,-1 0 15,0-1-15,0-20 0,0 0 0,-21-1 16,21 1-16,1 0 0,-22-22 16</inkml:trace>
  <inkml:trace contextRef="#ctx0" brushRef="#br0" timeOffset="49347.61">19431 10753 0,'21'-64'15,"0"-20"-15,-63 232 0,105-360 0,-41 149 0,-22-1 16,21 1-16,0 20 0,0-20 16,0 42-16,0-22 0,1 22 15,-1-21-15,0 42 0,21-21 0,-21-1 16,22 22-16,-1 0 0,-21 0 15,22 0-15,-1 0 0,-21 0 0,21 0 16,-20 22-16,-22-1 0,0 0 16,0 0-16,0 0 0,0 0 15,-22-21-15,1 22 0,0-1 0,-21 0 16,-1-21-16,22 21 0,-21-21 16,0 0-16,-1 21 0,22-21 0,0 0 15,0 0-15,42 0 16,0 0-1,0 0-15,22 0 0,-1-21 0,0 21 16,1-21-16,20 0 0</inkml:trace>
  <inkml:trace contextRef="#ctx0" brushRef="#br0" timeOffset="49907.91">20489 10139 0,'0'0'16,"21"0"-16,-21-21 0,-21 21 15,0 21 1,0 0-16,-21-21 0,20 21 15,1 22-15,-21-22 0,21 21 16,0-21-16,-1 22 0,1-1 0,21 0 16,0-21-16,0 22 0,0-22 15,0 0-15,0 21 0,21-42 0,1 22 16,-1-1-16,0-21 0,0 0 16,0 0-16,22 0 0,-22 0 0,0-21 15,0-1-15,0 1 0,-21 0 0,21 0 16,-21-21-16,0-1 0,22 1 15,-22 0-15,0-1 0,0 22 0,0-21 16,0 21-16,-22-1 0,1 1 16,0 0-16,0 0 0,0 21 15,42 0 17,21 0-32,-21 21 0,22-21 15,-1 0-15,0 0 0,1 0 0,-1 0 16,0 0-16,1 0 0,20 21 15,-20-21-15,-22 0 0,21 21 0,-21-21 16,0 22-16,-21-1 0,0 0 16,0 21-16,-21 1 0,0-1 0,0 0 15,-21 1-15,20 20 0,1-21 16,-21 22-16,21-22 0,-22 22 0,1-22 16,21 0-16,-21 1 0,20-1 0,-20 0 15,21 1-15,0-1 16,0 0-16,-1-20 0,1 20 0,0-21 15,21 21-15,0-20 0,-21-1 0,21 0 16,-21-21-16,21 21 0,0 0 31,21-42-31,0 0 0,-21 0 16,21 0-16,0-1 0,1-20 16,-22 21-16</inkml:trace>
  <inkml:trace contextRef="#ctx0" brushRef="#br0" timeOffset="50179.89">20659 10541 0,'0'-63'0,"0"126"0,21-190 0,-21 85 0,0-1 16,21 1-16,0 21 0,-21-21 16,21 20-16,0 22 0,-21-21 15,22 0-15,20 21 0,-21-21 0,0 21 16,22 0-16,-1 0 0,-21 0 16,21 0-16,1 0 0,-22 0 0,0 21 15,-21 0-15,0 0 0,0 1 16,0 20-16,-21-21 0,0 21 15,0-20-15,-22-1 0,22 21 16,-21-21-16,-1 0 0,22 1 0,0-1 16,-21-21-16,42 21 0,-21-21 0,42 0 47,0 0-47,0-21 0,21 0 0,-20-1 15,20 22-15,0-21 0</inkml:trace>
  <inkml:trace contextRef="#ctx0" brushRef="#br0" timeOffset="50491.79">21526 10181 0,'-21'0'0,"0"0"16,0 21-16,0 1 0,0-22 0,-1 21 16,1 21-16,0-21 0,0 22 15,0-22-15,0 21 0,21-21 16,0 22-16,0-22 0,0 21 0,0-21 15,0 0-15,0 1 0,21-1 16,0-21-16,0 0 0,0 0 0,0 0 16,1 0-16,20 0 0,-21 0 15,0-21-15,0-1 0,1 1 0,-1 0 16,0-21-16,0-1 0,0 1 0,-21 0 16,0 21-16,0-22 0,0 22 15,0 0-15,0 0 0,0 0 0,-21 21 31,0 0-31,42 0 32</inkml:trace>
  <inkml:trace contextRef="#ctx0" brushRef="#br0" timeOffset="50807.57">22161 10245 0,'0'0'15,"-21"21"17,21 0-32,0 0 0,-21 0 0,21 1 15,0 20-15,0 0 0,-21 1 16,0-1-16,0 0 0,21 22 16,-22-22-16,1 0 0,0 1 15,-21-1-15,-1 22 0,22-22 0,-21 0 16,0 1-16,-1-1 0,1 0 0,0 22 15,-1-1-15,22 1 0,-21-22 16,21 22-16,21-1 0,-22-21 0,22 1 16,-21-1-16,21 0 0,0 1 15,0-22-15,0 21 0,0-21 0,0 1 16,21-22-16,1 0 0,-1 0 16,0-22-16,0 1 15,0 0-15,0 0 0,1 0 0</inkml:trace>
  <inkml:trace contextRef="#ctx0" brushRef="#br0" timeOffset="51075.66">22140 10626 0,'0'0'0,"0"-64"16,0 22-16,0 0 0,0-1 0,0 1 16,0 21-16,0-22 0,0 22 0,0 0 15,0 0-15,21 21 16,1-21-16,-1 21 15,0 0-15,0 0 0,0 0 16,0 0-16,1 0 0,-1 21 16,0-21-16,-21 21 0,0 0 0,0 22 15,0-22-15,0 0 0,0 21 16,-21 1-16,0-22 0,-1 21 0,1-21 16,0 22-16,0-22 0,0 0 15,0 0-15,-22 0 0,22 0 0,0-21 16,0 22-16,-22-22 0,22 0 0,0 0 15</inkml:trace>
  <inkml:trace contextRef="#ctx0" brushRef="#br0" timeOffset="51987.89">1841 12002 0,'0'0'0,"-21"-22"0,0 1 0,0 21 15,21-21-15,-21 21 16,0 0-16,-1 42 0,1-20 16,21 20-16,0 0 0,0 1 0,-21-1 15,21 21-15,0-20 0,0 20 16,0-20-16,0-1 0,0 0 0,21 1 16,-21-22-16,21 21 15,1-21-15,-22 0 0,21 1 0,0-22 16,0 0-16,0 0 0,0 0 15,1 0-15,-1 0 0,0-22 16,0 1-16,0 0 0,0 0 16,-21 0-16,22 0 0,-22-1 0,21 1 15,-21 42 1,0 1 0,0-1-16,-21 21 0,21-21 15,-22 22-15,1-22 0,21 21 0,0 0 16,0-20-16,-21 20 0,21-21 15,0 21-15,0-20 0,21-22 16,0 0 0,22-22-16</inkml:trace>
  <inkml:trace contextRef="#ctx0" brushRef="#br0" timeOffset="52135.89">2519 12446 0,'0'0'0,"42"-21"0,-21 0 16,0 0-16,1 21 15,-1 0 17,0 0-32,0 0 0,0 0 15,0 0-15,22 0 0,-22-22 16</inkml:trace>
  <inkml:trace contextRef="#ctx0" brushRef="#br0" timeOffset="52436.91">4339 11959 0,'0'0'0,"0"-21"0,-85-106 31,85 106-31,-21 0 0,21 0 15,-21 21-15,0 0 0,0 0 16,21 21-16,0 21 0,-21 0 0,-1 1 16,22 20-16,0-20 0,0 41 15,0-20-15,0-1 0,0 1 0,0-1 16,0 1-16,0-1 0,0-20 16,0 20-16,-21-21 0,21 1 0,0-1 15,0 0-15,0-20 0,0-1 16</inkml:trace>
  <inkml:trace contextRef="#ctx0" brushRef="#br0" timeOffset="52700.17">4657 11896 0,'0'0'0,"42"-85"16,21-63-1,-63 106-15,0 20 0,22 1 0,-22 42 16,0 1-1,0-1-15,0 21 0,0 22 0,0-1 16,0 22-16,0-22 0,0 22 16,-22 0-16,1-1 0,21-20 15,-21-1-15,0 1 0,0-1 0,0 1 0,21-22 16,0 0-16,0 1 16,0-22-16,0 0 0,0 0 0,0 0 15,-22-21 1,1-21-16,0 0 0,0 0 15</inkml:trace>
  <inkml:trace contextRef="#ctx0" brushRef="#br0" timeOffset="53687.28">4149 12467 0,'0'0'15,"-43"-21"-15,22 21 0,0 0 0,0 0 0,0 0 16,21 21 0,21-21-16,0 0 0,0 21 15,0-21-15,22 0 16,-1 0-16,21 0 0,1-21 0,-1 0 15,22 21-15,-21-21 0,20 0 0,-20 0 16,-1-1-16,1 1 0,-22 0 16,0 21-16,1-21 0,-1 0 0,-21 21 15,-21 21 1,0 0-16,0 21 16,0-20-16,-21-1 0,0 21 0,21 0 15,0 1-15,-21-1 0,21-21 16,0 22-16,0-1 0,0 0 0,0-21 15,0 1-15,0-1 0,21 0 16,0-21-16,0 0 0,0 0 0,1 0 16,20 0-16,-21 0 0,21-21 15,1-22-15,-22 22 0,21 0 16,1-21-16,-1-1 0,0 22 0,-21-21 16,1 0-16,-1-22 0,-21 22 15,0-1-15,0-20 0,-21 21 0,-22-1 16,22 1-16,-21 21 0,-1 0 0,1 21 15,0 0-15,-1 0 0,1 21 16,0 0-16,-1 21 0,1 1 0,21-1 16,-21 0-16,20 22 0,1-22 15,21 0-15,0 1 0,0 20 16,21-20-16,1-1 0,-1 0 0,21-21 16,-21 22-16,22-22 0,-1 0 15,0-21-15,22 0 0,-22 0 0,22 0 16,-1 0-16,1-21 0,20 0 15,-20 0-15,-1-1 0,1-20 0,-1 21 16,-20-21-16,20 20 0,-21-20 0,1 0 16,-1-1-16,0 1 0,1 0 15,-22-1-15,21 1 0,-21 0 0,-21 21 16,0-1-16,22 1 0,-22 42 31,0 1-31,-22 20 0,1-21 16,0 21-16,0-20 0,0 20 15,21-21-15,-21 21 0,-1-20 0,22-1 16,-21 0-16,21 0 0,0 0 0,21-21 31,1 0-31,-1 0 0,0-21 16,0 21-16,0-21 0,0 0 0,1 0 16,-1-1-16,21 1 0,-42 0 15,21-21-15,0 42 0,1-21 0,-22-1 16,21 1-16,0 42 31,-21 1-31,0-1 0,21 0 0,-21 0 16,0 21-16,0-20 0,21-1 15,0 21-15,1-21 0,-1 0 0,0 1 16,21-1-16,-21 0 0,22-21 0,-1 0 16,0 0-16,1 0 0,-1 0 15,0-21-15,1 0 0,-1-1 0,0 1 16,-20 0-16,-1 0 0,0 0 0,-21 0 15,0-22-15,0 22 0,0-21 16,0-1-16,0 22 0,0-21 16,0 0-16,-21 20 0,21 1 15,-21 0-15,21 0 0,21 21 47,0 0-47,0 0 16,21 0-16</inkml:trace>
  <inkml:trace contextRef="#ctx0" brushRef="#br0" timeOffset="53924.05">8318 11599 0,'0'0'0,"22"-42"0,-1 0 16,0 21-16,-21-1 0,0 1 15,21 21-15,-21 21 16,0 1-16,0 20 15,0 0-15,0 1 0,-21-1 0,21 21 16,0 1-16,0-1 0,-21 1 16,0-1-16,21 1 0,-22-1 0,1-20 15,21 20-15,0-20 0,-21 20 0,21-42 16,-21 22-16,21-22 0,0 0 16,0 0-16,21-21 0,0 0 0,0 0 15,22 0-15</inkml:trace>
  <inkml:trace contextRef="#ctx0" brushRef="#br0" timeOffset="54272.46">8890 12023 0,'0'0'0,"21"-43"0,0 1 0,-21 0 15,0 21-15,0-1 0,0 44 16,0 20 0,-21-21-16,0 21 0,0 1 15,21-1-15,-21 0 0,-1 1 0,1 20 16,21-20-16,-21-1 0,21 0 0,-21-21 15,21 22-15,0-22 0,0 0 16,0 0-16,21 0 0,0 1 0,22-22 16,-22 0-16,21 0 0,0 0 0,-20 0 15,20 0-15,0-22 16,1 22-16,-1-21 0,-21 0 0,21-21 16,-20 21-16,-1-22 0,-21 22 0,0-21 15,0-1-15,0 1 0,0-21 16,0 41-16,-21-20 0,-1 0 0,-20 21 15,21-1-15,0 22 0,-22 0 16,22 0-16,-21 0 0,21 0 0,0 0 16,-1 0-16,1 22 0,0-22 0,0 21 15,0-21-15,0 0 16</inkml:trace>
  <inkml:trace contextRef="#ctx0" brushRef="#br0" timeOffset="54447.56">8255 11917 0,'0'0'0,"-106"-21"31,127 21-31,0-21 16,1 21-16,20 0 0,0 0 16,1 0-16,-1 0 0,21 0 0,-20 0 15,20 0-15,-20-22 0,20 22 0,-21-21 16,1 21-16,-1 0 0</inkml:trace>
  <inkml:trace contextRef="#ctx0" brushRef="#br0" timeOffset="56753.57">9906 12488 0,'0'22'0,"21"-22"0,0 0 0,0 0 15,1 0-15,20 0 0,0-22 16,1 1-16,-22 0 0,21 0 0,0 0 15,1-22-15,-22 1 0,0 0 16,21-1-16,-20-20 0,-1-1 0,0 1 16,-21-1-16,0 1 0,21-1 0,-21 1 15,21-22-15,-21 22 0,0-1 16,0 22-16,0-22 0,0 43 0,0-21 16,-21 42-16,21 21 15,-21 0-15,0 22 0,21-1 16,-21 21-16,-1 1 0,1-1 15,21 22-15,-21 0 0,0-1 16,0-20-16,-22 21 0,22-22 0,0 22 16,0-43-16,0 22 0,21-22 0,-21 0 15,21-21-15,-22 22 0,22-22 16,0 0-16,22-21 16,-1-21-16,0 0 15,0 0-15,0-1 0,0-20 16,1 21-16,20-21 0,-21-1 0,0 1 15,0 0-15,1-1 0,-1 1 16,0 21-16,0-22 0,0 22 0,0 21 16,1 0-16,-1 0 15,0 21-15,0 1 0,0-1 16,-21 0-16,21 21 0,1-21 0,-1 22 16,-21-1-16,21-21 0,0 0 0,0 22 15,0-22-15,1 0 0,-1 0 16,0 0-16,21 1 0,-21-22 0,22 0 15,-1 21-15,0-21 0,22 0 0,-22 0 16,1 0-16,20 0 0,-21-21 16,1-1-16,20 1 0,-20 0 15,-1 0-15,0-21 0,-21-1 0,22 1 16,-22 0-16,-21-1 0,0-20 16,0 20-16,0-20 0,0 21 0,0-1 15,-21 22-15,0-21 0,-1 42 0,-20-21 16,21 21-16,-21 0 0,-1 0 15,-20 0-15,20 21 0,1 0 0,0 21 16,-1 1-16,1-1 0,21 0 16,0 1-16,0 20 0,21-21 0,-22 1 15,22-1-15,0 0 0,0-20 0,22 20 16,-22-21-16,21 0 0,0 0 16,21-21-16,-21 22 0,1-22 0,20 0 15,-21 0-15,21 0 0,1 0 16,-22-22-16,21 1 0,1 21 15,-22-21-15,21 0 0,-21-21 0,0 20 16,22-20-16,-43 21 0,21-21 0,0-1 16,-21 1-16,0 0 0,0 20 15,0-20-15,0 21 0,21 0 0,-21 42 32,0 21-32,0-21 0,0 22 15,0-22-15,0 21 0,0 1 0,0-22 16,0 21-16,0 0 0,0-20 15,0-1-15,0 0 0,21 0 0,1 0 16,-22 0-16,21 1 0,0-22 0,21 0 16,-21 0-16,22 0 15,-22 0-15,21 0 0,1 0 0,-22 0 16,21-22-16,-21 1 0,22 0 0,-22 0 16,0 0-16,0-22 0,0 1 15,0 0-15,1-1 0,-22 1 0,0 0 16,0-1-16,0 22 0,0-21 0,0 21 15,0 42 1,0 0-16,-22 0 16,1 22-16,0-1 0,21-21 0,-21 21 15,21 1-15,-21-1 0,21-21 16,0 22-16,-21-22 0,21 0 0,-22 0 16,22 0-16,0 0 0,22-21 31,-1-21-16,0 0-15,0 0 0,0 0 16,0 0-16,1-1 0,-1 1 0,21 0 16,-21-21-16,22 21 0,-22-1 0,0 1 15,0 0-15,0 0 0,0 21 16,1 0-16,-1 0 0,-21 21 0,0 0 16,21 0-16,0 1 0,0-1 0,-21 21 15,21-21-15,1 0 16,-1 1-16,21-1 0,-21 0 0,0 0 15,1-21-15,20 21 0,-21-21 0,21 0 16,-20 0-16,20 0 0,0 0 16,1 0-16,-1 0 0,21 0 0,-20 0 15,20 0-15,-20-21 0,20 21 0,-21-21 16,1 0-16,-1-22 0,0 22 16,1-21-16,-22 0 0,0-1 0,-21 1 15,0 0-15,0-22 0,0 22 16,-21 21-16,0-22 0,-22 22 0,1 0 15,21 21-15,-21 0 0,-1 0 0,-20 0 16,20 21-16,1 0 16,0 0-16,-1 1 0,1 20 0,21 0 15,-21 1-15,20-22 0,1 21 0,21 0 16,0 1-16,0-1 0,0-21 16,0 0-16,0 22 0,21-22 0,1 0 15,-1 0-15,0-21 0,0 21 0,21-21 16,-20 0-16,-1 0 0,21 0 15,-21 0-15,22 0 0,-1-21 16,0 21-16,-21-21 0,22-21 0,-22 21 16,21-22-16,-21 1 0,22-22 15,-22 22-15,21-43 0,-21 22 0,22-64 16,-22 42-16,0 22 16,0-1-16,0 22 0,-21-22 0,0 22 15,0 21-15,0 0 0,0 0 0,0 42 16,0 0-1,0 21-15,0 1 0,-21-1 0,0 21 16,0 1-16,21-1 0,-21 1 0,21 21 16,0-22-16,0 1 0,0-1 15,0 1-15,0-22 0,0 0 0,21 1 16,0-1-16,0-21 0,22 0 16,-22 0-16,0 1 0,0-1 0,0-21 15,22 0-15,-22 0 0,0 0 16,0 0-16,0-21 0,22-1 15,-22 1-15,0-21 0,0 0 16,0-1-16,0-20 0,1-1 0,20-84 16,-21 85-16,0-22 0,22 0 15,-22 1-15,21 20 0,-21-21 0,0 22 16,1 21-16,-22-22 0,0 43 16,0-21-16,0 20 0,0 1 0,-22 21 15,1 21-15,0 1 0,0-1 16,0 21-16,0 0 15,-22 1-15,22-1 0,0 22 0,0-22 0,21 21 16,0 1-16,-21-1 0,21 1 16,0-1-16,0 1 0,0-1 15,0 1-15,21-22 0,0 1 0,-21-1 16,21-21-16,0 21 0,22-20 16,-22-1-16,0-21 0,21 0 0,-21 0 15,22 0-15,-22 0 0,21 0 0,-21-21 16,22-1-16,-1 1 0,-21 0 15,22-21-15,-1-1 0,-21 1 16,0 0-16,22-1 0,-22 1 0,-21 0 16,0 21-16,0-1 0,0 1 15,-21 21-15,-22 21 0,22 1 16,-21 20-16,-1 0 16,1-21-16,0 22 0,21-1 0,-1 0 15,1 1-15,21-22 0,0 21 0,0-21 16,0 22-16,0-22 0,21 0 15,1-21-15,-1 21 0,0-21 0,0 0 16,21 0-16,1 0 0,-1 0 0,0-21 16,1 21-16,20-21 0,-20-21 15,20 20-15</inkml:trace>
  <inkml:trace contextRef="#ctx0" brushRef="#br0" timeOffset="58223.57">16298 12277 0,'0'0'0,"-42"0"0,21 0 0,0 21 0,-1-21 16,22 21-16,22-21 31,-1-21-31,0 0 0,21 21 16,-21-21-16,1-22 0,-1 22 0,0 0 16,0-21-16,0-1 0,0 1 15,1-22-15,-22-20 0,0 20 16,0 22-16,0 0 0,0-1 15,-22 22-15,1 0 0,0 0 16,0 21-16,0 0 0,-22 21 0,1 0 16,0 0-16,-1 22 0,1-1 15,0 0-15,-22 22 0,22 20 0,21-20 16,-22-1-16,22 1 0,-21-1 0,42-20 16,0 20-16,0-20 0,0-1 15,0-21-15,21 21 0,0-20 0,22-1 16,-1-21-16,0 0 0,1 0 15,20 0-15,1 0 0,-22 0 0,21 0 16,1-21-16,-1-1 0,-20-20 0,-1 21 16,0-21-16,1-1 0,-1-20 15,-21-1-15,0 1 0,1-22 0,-1 22 16,0-22-16,-21 0 0,21 22 16,-21-22-16,0 22 0,0-1 0,0 1 15,21 20-15,-21 1 0,0 0 16,0 20-16,0 1 0,-21 21 15,0 21-15,0 1 16,21-1-16,-21 21 0,-1 0 16,22 1-16,-21-1 0,21 0 0,-21 1 15,0 20-15,21-20 0,0-1 0,0 21 16,0-20-16,0-1 0,0 0 16,0 1-16,0-1 0,0-21 0,0 0 15,0 1-15,0-1 0,0 0 16,21-21-1,-21-21 1,0 0 0,0-1-1,0 44 110,0-1-109,0 0-16,21-21 16,-21 21-16,21 0 0,-21 0 0,22 1 15,-1-22-15,-21 21 0,0 0 16,21 0-16,0 0 0,-21 0 0,0 1 15,21-1-15,0-21 16,-21 21-16,22-21 16,-1 0-16,0 0 0,0 0 15,0-21-15,0 0 0,1 21 16,-1-22-16,0 22 0,0-21 0,-21 0 16,21 0-16,0 21 0,-21-21 0,22 21 15,-22-21-15,0-1 31,-22 22 16,1 0-31,21 22-16,-21-22 312,0 0-312,0-22 0,0 1 16,-1 0-16</inkml:trace>
  <inkml:trace contextRef="#ctx0" brushRef="#br0" timeOffset="58655.5">15960 11938 0,'0'0'0,"-22"0"0,-20 0 16,21 0-16,63 0 16,-21 0-1,43 0-15,-22 0 0,43 0 16,0-21-16,-1 21 0,1 0 0,21-21 16,-22 21-16,1 0 0,0 0 15,-1 0-15,1 0 0,-21 0 0,-22 0 16,0 0-16,-21 0 0,1 0 0,-22 21 15,-22 0-15,-20 0 16,0 0-16,-1 1 0,-20-1 16,-1 0-16,1 21 0,-22-21 0,22 1 15,-22 20-15,22-21 0,20 0 16,1-21-16,0 21 0,-1 1 0,64-22 31,22 0-31,-1 0 0,0 0 16,22 0-16,-1 0 0,1 0 15,-22 0-15,22 0 0,-1 0 0,-20 0 16,-1 0-16,0 0 0,-21 21 16,1-21-16,-22 21 0,0 0 0,-22-21 15,1 21-15,-21 0 0,0-21 16,-1 22-16,-20-1 0,-1-21 0,1 21 16,-1 0-16</inkml:trace>
  <inkml:trace contextRef="#ctx0" brushRef="#br0" timeOffset="58986.9">10308 13145 0,'0'0'0,"0"-22"0,0 1 15,-21 21-15,0 0 16,0 0-16</inkml:trace>
  <inkml:trace contextRef="#ctx0" brushRef="#br0" timeOffset="59607.88">10287 13377 0,'0'0'0,"0"-21"0,0-21 16,21 21-16,-21-22 0,21 22 15,-21 0-15,0 0 0,0 0 0,0 0 16,0-1 15,0 1 94,-21 21-78,21 21-47,-21 1 0,21 20 16,0 0-16,0 1 0,-21-1 0,0 21 15,-1 1-15,22-1 0,-21 1 16,0-1-16,0 1 0,0-1 0,0 1 16,21-22-16,-22 22 0,1-22 0,21 0 15,0-20-15,0 20 0,0-21 16,0 0-16,21-21 15,22 0-15,-22-21 16,0 0-16,21 0 0,1-22 0,-22 1 16</inkml:trace>
  <inkml:trace contextRef="#ctx0" brushRef="#br0" timeOffset="59831.89">10689 13293 0,'0'0'0,"42"-64"0,-20 1 0,-1-1 0,0 22 15,0 0-15,-21 20 0,21 1 16,-21 42-16,0 1 0,0 20 15,-21-21-15,0 43 0,0-22 16,0 21-16,-1-20 0,1 20 0,0 1 16,0-1-16,21 1 0,-21-1 15,0 1-15,-1-1 0,1 1 0,21-22 16,0 0-16,0 1 0,-21-22 0,21 0 16,0 0-16,0 0 0,0 1 15,-21-22 1,0 0-16,21-22 0,0 1 15,-21 0-15</inkml:trace>
  <inkml:trace contextRef="#ctx0" brushRef="#br0" timeOffset="60111.32">10202 13780 0,'0'0'0,"-42"-22"15,0 22-15,20 0 0,1 0 0,0 0 16,42 0 0,0 0-16,1 0 15,20-21-15,0 21 0,1-21 0,20 0 16,-21 0-16,22 0 0,21-1 15,-22 1-15,1-21 0,-1 21 0,1 0 16,-1 21-16,1-22 0,-22 22 16,-21 0-16,0 0 0,0 22 15,-21-1-15,0 21 0,0-21 0,0 22 16,0-1-16,0 0 0,-21 1 16,0-1-16,0 0 0,0-21 0,0 22 15,-1-22-15,1 0 0,21 0 0,0-42 47,0 0-47,21 0 0,1 0 16,-1-22-16</inkml:trace>
  <inkml:trace contextRef="#ctx0" brushRef="#br0" timeOffset="60251.88">11112 13356 0,'0'0'0,"0"-21"0,0 0 0,0 42 47,0 0-47,0 0 0,22 1 16,-1-1-16,0-21 15,0 21-15</inkml:trace>
  <inkml:trace contextRef="#ctx0" brushRef="#br0" timeOffset="61739.82">12107 13780 0,'0'0'0,"43"-22"0,-1-62 31,-42 63-31,0-1 0,0-20 16,0 21-16,-21 0 0,0 0 0,-22 21 16,1 0-16,0 0 0,-1 0 0,-20 0 15,20 0-15,-20 21 0,-1 21 16,22-21-16,-21 22 0,20-1 0,1 0 15,0 1-15,-1-1 0,1 0 16,21 1-16,-22-1 0,43 0 0,0-21 16,0 1-16,0-1 0,0 0 15,22 0-15,-1-21 0,21 0 16,-21 0-16,22 0 0,-1-21 0,0 0 16,22 0-16,-22-1 0,22 1 0,-1-21 15,1 21-15,-1-43 0,-21 22 16,22 0-16,-22-22 0,1 1 0,-1-1 15,0 1-15,-21-1 0,22 1 16,-22-1-16,0 1 0,0 20 16,-21 1-16,0 0 0,21 20 0,-21 1 15,-21 42 1,0 1-16,0-1 0,-21 0 0,20 21 16,-20 1-16,21-1 0,-21 21 15,20 1-15,-20-1 0,21 1 0,21-1 16,0 1-16,0-1 0,0 1 0,0-22 15,0 1-15,21-1 0,21-21 16,1 21-16,-1-20 0,0-1 0,1-21 16,20 0-16,1 0 0,-1 0 15,1 0-15,-1 0 0,1 0 0,20-21 16,-20-1-16,-1 1 0,1 0 0,-22-21 16,1 21-16,-1-22 0,-21 1 15,0 0-15,0-1 0,-21 1 16,0 0-16,0-1 0,-21 22 0,0 0 15,0 0-15,-21 21 0,-1 0 16,1 0-16,0 0 0,-1 42 0,1-21 16,0 0-16,-1 22 0,22-1 15,-21 0-15,21 1 0,-1-1 0,1 0 16,0-20-16,21 20 0,0-21 0,0 21 16,0-20-16,0-1 0,21-21 15,0 21-15,1-21 0,20 0 0,-21 0 16,21 0-16,-20 0 0,20 0 15,0-21-15,1 0 0,-1-1 0,0 1 16,-21-21-16,22 21 0,-1-43 16,-21 22-16,22-22 0,-22 1 15,21-1-15,-21 1 0,22-22 0,-22 22 16,0-1-16,0 1 0,0-1 0,0 1 16,-21 20-16,0 22 0,0 0 15,0 0-15,-21 42 16,0 21-16,21-20 15,-21 20-15,0 21 0,0-20 0,-1 20 16,1-20-16,21 20 0,0 1 16,0-1-16,0 1 0,0-22 15,0 21-15,0-20 0,0-1 0,21 0 16,1-20-16,-1-1 0,0 0 16,21 0-16,1 0 0,-22-21 0,21 0 15,22 0-15,-22 0 0,0 0 0,1 0 16,-1-21-16,0 0 0,1 0 15,-1 0-15,0-1 0,-21-20 0,1 21 16,-1-21-16,0-1 0,-21 1 16,21 0-16,-21-1 0,0 22 0,0 0 15,0 0-15,-21 21 0,0 0 0,0 0 16,-1 21-16,-20 0 0,21 0 16,0 22-16,0-1 0,-1-21 15,1 21-15,21 1 0,0-1 16,0-21-16,0 22 0,0-22 0,0 0 15,21 0-15,1-21 0,-1 0 0,21 21 16,0-21-16,1 0 0,20 0 16,-20 0-16,20-21 0,1 21 0,-22-21 15,21 0-15,-20 0 0,-1-1 16,0-20-16,1 21 0,-22-21 0,0-1 16,0 22-16,0-21 0,-21-1 0,22 22 15,-22 0-15,0 0 0,0 42 31,-22 0-31,22 0 0,-21 22 16,0-22-16,21 21 0,-21-21 16,21 22-16,-21-22 0,0 21 0,21-21 15,-22 1-15,22-1 0,-21 0 16,21 0-16,-21-21 0,21 21 0,-21-21 16,21-21-1,0 0 1,0 0-16,0-22 0,0 22 15,21-21-15,0 0 0,0-1 16,22 1-16,-22 0 0,21-1 16,1 1-16,-1 0 0,0 20 0,1-20 15,-1 21-15,21 21 0,-20 0 0,20 0 16,-20 0-16,20 0 0,-21 21 16,1 21-16,-22-20 0,21 20 0,-42 0 15,0 1-15,0-1 0,0 0 16,0-21-16,0 22 0,-21-22 0,0 21 15,-21-21-15,20 1 0,1-1 16,0-21-16,0 0 0,0 21 0</inkml:trace>
  <inkml:trace contextRef="#ctx0" brushRef="#br0" timeOffset="62571.87">16552 13801 0,'-21'21'16,"42"-42"-16,-21 21 31,21-21-31,1-1 0,-22 1 16,21 0-16,0 0 0,-21-21 0,0-1 15,0 1-15,0 21 0,0-22 16,0 1-16,0 0 0,-21-1 0,0 22 16,-22-21-16,22 21 0,-21 21 15,-1 0-15,1 0 0,-21 0 0,20 0 16,-20 21-16,20 21 0,-20 1 0,-1-1 15,22 21-15,0 1 16,-1-1-16,22 1 0,0-22 0,0 22 0,21-22 16,0 0-16,0 1 0,0-1 15,21-21-15,0 0 0,22 1 16,-1-1-16,-21-21 0,21 0 0,22 0 16,-22 0-16,22 0 0,-22-21 15,22-1-15,-22 1 0,21-21 0,-20 21 16,-1-22-16,0-20 0,1 21 15,-1-22-15,0 1 0,-20-22 0,-1 21 16,0 1-16,0-22 0,0 22 0,0-22 16,1 0-16,-22 22 0,21-1 15,-21 1-15,0 21 0,0-1 0,0 1 16,0 21-16,-21 21 16,-1 42-16,1-21 0,0 22 15,0 20-15,0 1 0,-22-1 16,22 1-16,0 20 0,0-20 0,-21 20 15,20-20-15,22-1 0,0 1 0,0-1 16,0 1-16,0-22 0,0 1 16,22-22-16,-1 21 0,21-21 0,-21 0 15,22 1-15,-22-22 0,21 0 16,-21 0-16,22 0 0,-1 0 0,-21-22 16,21 1-16,1 0 0,-22 0 15,21-21-15,-21-1 0,1 1 0,-1 0 16,0 20-16,0-20 0,0 21 0,-21 0 15,21 0-15,-21-1 16,0 44-16,0-1 16,0 0-16,-21 0 0,0 0 0,0 22 15,21-22-15,0 0 0,-21 21 16,0-21-16,21 1 0,-22-1 0,22 0 16,0 0-16,22-21 31,-1-21-31,0 0 0</inkml:trace>
  <inkml:trace contextRef="#ctx0" brushRef="#br0" timeOffset="62739.9">17251 13356 0,'0'0'0,"-21"0"0,-1 0 0,1 0 0,0 0 15,0 0-15,0 0 16,42 0 15,0 0-31,0 0 16,22 0-16,-22 0 0</inkml:trace>
  <inkml:trace contextRef="#ctx0" brushRef="#br0" timeOffset="63351.89">17526 13420 0,'0'0'0,"21"0"0,-21-21 15,21 21 1,0 0-16,1 21 0,-1 0 16,0 21-16,-21-21 15,21 22-15,0-1 0,-21-21 0,21 22 16,-21-1-16,0-21 0,0 21 16,0-20-16,0 20 0,0-21 0,0 0 15,0 0-15,22-42 31,-22 0-15,21 0-16,-21 0 0,21 0 16,0-22-16,0 1 0,0 0 15,1-1-15,-1 1 0,0 0 0,0-1 16,-21 1-16,21 21 0,0 0 16,-21-1-16,0 1 0,0 42 31,0 1-31,0-1 0,0 21 0,-21-21 15,0 22-15,0-1 0,21 0 16,0-21-16,-21 22 0,21-22 0,0 21 16,0-21-16,0 1 0,0-1 15,0 0-15,0 0 0,21-21 16,0 0-16,21 0 0,-20 0 16,-1 0-16,21 0 0,0 0 15,-20-21-15,20 0 0,0-22 0,1 22 16,-1-21-16,-21 0 0,21-1 0,-20 22 15,-1-21-15,0-1 0,0 1 16,0 21-16,-21 0 0,0 0 0,-21 21 31,0 21-31,0 0 0,21 0 16,-21 21-16,-1-20 0,1 20 0,21-21 16,0 21-16,0-20 15,0-1-15,-21 0 0,21 0 0,0 0 0,0 0 16,0 1-16,21-22 31,0 0-31,1-22 0</inkml:trace>
  <inkml:trace contextRef="#ctx0" brushRef="#br0" timeOffset="63516.19">18605 13250 0,'0'0'0,"-21"0"0,0 0 0,0 0 15,0 0-15,0 0 16,21 22 0,21-22-1,0 0-15,0 0 0,0 0 16,0 21-16</inkml:trace>
  <inkml:trace contextRef="#ctx0" brushRef="#br0" timeOffset="63875.41">19177 13314 0,'0'0'0,"-21"0"16,0 0-1,-22 0-15,1 0 0,0 0 0,-1 0 16,1 21-16,0 0 0,20-21 16,-20 21-16,21 1 0,0-1 15,21 0-15,0 0 0,21 0 16,0 0-16,0 1 0,22-22 15,-22 21-15,21 0 0,-21 0 0,43 21 16,-22-20-16,-21-1 16,0 21-16,1-42 0,-22 21 0,0 0 15,0 1-15,0-1 0,-22 0 16,1-21-16,0 0 0,-21 0 16,-1 0-16,1 0 0,0 0 15,-1 0-15,1 0 0,21 0 0,-21-21 16,20 21-16,-20-21 0,21 21 15,21-22-15,0 1 0,0 0 16,0 0-16,21 21 16,21-21-16,-20 0 0,20-1 0,0 1 15,1 0-15</inkml:trace>
  <inkml:trace contextRef="#ctx0" brushRef="#br0" timeOffset="64099.8">19748 13335 0,'0'0'0,"22"0"0,-1 0 0,-21-21 0,-21 42 32,-1 0-32,-20 0 0,21 22 15,-21-22-15,20 21 0,1 1 0,0-1 16,0 0-16,0 1 0,0-22 16,21 21-16,-22-21 0,22 0 0,0 1 15,0-1-15,22-21 31,-1 0-31,0-21 0,0-1 0,21 1 16,-20 0-16</inkml:trace>
  <inkml:trace contextRef="#ctx0" brushRef="#br0" timeOffset="64259.88">19960 13145 0,'0'0'0,"0"-22"0,0 1 0,-21 21 0,0 0 16,0 0-16,-1 0 0,1 0 15,0 0-15,0 0 0,0 21 16,21 1 0,0-1-16,0 0 0,0 0 15,21-21-15,0 21 0,0 0 0</inkml:trace>
  <inkml:trace contextRef="#ctx0" brushRef="#br0" timeOffset="64875.85">20553 13377 0,'-106'0'31,"85"0"-31,0 0 0,-1 22 16,22-1-16,-21 0 0,0 0 0,21 0 16,-21 22-16,21-22 0,0 21 15,0 0-15,0-20 0,-21-1 0,21 21 16,-21-21-16,21 0 0,0 1 0,0-1 15,-22-21-15,1 21 16,0-42 0,21 0-1,0-1-15,0 1 0,0 0 0,0 0 16,0-21-16,0 20 0,21-20 0,0 0 16,1-1-16,20 1 0,-21 21 15,21-21-15,1-1 0,-1 22 0,22 0 16,-22 0-16,0 21 0,1 0 15,-1 0-15,0 0 0,1 0 0,-22 21 16,0 0-16,0 0 0,0 0 16,0 22-16,-21-22 0,0 21 15,0 1-15,0-22 0,0 21 0,0 0 16,-21-20-16,0-1 0,0 0 16,21 0-16,0 0 0,-21 0 0,0-21 15,-1 0-15,1-21 16,21 0-1,0 0-15,0 0 0,0 0 16,21-1-16,1-20 0,-1 0 0,21-1 16,0 22-16,1-21 0,-1 0 15,43-43-15,-22 64 0,-20 0 16,-1-1-16,0 1 0,-21 21 0,22 0 16,-22 0-16,21 21 0,-21 1 15,-21-1-15,0 21 0,0-21 16,0 22-16,0-1 0,0 0 15,0 1-15,0-1 0,0 0 0,0-21 16,-21 22-16,0-22 0,0 0 0,0 0 16,0 0-16,-1-21 0,1 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0:57:4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1080 0,'0'-22'16,"0"1"-16,0 0 16,-21 0-16,21 0 0,0 0 15,0-1-15,0 1 16,0 0-16,0 0 16,0 0-16,-22 21 31,22 21 0,0 0-31,0 0 0,0 0 16,0 1-16,0 20 0,0-21 0,0 21 15,0 1-15,0-1 16,-21 0-16,21 1 0,0-1 0,0 0 16,-21 1-16,21-1 0,-21 22 15,0-22-15,21 0 0,0 22 16,0-22-16,-21 0 0,21 1 0,0-1 15,0-21-15,0 0 0,0 1 16,0-1-16,0 0 0,0 0 0,-22-21 31,22-21-15,0 0 0,0 0-16,0-1 15,0 1-15,0 0 0</inkml:trace>
  <inkml:trace contextRef="#ctx0" brushRef="#br0" timeOffset="740.86">1397 1503 0,'0'21'15,"0"0"1,21-21 15,0 0-15,-21-21-16,21 21 15,-21-21-15,0 0 16,0 0-16,0-1 16,-21 22-1,21-21-15,-21 21 16,0 0-16,0 0 0,0 21 16,-1 1-16,1-1 15,21 0-15,0 0 16,0 0-16,0 0 0,0 1 15,21-22 1,1 0 0,-1 0-16,0 0 0,0 0 15,0-22-15,-21 1 16,0 0-16,0 0 16,0 0-16,0 0 15,-21 21-15,21-22 16,-21 22-16,0 0 15,21 22 1,0-1-16,-21 0 0,21 0 16,0 0-16,0 0 15,21-21 17,0 0-1,-21-21-31,0 0 15,0 0 1,-21 21 0,21-21 15</inkml:trace>
  <inkml:trace contextRef="#ctx0" brushRef="#br0" timeOffset="1676.82">3852 614 0,'0'-21'15,"-21"21"-15,0 0 0,0-21 0,0 21 16,-1 0-16,1 0 15,0 0-15,0 0 0,0 0 0,0 0 16,-1 0-16,1 0 0,0 0 16,0 0-16,0 0 15,0 0-15,42 0 32,0 0-32,21 0 0,1 0 0,-1 0 15,21 0-15,1 0 16,-1 0-16,1 0 0,-1 0 0,1 0 0,-1 0 15,1-22-15,21 22 16,-22 0-16,22 0 0,-22 0 0,1 0 16,-1 0-16,1 0 0,-1 0 15,-20 0-15,-1 0 0,0 0 0,-21 0 16,1 0-16,-1 0 0,-42 0 47,-1 0-32,1 0-15,0 22 0,0-22 0,0 0 16,0 0-16,-22 21 0</inkml:trace>
  <inkml:trace contextRef="#ctx0" brushRef="#br0" timeOffset="2056.12">4318 677 0,'0'0'0,"-21"0"31,0 0-31,-1 0 16,22 22 15,-21-22-31,21 21 0,0 0 0,0 21 16,-21-21-16,21 22 0,0-1 15,0 0-15,-21 22 0,21-22 0,-21 1 16,21 20-16,-21-21 0,21 22 16,-22-22-16,1 1 0,21-1 0,-21 0 15,21 1-15,-21-22 16,21 21-16,-21-21 0,21 0 0,0 1 0,0-1 16,0-42 30,21-1-30,-21 1-16,21 21 0,0-21 0,0 0 16</inkml:trace>
  <inkml:trace contextRef="#ctx0" brushRef="#br0" timeOffset="2783.76">4530 1164 0,'0'0'0,"42"-21"31,-42 0-31,0 42 31,0 0-15,0 0-16,-21 1 0,0-1 16,21 0-16,-22 0 0,22 0 0,0 22 15,-21-22-15,21 0 0,-21 0 16,21 0-16,0 0 0,0 1 0,0-1 15,0 0-15,21-21 16,0 0 0,1 0-16,20 0 0,-21 0 15,0-21-15,22 0 0,-22-1 0,21 22 16,-21-42-16,22 21 0,-22 0 16,0 0-16,0-22 0,21 22 15,-20 0-15,-1 0 0,-21-22 16,21 22-16,0 0 0,-21 0 15,0 0 1,0 42 15,0 0-31,0 0 0,0 0 16,0 1-16,0-1 0,-21 0 16,21 0-16,-21 0 0,21 22 15,0-22-15,0 0 0,-21 21 0,21-21 16,-22 22-16,22-1 0,-21-21 15,21 43-15,0-22 0,0 0 0,0 1 16,0 20-16,0-20 0,0 20 16,0-21-16,0 22 0,-21-22 0,21 1 15,-21-1-15,21 0 0,0 1 16,0-1-16,-21 0 0,0 1 0,-1-1 16,1-21-16,0 21 0,0-20 15,0 20-15,0-21 0,-22 0 0,22-21 16,-21 21-16,-1-21 0,1 0 15,0 0-15,-1 0 0,1 0 0,0 0 16,-1-21-16,22 0 0,-21-21 16,0 21-16,20-22 15,1 22-15,0-21 0,0 21 0,0-1 0,21-20 16,0 21-16,0 0 0,0 0 16,0-1-16,0 1 0,21 0 0,0 0 15,0 0-15,0-22 0,22 22 16,-22 0-16,21-21 0,1-1 0,20 1 15,-21 0-15</inkml:trace>
  <inkml:trace contextRef="#ctx0" brushRef="#br0" timeOffset="3204.51">5419 1185 0,'0'0'0,"-22"-21"32,1 21-32,21 21 31,0 1-31,0-1 0,0 0 16,0 21-16,0-21 0,0 22 15,0-1-15,0 0 0,0 1 16,0-1-16,0 22 0,0-1 0,0 1 15,0-1-15,0 22 0,-21-22 16,21 1-16,-21 20 0,0-20 0,21 21 16,-21-22-16,-1 22 0,1-22 15,0 1-15,0-1 0,21 1 0,-21-1 16,0-20-16,-1-1 0,22 0 16,0 1-16,-21-22 0,21 0 0,0 0 15,-21 0-15,21-42 31,0 0-31,0 0 0,0 0 0,0-1 16,21-20-16,-21 0 0,21-22 16,1 1-16,-1-1 0,-21 1 15,21-22-15,0 22 0</inkml:trace>
  <inkml:trace contextRef="#ctx0" brushRef="#br0" timeOffset="3556.3">5376 1376 0,'0'0'0,"-21"-42"0,0-43 32,21 64-32,0 0 0,0-1 15,0 1-15,0 0 0,21 21 16,0-21-16,22 0 16,-22 0-16,21 21 0,0 0 0,1 0 15,-1 0-15,0 0 0,1 0 16,-22 21-16,42 0 0,-20 0 15,-22 21-15,-21-20 0,0-1 16,0 0-16,0 21 0,0-21 0,0 1 16,-21 20-16,0-21 0,-22 0 15,22 0-15,-21 1 0,-1-1 0,1 0 16,0 0-16,-1 0 0,1 0 16,0-21-16,21 22 0,-22-22 15,22 21-15,0-21 0,21-21 47,0-1-47,21 1 0,0 21 16</inkml:trace>
  <inkml:trace contextRef="#ctx0" brushRef="#br0" timeOffset="4231.93">6350 1207 0,'0'0'0,"42"-43"31,-42 22-31,0 0 0,0 0 15,0 0 1,-21 21-16,0 0 16,0 0-16,0 0 0,-1 0 0,1 21 15,0-21-15,0 21 0,0 0 16,0 21-16,-1-20 0,1 20 0,0-21 16,0 21-16,0-20 0,0 20 15,-1 21-15,22-20 0,0-22 16,0 21-16,0-21 0,0 22 15,0-22-15,0 0 0,22 0 0,-1-21 16,0 21-16,0 1 16,0-22-16,0 0 0,22 0 0,-22 0 15,21 0-15,1 0 0,-1-22 16,0 1-16,1 0 0,20 0 0,1 0 16,-22 0-16</inkml:trace>
  <inkml:trace contextRef="#ctx0" brushRef="#br0" timeOffset="4740.31">7070 1270 0,'0'-63'16,"0"41"-16,-22 1 0,1 0 15,0 21-15,0 0 0,0 0 16,0 0-16,-1 0 0,-20 0 0,21 0 16,0 0-16,-22 21 0,22 0 15,0 1-15,-21-1 0,21 0 16,-1 0-16,1 21 0,0-20 0,0 20 15,21-21-15,0 21 0,-21-20 16,21 20-16,0-21 0,0 0 0,0 0 16,0 1-16,0-1 0,0 0 15,21 0-15,0-21 0,0 0 16,0 0-16,1 0 0,20 0 16,-21-21-16,0 0 0,22 0 0,-22-1 15,0 1-15,0 0 0,21 0 16,-20 0-16,-1-22 0,0 22 15,0-21-15,-21 21 0,21-22 16,-21 22-16,21-21 0,-21 21 0,0 0 16,0-1-16,0 1 15,0 42 1,0 1-16,0-1 16,0 0-16,0 21 0,0-21 0,-21 22 15,21-22-15,-21 21 0,21-21 16,-21 22-16,21-22 0,0 21 0,0-21 15,0 1-15,0-1 0,0 0 16,0 0-16,0 0 0,0 0 16,21-21-16,0 0 15,0 0-15,1 0 0,-1-21 16,21 0-16,-21 0 0,0 0 16,22 0-16,-22-1 0</inkml:trace>
  <inkml:trace contextRef="#ctx0" brushRef="#br0" timeOffset="5793.74">7916 1143 0,'0'0'0,"-21"0"16,0 0-16,0 0 16,0 0-16,-22 0 0,1 21 15,21 0-15,-22-21 0,1 22 16,0-1-16,21 0 0,-1 0 0,-20 0 15,21 0-15,21 1 16,-21-1-16,21 0 0,21 0 16,0-21-1,0 0-15,0 0 0,1 21 16,20-21-16,-21 0 0,21 0 0,-20 21 16,20-21-16,-21 0 0,21 0 0,-20 22 15,-1-1-15,0-21 0,0 0 16,0 21-16,0 0 15,-21 0-15,0 0 0,0 1 16,-21-1-16,0-21 16,0 21-16,-21 0 0,20-21 0,1 0 15,-21 21-15,21-21 0,-22 0 16,1 0-16,21 0 0,-21 0 0,20 0 16,1 0-16,0 0 0,0 0 15,0-21-15,0 21 0,-1-21 0,22 42 47,0 0-31,0 0-16,22-21 0,-1 22 15,0-22-15,0 0 0,0 0 16,0 21-16,1-21 0,20 0 16,-21 0-16,21 0 0,-20 0 0,20 0 15,0 0-15,1 0 0,-1-21 16,0-1-16,-21 22 0,22-21 0,-1 0 15,-21 0-15,22 0 0,-22-22 16,21 22-16,-21-21 0,0 0 0,22-22 16,-22 1-16,0 20 15,0 1-15,0 0 0,1-1 0,-22 1 16,0 0-16,21-1 16,-21 1-16,0 21 0,21 0 0,-21-1 15,0 1-15,0 0 16,0 42-1,0 0-15,-21 1 16,21-1-16,-21 21 0,21-21 0,-22 22 16,22-1-16,0 0 0,0 1 15,-21-1-15,0 43 0,0-43 16,21 0-16,0 1 0,0-22 16,-21 21-16,21-21 0,0 22 15,0-22-15,0 21 0,0-21 0,0 0 16,0 1-16,0-1 0,21-21 15,0 0-15,0 0 16,0 0-16,1 0 0,-1 0 16,0 0-16,0-21 0,0 21 0,0-22 15,1 1-15,-1-21 0,0 21 16,0 0-16,0-22 0,0 22 0,1 0 16,-1-21-16,0 20 0,0 1 15,0 21-15,-21-21 0,0 42 31,0 0-15,0 1-16,0-1 0,-21 0 16,21 0-16,0 0 0,0 0 0,0 1 15,0-1-15,0 0 0,0 0 16,21 0 0,0-21-16,1 0 0,-1 0 15,0 0-15,0 0 0,21 0 16,-20 0-16,-1 0 0,21-21 0,-21 21 15,0-21-15,1 0 0,-1 0 0,0-1 16</inkml:trace>
  <inkml:trace contextRef="#ctx0" brushRef="#br0" timeOffset="6016.17">9102 995 0,'0'0'0,"-64"0"31,43 0-31,0 0 16,0 0-1,-1 0-15,22 21 16,0 0 0,-21-21 15,0 0-31,21 21 0</inkml:trace>
  <inkml:trace contextRef="#ctx0" brushRef="#br0" timeOffset="6219.69">8149 1291 0,'-21'0'0,"42"0"0,-42 21 0,42-21 31,0 0-31,0 0 0,1 0 0,20 0 16,-21 0-16,21 0 0,1 0 16,-22 0-16,21 0 0,-21 0 15,22-21-15,-22 21 0,0 0 16,0 0-16,0-21 0</inkml:trace>
  <inkml:trace contextRef="#ctx0" brushRef="#br0" timeOffset="6935.38">9186 1418 0,'0'0'0,"0"-21"0,0 0 16,0 0-16,0 0 15,0-1 1,-21 44 15,0-1-15,21 0-16,-21 0 0,0 0 15,-1 0-15,22 22 0,0-22 0,-21 0 16,21 0-16,-21 22 0,21-22 16,-21 0-16,21 0 0,0 0 0,0 0 15,0 1-15,0-44 47,0 1-47,0 0 16,0 0-16,0 0 0,21 0 15,0-1-15,-21-20 0,21 21 16,1-21-16,-1 20 0,0-20 16,21 21-16,-21 0 0,22-22 0,-22 22 15,21 0-15,1 0 0,-1 0 16,-21 21-16,21 0 0,1 0 0,-22 0 15,0 21-15,21 0 0,-20 0 0,-1 0 16,0 1-16,-21 20 0,0-21 16,0 21-16,0-20 0,0 20 0,0-21 15,0 21-15,0-20 0,-21 20 16,0-21-16,21 0 0,0 0 16,-22 1-16,22-1 0,-21-21 0,21 21 15,21-42 32,1 0-47,-1-1 0,21 1 0,-21 21 16</inkml:trace>
  <inkml:trace contextRef="#ctx0" brushRef="#br0" timeOffset="7857.11">10583 1355 0,'0'-21'16,"0"42"-16,0-64 0,0 22 0,0 0 0,0 0 16,0 0-16,-21 0 0,0-1 15,0 22-15,-22-21 0,22 21 0,0 0 16,-21 0-16,21 0 0,-22 21 16,1-21-16,21 22 0,-22-1 0,1 21 15,0-21-15,-1 0 0,1 22 16,-21 20-16,41-42 0,1 1 15,0 20-15,21-21 0,0 0 16,0 0-16,0 1 0,21-1 0,0 0 16,1 0-16,20-21 0,0 0 15,1 0-15,-1 0 0,0 0 16,1 0-16,-22 0 0,21-21 0,0 0 16,-20 0-16,-1 21 0,0-22 15,0 1-15,0-21 0,0 21 0,-21 0 16,22-1-16,-22 1 0,0 0 15,0 42 17,0 0-32,-22 1 15,22-1-15,0 0 0,0 21 0,-21-21 16,21 22-16,0-1 16,0 0-16,0 22 0,0-22 0,0 1 15,0 20-15,0-21 0,0 22 16,0-1-16,0-20 0,0 20 0,0 1 15,0-1-15,0 85 0,0-63 16,0 84-16,0-105 16,0 21-16,0-22 0,0 22 0,-21-22 15,21 22-15,-21 0 0,21-22 16,-21 1-16,21 20 0,0-20 16,-21-1-16,-1 1 0,22-22 0,-21 22 15,0-22-15,0 0 0,21 1 0,-21-22 16,0 21-16,-1-21 0,22 0 0,-21-21 15,0 22-15,0-22 0,0 0 16,0-22-16,-1 1 16,22 0-16,0 0 0,-21-21 15,21-1-15,-21 1 0,0 0 0,0-22 16,0-84-16,-1 63 0,22 22 16,-21-22-16,21 0 0,-21 1 15,21-1-15,0 0 0,0 1 0,0-1 16,21 0-16,0 22 0,22-22 15,-22 1-15,21 20 0,-21-21 0,22 22 16,-1-1-16,-21 1 0,22-1 0,-1 1 16,-21-1-16,21 22 15,-20-21-15,-1 20 0,0 1 0,0 21 16,0-22-16,0 22 0,-21 0 16,22 0-16,-1 0 0,-21 0 15,21 21-15,-21-22 16,0 44 46,0-1-62,0 0 0,0 0 16,-21 0-16,21 0 0,-21-21 16</inkml:trace>
  <inkml:trace contextRef="#ctx0" brushRef="#br0" timeOffset="9008.17">995 3196 0,'-21'0'47,"-1"0"-32,22-21 1,0 0-16,-21 21 0,21-21 16,0 0-16,0-1 15,0 1-15,21 0 16,1 21-16,-22-21 0,21 21 0,0 0 16,21-21-16,-21 21 0,1 0 15,-1 0-15,21 0 0,-21 21 0,0 0 16,1 0-16,-1 22 0,0-1 15,-21 0-15,0 1 0,0-1 16,0 21-16,-21 1 0,0-22 16,-22 22-16,22-22 0,-21 22 15,-1-22-15,22 0 0,-21 1 0,0-22 16,20 21-16,1-21 0,0 0 16,-21 1-16,21-22 15,-1 21-15,1-21 0,0 0 0,0 0 16,0-21-16,21-1 15,-21 1-15,21 0 0,0-21 0,0 21 16,0-22-16,0 22 0,0-21 16,0-1-16,0 1 0,0 21 15,21 0-15,0-22 0,0 22 0,0 21 16,0 0-16,1 0 0,-1 0 16,0 0-16,0 21 0,0 1 15,0-1-15,1 0 0,-1 21 16,-21-21-16,21 22 0,-21-22 15,21 0-15,-21 21 0,0-20 0,0-1 16,0 0-16,0 0 0,0 0 16,0 0-16,21-21 15,-21 22-15,21-22 47,1-22-47</inkml:trace>
  <inkml:trace contextRef="#ctx0" brushRef="#br0" timeOffset="9388.36">1736 3598 0,'0'22'16,"0"-1"-1,0-42 48,0-1-47,0 1-16,0 0 15,-22 21 16,1 21-15,21 0-16,0 1 16,-21-22-16,21 21 15,0 0-15,21-21 47,0 0-31</inkml:trace>
  <inkml:trace contextRef="#ctx0" brushRef="#br0" timeOffset="14004.11">4403 3471 0,'21'0'15,"0"0"1,-21-21-16,0 0 0,0 0 15,0 0-15,21 21 0,-21-21 16,0-1-16,21 1 0,-21 0 0,0 0 16,0 0-16,0 0 0,-21-1 15,0 1-15,0 0 0,-22 0 0,22 0 16,-21 21-16,21-21 0,-22 21 16,22 0-16,0 0 0,-21 0 15,21 0-15,-1 21 0,1 0 16,-21 21-16,21-21 0,0 22 0,-1-1 15,1 0-15,0 1 0,0 20 16,21-20-16,0-1 0,-21 0 0,21-21 16,0 22-16,0-1 0,0-21 15,0 0-15,0 1 0,0-1 0,21 0 16,0 0-16,0-21 0,0 0 16,1 0-16,-1 0 15,0 0-15,0 0 0,21 0 0,-20-21 16,-1 0-16,21 0 0,-21-22 15,22 22-15,-1-21 0,-21-1 16,21 1-16,1-21 0,-22 20 0,21-20 16,-21 20-16,22-20 0,-22 21 15,0-1-15,-21 22 0,0 0 0,21 0 16,-21 42 0,0 0-16,-21 21 15,21 1-15,0-1 0,-21 0 16,21 1-16,0 20 0,0-20 0,0-1 15,0 0-15,0 1 0,0-1 16,21 0-16,0-21 0,0 1 0,1-1 16,20 0-16,-21-21 15,21 0-15,-20 0 0,20 0 0,-21 0 16,21 0-16,1 0 0,-22 0 0,21-21 16,1 0-16,-22-1 0,21 1 15,-21-21-15,0 21 0,1-22 16,-1 1-16,0 0 0,0-1 15,0 1-15,0-21 0,1 20 0,20 1 0,-21 21 16,0 0-16,0-1 0,1 1 16,-1 21-16,0 21 15,0 1-15,-21-1 16,0 0-16,0 0 0,0 0 0,0 0 16,0 1-1,0-1-15,21-21 16,-21-21-1,0-1-15,0 1 16,0 0-16,0 0 16,0 0-16,0 0 0,-21-1 15,0 22 1,0 0-16,0 22 16,21-1-16,-22 0 15,1 0-15,0 0 0,0 22 0,0-22 0,0 21 16,-1 0-16,-20 22 15,42-22-15,-21 1 0,0 20 16,21-42-16,0 22 16,0-22-16,0 0 0,21 0 0,0 0 15,0 0-15,0 1 0,22-22 16,-22 0-16,21 21 0,1-21 0,-1 0 16,0 0-16,1 0 0,-1-21 0,0 21 15,22-22-15,-22 1 0,0 0 16,1 0-16,20 0 0,-20-22 0,-1 22 15,-21-21-15,21 0 0,1-1 16,-22 1-16,21 0 0,-21-1 0,1 1 16,-1 0-16,0-1 0,0 22 15,0 0-15,0 0 16,-21 42 0,0 0-16,0 0 15,0 0-15,0 1 0,0-1 16,0 0-16,0 0 0,0 0 0,0 0 15,22-21 1,-1 0 0,-21-21-1,0 0-15,0 0 16,0 0 0,0 0-16,0-1 0,0 1 0,0 0 15,0 0-15,0 0 0,-21 21 16,-1 0-16,1 0 15,0 0-15,0 21 16,0 0-16,0 0 0,-1 0 0,22 22 16,-21-22-16,21 21 0,-21 1 15,0-22-15,21 21 0,0 0 16,0-20-16,0 20 0,0-21 0,0 0 16,0 22-16,0-22 0,21 0 15,0 0-15,0-21 0,1 21 0,-1 0 16,0-21-16,0 0 0,21 0 15,1 22-15,-1-22 0,0 0 0,1 0 16,-1 0-16,22-22 0,-22 22 16,21-21-16,1 0 0,-22 0 0,1 0 15,20 0-15,-21-1 0,1-20 16,-1 21-16,-21-21 0,0-1 0,1 1 16,-1 0-16,-21 20 0,21-20 0,-21 0 15,0 21-15,0-1 0,0 1 16,0 0-16,-21 21 0,0 0 0,-1 0 15,1 0-15,0 0 16,0 21-16,0 0 0,0 1 0,-1-1 16,1 21-16,0-21 0,0 22 15,21-22-15,0 21 0,-21 0 16,21-20-16,0-1 0,0 21 16,0-21-16,0 0 0,0 1 0,0-1 15,21 0-15,0 0 0,0-21 16,0 0-16,22 0 0,-22 0 15,0 0-15,21 0 0,1 0 0,-1 0 16,-21-21-16,22 0 0,-1 0 16,0-1-16,1 1 0,-1 0 0,0-21 15,1 21-15,-1-22 16,0 1-16,1 21 0,-22-22 0,0 22 16,0-21-16,-21 21 0,0 0 15,-42 21 1,21 0-16,-1 21 0,1 0 0,0-21 15,0 42-15,0-21 0,21 1 16,0-1-16,0 21 0,0-21 0,0 0 16,0 1-16,0-1 0,0 0 15,21 21-15,0-21 0,0-21 0,-21 22 16,21-1-16,-21 0 0,22-21 16,-22 21-16,0 0 15,0-42 16,0 0-15,-22 21-16,1-21 0,21 0 16,-21-1-16,0 1 0,0 0 15,0 21-15,21-21 16,-22 21-16,1 0 16,0 21-16,21 0 15,0 0-15,0 1 16,0-1-16,0 0 0,0 0 15,21-21-15,0 21 0,1-21 16,20 0-16,-21 0 0,0 0 0,22 21 16,-22-21-16,21 0 15,0 0-15,1 0 0,-1 0 0,0-21 16,1 21-16,-1-21 0,0 0 0,1 21 16,-1-21-16,0 0 0,1-1 15,-22-20-15,21 21 0,1-43 16,-22 22-16,0 21 0,-21-21 15,21 20-15,-21 1 0,0 0 0,-21 21 32,0 0-32,0 0 0,-22 21 0,22 0 15,0 1-15,0 20 0,21-21 16,-21 0-16,21 22 0,0-22 16,0 0-16,0 0 0,0 0 0,0 0 15,21 1-15,-21-1 0,21 0 16,-21 0-16,21 0 0,-21 0 15,0 1 1,0-1 0,-21-21-16,0 0 15,0 0-15,-1 0 16,1 0-16,21-21 16,-21 21-16,21-22 0,0 1 15,0 0-15,0 0 0</inkml:trace>
  <inkml:trace contextRef="#ctx0" brushRef="#br0" timeOffset="15276.89">9546 3747 0,'-42'0'31,"42"-22"-15,0 1-16,0 0 0,0 0 15,0 0-15,0 0 0,0-22 16,0 1-16,0 0 0,0-1 0,0 1 16,0-22-16,0 1 0,21 21 15,0-1-15,-21 1 0,21 0 16,-21-1-16,0 22 0,0 0 0,0 0 15,0 0-15,0 42 16,0 0 0,0 0-16,0 0 0,0 22 15,0 20-15,0-21 0,-21 22 0,21-1 16,-21 1-16,21-22 0,0 22 16,0-1-16,0-20 0,0-1 15,0 0-15,0 1 0,0-22 0,0 0 16,21 21-16,0-42 0,0 21 15,1 1-15,20-22 0,-21 0 0,21 0 16,-20 0-16,20 0 0,0-22 16,1 1-16,-22 0 0,21 0 0,0 0 15,1 0-15,-1-22 0,0 1 16,-20 0-16,20-1 0,-21-20 0,0 20 16,0-20-16,1-1 0,-22 22 15,21-21-15,-21 20 0,0 1 0,0 21 16,0-22-16,0 22 0,-21 21 15,-1 0-15,1 0 16,0 21-16,21 1 0,0 20 16,-21-21-16,21 21 0,-21 1 15,21-1-15,0 0 0,0 1 0,0 20 16,0-20-16,0-22 0,0 21 16,0 0-16,0 1 0,0-22 0,-21 21 15,21-21-15,0 1 0,0-1 0,0 0 16,0 0-16,0 0 15,21-21 17,0-21-32,0 0 0,-21 0 0,21 21 15,0-21-15,1-1 0,-22 1 0,21 0 16,0-21-16,0 21 0,0-1 16,-21 1-16,21 21 15,1 0 1,-1 0-16,-21 21 15,0 1-15,0-1 0,21 0 16,-21 0-16,0 0 0,0 0 16,0 1-16,21-1 0,0-21 0,-21 21 15,21 0-15,-21 0 0,22-21 16,-1 0-16,0 21 0,0-21 16,0 0-16,22 0 0,-22 0 15,21 0-15,-21 0 0,22-21 0,-1 21 16,0-21-16,1 0 0,-1 0 0,0 0 15,-21-1-15,22 1 0,-22 0 16,21-21-16,-21-1 0,1 22 0,-22-63 16,0 62-16,0-20 15,0 21-15,0 0 0,0 0 0,0-1 16,-22 22-16,1 0 0,0 0 16,0 22-16,0 20 15,0-21-15,-1 21 0,1-20 0,21 20 16,0 0-16,0-21 0,0 22 15,0-22-15,0 21 0,0-21 0,0 1 16,0-1-16,0 0 0,0 0 16,21 0-16,1-21 0,-1 0 0,0 0 15,0 0-15,21 0 0,-20 0 16,-1 0-16,21 0 0,0-21 16,-20 21-16,20-21 0,21-21 15,-41 20-15,-1-20 0,0 21 16,0-21-16,-21 20 0,0-20 0,0 21 15</inkml:trace>
  <inkml:trace contextRef="#ctx0" brushRef="#br0" timeOffset="15531.82">9483 3387 0,'-64'21'16,"85"-21"0,0 0-1,1 0-15,20-21 0,0 0 0,1 21 16,20-22-16,1 22 0,-1-21 16,-21 21-16,22 0 0,-22 0 0,1 0 15,-1 0-15,-21 0 16,0 0-16,0 0 0,1 0 15</inkml:trace>
  <inkml:trace contextRef="#ctx0" brushRef="#br0" timeOffset="16572.34">12594 3598 0,'0'-63'15,"0"42"1,0 0-16,0-1 0,0 1 15,0 0-15,0 0 0,0-21 0,21 20 16,-21 1-16,21 0 0,1 0 16,20 21-16,-21-21 0,0 21 0,22 0 15,-22 0-15,21 0 0,-21 0 16,22 0-16,-22 21 0,0 21 0,0-21 16,-21 22-16,0-1 0,0-21 15,0 22-15,0-1 0,0 0 16,0 1-16,-21-1 0,21-21 0,-21 21 15,0-20-15,-1 20 0,22-21 16,-21 0-16,21 0 0,-21-21 0,21 22 16,0-44 15,0 1-31,0 0 16,0 0-16,0 0 0,0 0 0,0-22 15,21 22-15,0-21 0,1-1 16,-1 1-16,0 0 0,21-22 0,-21 22 15,22 0-15,-1 20 0,-21-20 16,22 21-16,-1 0 0,0 21 16,-21 0-16,1 0 0,20 0 0,-21 0 15,0 21-15,0 21 0,-21-21 16,22 22-16,-22-1 0,0-21 16,0 22-16,0-1 0,0 0 0,0 1 15,0-22-15,0 21 0,0-21 0,0 0 16,0 1-16,0-1 0,0 0 15,0 0-15,-22-21 0,22-21 32,0 0-17,0 0-15,0-1 0,0 1 16,0-21-16,22 21 16,-1-22-16,-21 1 0,21 0 0,0-1 15,0 1-15,0 0 0,22-1 16,-22 1-16,21 21 0,-21 0 0,22 0 15,-22 21-15,21 0 0,-21 0 16,22 21-16,-22 0 0,0 21 0,0 1 16,0-22-16,1 21 0,-22 0 0,0 1 15,0-1-15,0-21 0,0 22 16,0-22-16,0 21 0,-22-21 16,1 0-16,21 1 0,-21-1 15,21 0-15,-21 0 0,0-21 0,21 21 16,0-42 15,21 0-15,-21 0-16,21 0 0,0-1 15</inkml:trace>
  <inkml:trace contextRef="#ctx0" brushRef="#br0" timeOffset="16964.08">14097 3556 0,'0'21'0,"0"0"15,21-21 1,0 0-16,0 0 16,1 0-1,-1 0-15,0 0 0,0-21 0,0 0 16,22 21-16,-22-21 0,21 0 16,-21 21-16,0-21 0,1-1 0,-1 1 15,0 0-15,0 0 0,-21-21 16,0 20-16,0 1 0,0 0 0,0 0 15,-21 21-15,-21 0 16,20 0-16,-20 21 0,0 0 16,-1 0-16,-20 22 0,21-22 0,-1 21 15,1 1-15,0-1 0,20 0 16,-20-21-16,21 22 0,21-1 0,0-21 16,0 0-16,0 1 15,0-1-15,42 0 0,-21 0 0,1 0 16,20-21-16,-21 0 0,21 21 0,-20-21 15,20 0-15,0 0 0,1 0 16,-1 0-16,0 0 0,-21 0 0,22-21 16,-1 21-16,0-21 0,-20 0 15,20 0-15,0 0 0,1-22 0,-1 22 16</inkml:trace>
  <inkml:trace contextRef="#ctx0" brushRef="#br0" timeOffset="17220.11">15155 3112 0,'0'0'0,"0"-22"0,-63-20 32,42 42-32,-1 21 15,1 0-15,0 1 0,0 20 0,0 0 16,0 1-16,21 20 0,-22-21 16,1 22-16,0-22 0,21 1 0,0-1 15,-21 0-15,0 1 0,21-1 16,-21-21-16,21 0 0,0 0 0,0 1 15,0-1-15,0 0 0,0 0 16,21-21 15,0-21-31,0 0 0,0 21 16,0-43-16,22 22 0</inkml:trace>
  <inkml:trace contextRef="#ctx0" brushRef="#br0" timeOffset="17711.68">15684 3006 0,'0'0'0,"-21"0"31,0 0-31,0 21 0,0 0 0,0 0 16,-1 22-16,1-1 0,0 0 0,-21 1 16,21-1-16,-1 21 15,22-20-15,-21-1 0,0 0 0,0 1 16,21-1-16,0-21 0,0 22 15,-21-22-15,0 21 0,21-21 16,-22 0-16,22 1 0,0-1 16,0-42 15,0-1-15,0 1-16,0 0 0,0 0 15,0-21-15,22-1 0,-1 22 16,0-21-16,21-1 0,-21 1 0,22 0 0,-22 21 15,21-22-15,-21 22 16,22 0-16,-1 0 0,-21 21 0,0 0 16,22 0-16,-22 0 0,0 21 15,-21 21-15,21-21 0,-21 22 0,0-22 16,0 21-16,0 1 0,0-1 16,0-21-16,0 21 0,0-20 0,0 20 15,-21-21-15,21 0 0,-21 0 0,0 1 16,0-1-16,-1-21 15,22 21-15,-21-21 16,0 0 0,0 0-16,21-21 0,0 0 15,-21-1-15,0 22 0,-1-42 16</inkml:trace>
  <inkml:trace contextRef="#ctx0" brushRef="#br0" timeOffset="17907.77">14795 3366 0,'-21'0'0,"0"0"31,21 21-31,21-21 16,0 0-16,22 0 0,-22 0 16,21 0-16,1 0 15,-1 0-15,0 0 0,1 0 0,-1 0 16,0 0-16,1 0 0,20 0 0,-21 0 15,22 0-15</inkml:trace>
  <inkml:trace contextRef="#ctx0" brushRef="#br0" timeOffset="18372.39">16298 3450 0,'-21'0'31,"0"0"-31,0 0 16,0 0-16,21 21 0,-22 1 0,1-1 15,0-21-15,0 21 0,0 0 16,21 0-16,0 0 0,-21 1 0,-1-1 16,22 0-16,0 0 0,-21 0 15,21 0-15,0 1 0,0-1 0,0 0 16,0 0-16,43 0 0,-22-21 15,0 0-15,0 0 0,0 0 16,22 0-16,-1 0 0,-21 0 16,21 0-16,1 0 0,-22-21 15,21 0-15,-21 21 0,22-21 0,-22 0 16,0-22-16,0 22 0,0 0 0,1-21 16,-22-1-16,0 22 0,0-21 15,0 21-15,0-22 0,0 22 0,-22 0 16,-20 0-16,21 0 0,0 21 15,0 0-15,-22 0 0,1 0 0,21 0 16,-22 0-16,1 0 0,21 21 16,-21-21-16,-1 21 0,22 0 0,0 0 15,0-21-15,21 21 0,0 1 16,0-1-16,21-21 16,0 0-16,0 0 15</inkml:trace>
  <inkml:trace contextRef="#ctx0" brushRef="#br0" timeOffset="19047.5">17293 3514 0,'0'-64'16,"-21"43"-16,0 0 15,0 21-15,-1-21 16,1 0-16,-21 21 0,21 0 0,0 0 15,-1 0-15,-20 0 0,21 0 16,0 0-16,-22 21 0,22-21 0,0 21 16,-21 0-16,21 0 0,-1 22 0,-20-22 15,21 0-15,0 0 0,0 21 16,-1-20-16,22-1 0,0 0 0,-21 0 16,21 0-16,0 0 0,0 1 15,0-1-15,0 0 0,21 0 16,1-21-16,-1 0 15,0 0-15,21 0 0,-21 0 0,1 0 16,-1 0-16,21 0 0,-21-21 16,22 21-16,-1-21 0,-21 0 15,21-1-15,1-20 0,-1 0 0,-21-1 16,22 1-16,-1 0 0,21-22 16,-20 1-16,-1-1 0,0 1 0,-20-1 15,20 22-15,-21-22 0,0 22 16,0-21-16,1 20 0,-22 1 0,0 21 15,0-22-15,0 22 0,0 0 16,0 0-16,0 0 0,-22 21 31,1 21-31,0 0 0,0 21 16,0 1-16,0-1 0,-1 0 16,1 1-16,0 20 0,0 1 15,-21-1-15,20 1 0,1-1 16,0 1-16,21-1 0,-21 1 0,21-22 15,0 22-15,0-22 0,0-21 0,0 21 16,0-20-16,0-1 0,21 21 16,0-21-16,0 0 0,1-21 15,-1 0-15,0 0 0,21 0 16,-21 0-16,22 0 0,-22 0 0,0 0 16,21 0-16,-20 0 0,20-21 15,-21 21-15,0-21 0,22 0 16,-22 21-16,0-21 0,0 21 0,0-21 15,0-1-15,1 22 0,-1-21 16,0 21-16</inkml:trace>
  <inkml:trace contextRef="#ctx0" brushRef="#br0" timeOffset="19223.59">17928 3704 0,'0'21'0,"-21"-21"16</inkml:trace>
  <inkml:trace contextRef="#ctx0" brushRef="#br0" timeOffset="25471.6">4191 5334 0,'0'21'16,"21"-21"15,-21-21-31,0 0 0,21 21 16,-21-21-16,21 0 0,1-1 15,-22 1-15,0-21 0,0 21 16,0 0-16,0-1 0,0 1 16,-22-21-16,22 21 0,-21 0 0,0-1 15,0 1-15,0 0 0,0 0 16,-1 21-16,1 0 0,-21 0 0,21 0 15,0 21-15,-22 0 0,22 0 16,-21 22-16,-1-1 0,22 0 0,0 1 16,-21-1-16,21 0 0,-1 1 15,-20 41-15,42-41 16,0-1-16,0 0 0,0 1 16,0-22-16,0 21 0,0-21 15,0 1-15,21-1 0,0 0 0,1 0 16,20-21-16,-21 0 0,0 0 0,0 0 15,22 0-15,-22-21 0,0 0 16,21 0-16,-20-1 0,20-20 0,-21 21 16,0-21-16,22 20 0,-22-20 15,0 21-15,0-21 0,0-1 0,0 22 16,1-21-16,-22-1 0,0 22 16,0-21-16,0 21 0,0 0 15,0-1-15,0 44 31,0-1-31,0 0 0,0 21 16,0-21-16,0 1 0,0 20 0,0-21 16,0 0-16,0 22 0,0-22 15,0 0-15,0 0 0,21 0 16,0 0-16,0 1 0,0-22 16,0 0-16,22 0 0,-22 0 0,0 0 15,21 0-15,-20 0 0,20-22 16,-21 1-16,21 21 0,-20-42 15,20 21-15,-21 0 0,21-1 16,-20-20-16,-1 0 0,-21 21 0,0-22 16,21 1-16,-21 0 0,0 20 15,0-20-15,0 21 0,0 0 0,0 0 16,0 42 0,0 0-1,0 0-15,0 21 0,0-20 16,-21 20-16,21-21 0,0 21 0,0-20 15,0 20-15,0-21 0,0 0 16,0 22-16,0-22 0,0 0 0,0 0 16,0 0-16,0 0 15,0-42 32,0 0-47,0 0 0,0 0 16,0 0-16,0-1 0,21-20 15,0 0-15,-21 21 0,21-22 0,0 22 16,1-21-16,20 21 0,-21-1 16,21-20-16,-20 42 0,-1-21 0,21 21 15,-21 0-15,0 0 0,1 0 16,-1 21-16,0 0 0,0 0 0,-21 1 16,21 20-16,-21-21 0,21 21 15,-21-20-15,0 20 0,0-21 16,0 0-16,0 22 0,0-22 0,0 0 15,0 0-15,0 0 0,0 0 16,0 1-16,0-1 0,22-21 31,-1 0-31,0 0 0,0-21 16</inkml:trace>
  <inkml:trace contextRef="#ctx0" brushRef="#br0" timeOffset="26105.17">6138 5249 0,'0'0'0,"21"0"0,-21-21 16,0 0-16,22 0 0,-22 0 16,0 0-16,0-1 15,-22 1-15,1 0 0,0 0 16,-21 0-16,21 21 0,-1 0 15,1 0-15,-21 0 0,21 0 16,-22 0-16,1 0 0,21 21 0,-21 0 16,-1 21-16,1-20 0,21-1 15,-22 21-15,22-21 0,0 22 16,0-22-16,21 21 0,0 0 16,0-20-16,0-1 0,0 21 0,0-21 15,0 0-15,0 1 0,0-1 16,21-21-16,0 21 0,0-21 0,1 0 15,-1 0-15,0 0 0,0 0 16,0 0-16,22-21 0,-22 21 0,0-21 16,21-1-16,-21 1 0,1 0 0,-1 0 15,21-21-15,-21 20 0,0-20 16,1 0-16,-22-1 0,21 1 0,0-21 16,0 20-16,0-20 15,-21-1-15,21 1 0,1-1 0,-22 22 16,21-43-16,-21 43 15,0 21-15,0-22 0,0 22 16,0 42 0,0 1-16,-21 20 0,-1 0 15,1 1-15,0 20 0,21 1 0,-21 20 16,0-20-16,0-1 0,-1 1 16,22-22-16,0 22 0,0-22 0,0 0 15,0 1-15,0-1 0,0-21 16,22 21-16,-1-20 0,0-1 0,0 0 15,0-21-15,22 0 0,-22 0 16,0 0-16,21 0 0,-21 0 16,22 0-16,-1-21 0,-21 21 0,22-21 15,-22-1-15,21 1 0,-21 0 16,0 0-16,1 0 0,-1 0 0,0-22 16</inkml:trace>
  <inkml:trace contextRef="#ctx0" brushRef="#br0" timeOffset="27192.72">8318 5525 0,'0'0'0,"0"21"0,-21-21 16,21-21 31,21-1-47,1 1 15,-22 0-15,21 0 0,0 0 0,0 0 16,21-22-16,-20 22 0,20-21 16,-21-1-16,21-20 0,-20 21 15,20-22-15,-21 1 0,21 20 16,-20-20-16,-1 20 0,-21 1 0,0-21 15,0 41-15,-21 22 0,-22 0 16,22 0-16,-21 0 0,-43 22 16,64-1-16,-21 21 0,-1-21 15,22 22-15,0-1 0,0 0 16,21 1-16,0-1 0,0-21 0,0 21 16,0-20-16,0 20 0,21-21 15,0 0-15,0 0 0,0 1 0,1 20 16,-1-21-16,21-21 0,-21 21 15,0 0-15,1 1 0,-1-1 16,-42-21 15,-1 0-15,1 0-16,0-21 16,0-1-16,0 1 0,0 21 0,-1-21 15,1 0-15,0 21 0,0-21 16,0 21-16,21 21 15,0 0 1,0 0-16,0 0 16,0 1-16,21-22 0,0 21 0,-21 0 15,21-21-15,0 21 0,1-21 16,-1 0-16,0 0 0,0 21 0,21-21 16,-20 0-16,-1 0 0,21 0 15,-21-21-15,22 21 0,-22-21 16,21 21-16,-21-21 0,22 0 0,-22-1 15,21 1-15,-21-21 0,22 21 16,-22-22-16,0 1 0,0 0 0,21-1 16,-20-20-16,-1-1 0,0 1 15,-21 21-15,21-22 0,0 1 0,0 20 16,1 1-16,-22-22 0,21 43 16,-21-21-16,21 21 0,-21 0 15,0-1-15,0 1 0,0 42 16,0 1-1,0-1-15,0 0 0,0 21 0,-21 1 16,21-1-16,0 21 0,0 1 16,0-22-16,0 22 0,0-1 0,0 1 15,0-1-15,0-20 0,0-1 16,0 0-16,0 1 0,0-22 0,0 21 16,0-21-16,0 0 0,0 1 0,0-1 15,0 0 1,21-21-16,0 0 0,0-21 15,0 21 1,-21-21-16,22-1 0,-22 1 0,0 0 16,0 0-16,0 0 0</inkml:trace>
  <inkml:trace contextRef="#ctx0" brushRef="#br0" timeOffset="27404.11">9059 4995 0,'0'22'16,"0"-1"-16,21 0 16,1-21-1,-1 0-15,21 0 0,0 0 16,-20 0-16,20-21 0,0 0 0,-21 21 16,22-22-16,-1 22 15,0-21-15,1 0 0,-1 21 0,-21-21 16,64 0-16,-64 21 0,21 0 15</inkml:trace>
  <inkml:trace contextRef="#ctx0" brushRef="#br0" timeOffset="27811.78">9842 4868 0,'0'22'0,"0"-1"16,-21-21-16,21 21 0,-21 21 16,0-21-16,0 1 0,21 20 15,-21-21-15,-1 21 0,22-20 0,-21 20 16,21-21-16,0 21 0,0-20 0,0 20 15,0-21-15,0 0 0,0 0 16,0 1-16,21-22 0,-21 21 16,22-21-16,-1 0 0,0 21 0,0-21 15,0 0-15,0 0 0,22 0 0,-22 0 16,21 0-16,-21-21 0,22 0 16,-22 21-16,21-22 0,1 1 0,-22 0 15,0 0-15,21-21 0,-21 20 16,-21-20-16,0 0 0,0-1 0,0 1 15,0 0-15,0-1 0,0 1 16,-21 21-16,0-21 0,0 20 0,-21 1 16,20 21-16,-20 0 0,0 0 15,21 0-15,-22 0 0,1 21 16,21 1-16,-22-1 0,22 21 0,0-21 16,0 0-16,21 1 0,0 20 15,0-21-15,0 0 0,0 0 0,0 1 16,21-1-16,0-21 15,22 0-15,-22 21 0,0-21 0,21 0 16,1 0-16,-22 0 0,21 0 16,0 0-16</inkml:trace>
  <inkml:trace contextRef="#ctx0" brushRef="#br0" timeOffset="28227.58">10414 5059 0,'0'-21'16,"0"-22"-1,0 22-15,0 0 16,0 0 0,0 0-16,21 21 0,0 0 15,0 0-15,1-21 0,-1 21 16,21 0-16,-21 0 0,-21 21 16,21 0-16,1 0 0,-1 0 0,0 0 15,0 1-15,0-1 16,0 21-16,1-21 0,-22 0 0,0 22 15,0-22-15,0 0 0,0 0 16,0 22-16,0-22 0,0 0 16,-22 0-16,22 0 15,-21-21-15,0 0 16,21-21-16,0 0 16,0 0-16,0 0 15,0-1-15,0-20 0,0 21 0,21-21 16,0 20-16,-21-20 0,22 21 15,-1-21-15,0 20 0,0-20 0,0 21 16,0 0-16,1 0 0,20-1 16,-21 1-16,21 21 0,-20-21 0,20 21 15,-21-21-15,21 21 0,-20 0 16,-1 0-16,0 0 0,0 0 16</inkml:trace>
  <inkml:trace contextRef="#ctx0" brushRef="#br0" timeOffset="28592.87">11261 5186 0,'0'0'0,"0"21"16,0 0-16,0 0 0,21 1 15,0-22-15,0 0 16,0 0-16,0 0 16,1-22-16,-1 22 0,0-21 0,0 0 15,0 0-15,0 0 0,22 0 16,-43-1-16,21 1 0,0-21 0,-21 21 15,21-22-15,-21 22 0,0-21 16,0 21-16,0 0 0,0-1 0,-21 22 16,0 0-16,0 0 0,0 0 15,-1 22-15,1-1 0,0 0 16,0 0-16,0 21 0,0-20 0,-1 20 16,1-21-16,21 21 0,0 1 15,0-22-15,0 0 0,0 21 0,0-20 16,0-1-16,0 0 0,0 0 15,0 0-15,21-21 16,1 0-16,-1 0 0,0 0 16,0 0-16,0 0 0,0 0 15,1 0-15,20 0 0,-21-21 0,21 21 16,1-21-16</inkml:trace>
  <inkml:trace contextRef="#ctx0" brushRef="#br0" timeOffset="29751.78">12890 5271 0,'0'-22'47,"0"1"-47,0 0 0,22 0 15,-1 0-15,-21 0 0,21-22 16,0 1-16,0 0 0,0-1 0,1 1 16,-1-22-16,0 22 0,21 0 15,-21-22-15,-21 22 0,22 0 0,-1 20 16,-21-20-16,21 21 0,-21 0 16,-21 42-1,0 0 1,-1 0-16,1 0 0,0 22 15,0-1-15,21 0 0,-21 1 0,0-1 16,-1 22-16,1-22 0,0 21 16,21-20-16,0-1 0,-21 0 0,21 1 15,0-1-15,0 0 0,0-20 0,21-1 16,0 21-16,0-42 0,1 21 16,-1 0-16,21-21 0,-21 0 0,22 0 15,-1 0-15,-21 0 0,21 0 16,1-21-16,-22 0 0,21 0 0,-21 0 15,22 0-15,-22-1 0,0-20 16,21 0-16,-20-1 0,-1-20 16,0 21-16,0-22 0,0 22 0,0-22 15,1 22-15,-1 0 0,0-1 16,-21 1-16,0 21 0,0 0 0,0-1 16,0 1-16,-21 42 31,21 1-31,-21 20 15,-1 0-15,22 1 0,-21-1 0,0 0 16,21 1-16,-21 20 0,21-21 16,0 1-16,-21-1 0,0 22 0,21-43 15,-22 21-15,22 0 0,0-20 16,0-1-16,0 0 0,0 0 16,0 0-16,22-42 46,-1 0-46,-21 0 0,21 0 0,0-1 16,0-20-16,0 21 0,1-21 16,-1-1-16,0 1 0,0 21 0,21-22 15,-20 22-15,-1 0 0,21 0 16,-21 0-16,0 21 0,1 0 16,-1 0-16,0 21 0,-21 0 15,0 0-15,0 0 0,0 1 16,0-1-16,0 0 0,0 0 0,0 21 15,0-20-15,0-1 0,0 0 16,0 0-16,0 0 0,0 0 0,0 1 16,21-1-16,0 0 0,0 0 15,1-21-15,-1 0 0,21 0 16,-21 0-16,22 0 0,-22 0 0,21 0 16,0 0-16,-20-21 0,20 21 15,0-21-15,1 0 0,-22-1 16,21-20-16,0 21 0,-20-21 0,20 20 15,-21-20-15,0 0 0,0-1 16,1 22-16,-22-21 0,0 21 0,0 0 16,0-1-16,0 1 0,-22 21 15,1 0-15,0 21 16,0 1-16,0-1 0,0 0 16,-1 0-16,1 21 0,0 1 0,0-22 15,21 21-15,0-21 0,0 22 16,0-22-16,0 0 0,0 0 0,0 0 15,21 1-15,0-22 0,0 0 16,1 0-16,-1 0 0,21 0 16,-21 0-16,0 0 0,1 0 0,-1-22 15,21 22-15,-21 0 16,0-21-16,43 0 0,-43 0 16,0 0-16,0 21 0,1-21 0,-22-1 15,0 1-15</inkml:trace>
  <inkml:trace contextRef="#ctx0" brushRef="#br0" timeOffset="29983.39">12658 4911 0,'0'0'0,"-22"0"0,44 0 32,-1 0-32,0 0 0,21 0 0,1 0 15,-1 0-15,0-21 0,22 21 16,-22-22-16,0 22 0,1-21 0,-1 0 16,0 21-16</inkml:trace>
  <inkml:trace contextRef="#ctx0" brushRef="#br0" timeOffset="30572.11">16489 4890 0,'0'0'0,"0"-43"16,0-63-16,0 64 0,21 21 15,-21-21-15,0 20 0,0 1 16,0 0-16,21 21 0,-21-21 16,21 42-1,-21 0-15,0 0 16,0 22-16,0-1 0,0 22 0,0-1 15,0 1-15,0-1 0,0 1 16,0-1-16,-21 1 0,21 20 0,-21-20 16,0-1-16,0 22 0,-1-22 15,1 22-15,0-21 0,0 20 0,0-20 16,0 20-16,-1-20 0,1-22 16,0 22-16,21-1 0,-21-20 0,21-1 15,-21 0-15,21-21 0,-21 22 0,21-22 16,0-42 15,0 0-31,21-1 0,0 1 0,0-21 16,0 0-16,0-1 0,1 1 15</inkml:trace>
  <inkml:trace contextRef="#ctx0" brushRef="#br0" timeOffset="30908.06">16468 4932 0,'0'-42'0,"0"84"0,-22-127 0,22 43 0,-21 21 16,21-43-16,0 43 0,0 0 16,21-21-16,1 20 15,-1 22-15,21-21 0,-21 0 0,22 0 16,-1 21-16,0 0 0,1 0 16,20 0-16,-21 0 0,1 21 0,-22 0 15,21 0-15,-21 22 0,1-22 16,-22 21-16,0 1 0,0 41 15,-22-41-15,-20-22 0,21 21 16,-21-21-16,-1 22 0,1-22 0,0 0 16,-1 0-16,22 0 0,-42-21 15,41 0-15,1 0 16,0 0-16,21-21 31,21 0-31,0 21 0,1-21 16,-1 0-16,21-1 0,-21 1 15,22 0-15,-1 0 0</inkml:trace>
  <inkml:trace contextRef="#ctx0" brushRef="#br0" timeOffset="31820.62">17505 4403 0,'0'0'0,"0"-21"0,-43-43 31,22 43-31,0 21 0,0 0 0,0 0 15,0 21-15,-1-21 0,1 21 16,0 0-16,21 22 0,-21-22 16,0 21-16,21-21 0,-21 22 0,21-1 15,0 0-15,0 1 0,-22-1 16,22 0-16,-21 1 0,21-1 0,-21 0 16,21 1-16,0-22 0,-21 21 15,21-21-15,-21 1 0,21-1 0,-21 0 16,21 0-16,0-42 31,0 0-15,21 0-16,0-1 0,-21 1 15,21-21-15,0 21 0,0-22 0,1 22 16,20-21-16,-21 21 0,21-22 16,1 22-16,-22 0 0,21 21 0,1-21 15,-22 21-15,21 0 0,-21 0 16,0 0-16,1 0 0,-1 0 0,-21 21 15,0 0-15,0 0 0,0 22 16,0-22-16,0 21 0,0-21 0,0 22 16,0-22-16,0 21 0,0-21 15,0 1-15,0 20 0,0-21 0,0 0 16,0 0-16,21-21 16,0 0-16,0 0 0,0 0 0,1 0 15,-1 0-15,0 0 0,0-21 16,21 0-16,-20 0 0,-1 0 15,21 0-15,-21-22 0,22 22 0,-1-21 16,-21-1-16,0 1 0,22 0 16,-22 21-16,0-22 0,-21 22 0,21 0 15,-21 0-15,21 21 0,-21-21 16,-21 42 0,0 0-1,0 0-15,21 0 0,-21 0 0,21 22 16,-22-1-16,22-21 15,-21 22-15,21-1 0,0 21 16,0-41-16,0 20 0,0-21 0,0 0 16,0 0-16,21-21 0,1 22 15,-1-22-15,0 0 0,0 0 0,0 0 16,0 0-16,22 0 0,-1-22 16,-21 1-16,22 0 0,-1 0 0,21-21 15,-20 20-15,-22-20 0,21 0 16,-21 21-16,1-43 0,-1 22 0,0-1 15,-21 22-15,0-21 0,0 0 16,0 20-16,0-20 0,-21 21 0,0 21 16,-22-21-16,22 21 0,-21 0 15,-1 0-15,1 0 0,21 21 16,-21-21-16,-1 21 0,1 0 0,21 0 16,-22 22-16,22-22 0,0 21 15,0-21-15,21 1 0,0 20 0,0-21 16,0 0-16,0 22 0,0-22 15,21 0-15,0-21 0,0 0 16,22 0-16,-22 0 0,0 0 16,21 0-16,1 0 0,-22-21 0</inkml:trace>
  <inkml:trace contextRef="#ctx0" brushRef="#br0" timeOffset="32116.09">19346 4212 0,'0'0'0,"-21"-169"16,0 148 0,0 21-16,0 21 15,-1 0-15,1 0 0,0 22 0,0-1 16,0 0-16,0 1 0,-1-1 16,22 21-16,-21-20 0,0 20 0,21-20 15,-21-1-15,21 21 0,0-20 16,-21-1-16,21 22 0,-21-22 0,21 0 15,-22-21-15,22 22 16,0-1-16,0-21 0,0 0 0,0 1 16,0-1-16,0 0 15,22-42 1,-1 0 0,0-1-16,0-20 0,21 21 0</inkml:trace>
  <inkml:trace contextRef="#ctx0" brushRef="#br0" timeOffset="32527.95">19643 4572 0,'0'0'0,"21"0"0,0-21 31,-42 21-15,0 0-16,-1 21 0,1 0 0,0 0 16,0 22-16,0-22 0,0 0 15,-1 21-15,1 1 0,0-22 0,0 21 16,0 1-16,21-22 0,0 21 0,0-21 15,0 0-15,0 1 0,0-1 16,0 0-16,21-21 0,0 0 16,0 0-16,22 0 0,-22 0 0,21 0 15,0 0-15,-20 0 0,20-21 0,0 0 16,1-1-16,-1 1 0,-21 0 16,21-21-16,-20-1 0,-1 22 15,0-21-15,0 0 0,-21-1 16,21-20-16,-21 20 0,0 22 15,0 0-15,-21 0 0,0 0 0,0 0 16,0 21-16,-1 0 0,-20 0 16,-21 0-16,41 0 0,-20 0 15,21 21-15,-21-21 0,20 21 16,1-21-16,0 21 0,0-21 0,0 0 16,21 21-16,-21-21 15,-1 0 1,22-21-16</inkml:trace>
  <inkml:trace contextRef="#ctx0" brushRef="#br0" timeOffset="32788.44">18902 4382 0,'0'0'0,"-21"0"0,42 0 31,0 0-31,0 0 0,21 0 15,1 0-15,20 0 0,-20 0 16,41 0-16,-20-22 0,-1 22 16,1 0-16,-1-21 0,1 21 15,-1 0-15,-20-21 0,-1 21 0,0 0 16,-21 0-16,1 0 0,-1 0 16,0 0-16,-63 0 15,20 0 1,1 21-16,0-21 0,-21 0 15,-1 21-15,1 1 0,0-22 0</inkml:trace>
  <inkml:trace contextRef="#ctx0" brushRef="#br0" timeOffset="33388.07">8805 6498 0,'0'0'0,"0"-63"32,-21 42-32,21 42 31,-21 0-31,21 0 15,-21 21-15,21-20 0,-21-1 0,21 21 16,0-21-16,0 0 0,-22 22 16,22-22-16,-21 0 0,21 0 0,-21 0 15,21 1-15,0-44 47,0 1-31,0 0-16</inkml:trace>
  <inkml:trace contextRef="#ctx0" brushRef="#br0" timeOffset="33763.51">8826 6160 0,'-21'0'0,"0"0"15,0 0-15,21 21 0,-21 0 16,0 0-16,-1-21 0,22 21 0,0 0 15,0 1-15,0-1 16,22-21 0,-1 0-16,0 0 15,0 0-15,0 0 0,22-21 16,-22 21-16,0-22 0,21 1 0,-21 0 16,1 21-16,-22-21 0,0 0 15,0 0-15,0-1 0,0 1 16,-22 21-16,1-21 15,0 21-15,0 0 0,0 0 0,0 0 16,-1 0-16,1 21 0,0-21 16,0 21-16,21 1 0,0-1 15,0 0-15,0 0 0,0 0 16,0 0-16,0 1 0,0-1 16,21 0-16,0 0 0,0-21 15,1 0-15,20 21 0,-21-21 16,21 0-16</inkml:trace>
  <inkml:trace contextRef="#ctx0" brushRef="#br0" timeOffset="34220.1">9334 6308 0,'0'42'15,"0"-21"-15,0 0 0,0 22 0,0-22 16,0 0-16,0 0 0,0 22 15,0-22-15,-21 0 0,21 21 0,-21-21 16,21 1-16,0-1 0,0 0 16,0 0-16,0 0 0,0 0 0,0 1 15,-21-22-15,21-22 47,0 1-47,0 0 16,0-21-16,0 21 0,0-22 15,0 22-15,0-21 0,21-1 16,-21 1-16,21 0 0,0-1 0,1 1 16,-1 21-16,0-21 0,21 20 0,-21 1 15,22 0-15,-1 21 0,0 0 16,22 0-16,-22 0 0,-21 0 0,22 0 16,-1 21-16,-21 0 0,0 1 15,1 20-15,-22-21 0,0 21 0,0 1 16,0-1-16,-22 0 0,1 1 0,0-22 15,21 21-15,-21-21 0,0 1 16,0-1-16,21 0 0,0 0 0,-22-21 16,22 21-16</inkml:trace>
  <inkml:trace contextRef="#ctx0" brushRef="#br0" timeOffset="34691.44">11747 6160 0,'0'0'0,"-21"-106"31,21 85-31,0-1 0,-21 44 31,21-1-15,0 0-16,0 0 0,0 0 0,0 22 15,0-1-15,0-21 0,0 43 16,0-22-16,-21 0 0,21 1 0,-21-1 16,21 0-16,0 1 0,-21-1 0,21 0 15,-22-21-15,22 22 0,-21-22 16,21 0-16,-21 0 0,21-42 47,0 0-47,0 0 0</inkml:trace>
  <inkml:trace contextRef="#ctx0" brushRef="#br0" timeOffset="35147.36">11620 6244 0,'0'0'16,"0"-21"-16,0 0 0,0 0 0,0 0 15,0-1-15,0 1 0,22 21 16,-1-21-16,0 0 0,0 21 0,0-21 16,22 0-16,-22 21 0,21-22 15,0 1-15,1 21 0,-1 0 0,0 0 16,1 0-16,-1 0 16,0 21-16,-20 1 0,-1-1 0,0-21 15,-21 42-15,0-21 0,0 0 16,-21 1-16,0-1 0,-22 0 0,1 0 15,0 0-15,-22 0 0,22 1 0,-1-1 16,1-21-16,0 21 0,-1 0 16,22-21-16,-21 0 0,21 0 0,0 0 15,-1 0 1,44 21 15,-1 0-15,0 1-16,0-1 15,0 0-15,22 0 0,-22 0 0,21 0 16,-21 22-16,22-22 0,-1-21 0,-21 21 16,0 0-16,22 0 0,-22-21 15,0 0-15,21 0 0,-21 0 16,1 0-16,-1 0 0,0 0 16,0 0-1,0-21-15,-21 0 16,21 21-16,-21-21 0,22-21 0</inkml:trace>
  <inkml:trace contextRef="#ctx0" brushRef="#br0" timeOffset="35375.66">12721 6075 0,'0'0'0,"0"-21"0,-21 21 31,0 21-15,21 0-16,0 0 15,-21 0-15,-1 1 0,22 20 0,-21-21 16,21 21-16,0-20 0,0 20 0,-21 0 16,21-21-16,-21 22 0,21-22 15,0 21-15,-21-21 0,21 22 16,0-22-16,0 0 16</inkml:trace>
  <inkml:trace contextRef="#ctx0" brushRef="#br0" timeOffset="35676.31">12658 6160 0,'0'-22'16,"0"1"-16,21 21 0,0-21 0,-21 0 16,21 0-16,0 21 0,0-21 15,22-1-15,-22 1 0,21 21 16,1-21-16,-1 21 0,-21 0 0,21 0 15,1 0-15,-22 21 0,21 0 16,-21 1-16,1-1 0,-1 21 0,0-21 16,0 22-16,-21-22 0,0 21 15,0-21-15,0 22 0,0-1 0,-21-21 16,0 21-16,0-20 0,21 20 16,-22-21-16,1 0 0,21 0 0,-21 1 15,0-22 1,0-22-1,21 1 1,-21 0-16</inkml:trace>
  <inkml:trace contextRef="#ctx0" brushRef="#br0" timeOffset="35875.78">12531 6329 0,'0'0'16,"21"0"15,0 0-31,0 0 0,0 0 0,0 0 16,22-21-16,-1 21 0,0 0 15,1-21-15,-1 21 0,0 0 16,1 0-16,-1-22 0,0 22 0,1-21 0,-22 21 16,21 0-16,1-21 0,-22 0 15,21 21-15</inkml:trace>
  <inkml:trace contextRef="#ctx0" brushRef="#br0" timeOffset="36120.25">13716 6075 0,'-21'21'32,"21"0"-32,-21 0 15,-1-21-15,22 43 0,-21-22 16,21 0-16,-21 0 0,0 22 0,21-22 0,0 21 15,0-21-15,-21 22 0,21-22 16,0 21-16,-21-21 0,21 0 16,0 1-16,0-1 0,0 0 15,0-42 17,21 0-32,-21-1 15</inkml:trace>
  <inkml:trace contextRef="#ctx0" brushRef="#br0" timeOffset="36343.48">13610 6138 0,'0'0'0,"21"-21"0,0 21 15,1 0 1,-1 21-16,0 1 16,0-1-16,-21 0 0,21 0 15,0 0-15,-21 0 0,22 1 0,-22-1 16,21 0-16,-21 0 0,21-21 15,-21 21-15,0 0 0,21 1 16,0-22 0,0 0-16,1 0 15,-1-22-15,0 1 16,21 21-16</inkml:trace>
  <inkml:trace contextRef="#ctx0" brushRef="#br0" timeOffset="36819.67">14436 6054 0,'0'0'0,"21"-21"0,-21-1 0,-21 22 32,-1 0-32,1 0 0,0 0 0,-21 0 15,21 22-15,-22-1 0,1 0 16,21 0-16,-22 0 0,1 0 16,21 1-16,-21 20 0,-1-21 0,22 0 15,0 0-15,-21 1 0,20-1 0,1 0 16,21 0-16,21-21 31,1 0-15,20-21-16,-21 0 0,21 21 15,-20-21-15,20-1 0,0 1 0,1 0 16,-1 0-16,0-21 0,-21 20 16,22 1-16,-1 0 0,-21-21 0,0 21 15,22-1-15,-22 1 0,0 21 16,-21-21-16,21 21 0,-21 21 15,0 0-15,0 22 16,0-22-16,0 0 16,-21 21-16,0-20 0,21 20 0,-21-21 0,0 0 15,21 22-15,-22-1 0,22-21 16,0 21-16,0-20 0,-21 20 16,21-21-16,0 0 0,0 0 0,-21 1 15,21-1-15,0 0 0,0 0 16,0-42 31,21 0-47</inkml:trace>
  <inkml:trace contextRef="#ctx0" brushRef="#br0" timeOffset="37023.64">14859 6710 0,'0'0'0,"0"21"31,-21-21-15,0 0 15</inkml:trace>
  <inkml:trace contextRef="#ctx0" brushRef="#br0" timeOffset="72195.84">1164 7789 0,'-21'22'0,"0"-22"15,21-22 95</inkml:trace>
  <inkml:trace contextRef="#ctx0" brushRef="#br0" timeOffset="72887.75">1206 7768 0,'0'21'16,"-21"-21"-16,0 0 16,0 0-16,21-21 47,0 0-47,0 0 15,21 21-15,0-21 16,0 0-16,22 21 15,-22 0-15,0-22 0,0 22 0,0-21 16,22 21-16,-22 0 0,0 0 16,0 0-16,0 0 0,1 0 0,-1 0 15,0 21-15,0 1 0,-21-1 16,0 0-16,0 0 16,0 0-16,0 22 0,-21-22 0,0 0 15,0 21-15,-1-21 0,-20 22 16,21-22-16,0 21 0,-22-21 15,22 22-15,0-22 0,0-21 0,0 21 16,21 0-16,-21-21 16,-1 0-1,22-21 1,0 0-16,22 0 16,-1 0-16,0 21 15,0 0-15,21-22 0,-20 22 0,-1 0 16,21 0-16,0 0 0,-20 0 15,20 0-15,-21 0 0,21 0 16,-20 0-16,-1 22 0,0-1 0,0 0 16,-21 0-16,0 21 0,0-20 15,0-1-15,0 21 0,0 0 16,-21-20-16,0 20 0,0-21 16,-1 0-16,1 22 0,-21-22 0,21-21 15,0 21-15,-22 0 0,1-21 16,21 0-16,-22 21 0,1-21 15,0 0-15,-1 0 0,22 0 0,-21 0 16,21 0-16,-22-21 0,22 21 16,0-21-16,0 0 0,0 21 0,21-21 15,-21 21-15,21-22 16,0 1 0,21 0-1,0 21 1,0-21-16</inkml:trace>
  <inkml:trace contextRef="#ctx0" brushRef="#br0" timeOffset="73111.78">1968 7980 0,'0'-21'15,"0"0"17</inkml:trace>
  <inkml:trace contextRef="#ctx0" brushRef="#br0" timeOffset="73979.86">4487 7726 0,'0'0'15,"21"0"32,1-21-47,-1 21 0,0-21 0,0-1 16,21 1-16,-20 0 0,20 0 15,0-21-15,-21 20 0,1 1 0,20-21 16,-42 21-16,0 0 0,0-1 16,0 1-16,0 0 0,-21 0 0,-22 21 15,1 0-15,0 0 0,-22 21 16,1 0-16,-1 0 0,1 1 15,20-1-15,-20 21 0,21-21 16,-1 0-16,22 1 0,-21 20 0,21-21 16,-1 0-16,22 0 15,0 1-15,0-1 0,0 0 16,22-21-16,-1 21 16,0-21-16,21 21 0,1-21 0,-1 21 15,0 1-15,22-22 0,-22 21 16,22 0-16,-22-21 0,0 21 0,1 21 15,-22-20-15,0-1 0,-21 21 16,0-21-16,0 22 0,-21-1 0,0 0 16,-22 1-16,-20-1 0,20-21 15,-20 21-15,21-20 0,-22-1 16,22 0-16,-22 0 0,22-21 0,0 0 16,20 0-16,-20 0 0,21 0 15,0-21-15,0 0 0,-1 0 16,22-22-16,-21 22 0,21-21 0,-21-1 15,21 1-15,0 21 0,0-21 16,0 20-16,0-20 0,0 21 16,0 0-16,21 21 0,0 0 15,1-21-15,-1 21 0,0 0 0,21 0 16,-21 0-16,22-22 0,-1 22 16</inkml:trace>
  <inkml:trace contextRef="#ctx0" brushRef="#br0" timeOffset="74371.89">5038 7705 0,'-22'0'31,"22"21"-15,0 0-16,-21 0 0,0 22 15,0-1-15,21 0 0,-21 22 0,21-1 16,-21 1-16,21-1 0,-22 22 16,22-22-16,0 22 0,0-21 15,0 20-15,0 22 0,22-21 0,-22 21 16,21-22-16,-21 22 0,21 0 16,-21-21-16,0 20 0,0 1 0,0 0 15,0-21-15,0-1 0,0 22 16,0-42-16,0 20 0,0-20 0,0-1 15,0 1-15,0-22 0,0 1 0,0-1 16,0 0-16,0 1 0,0-22 16,0 0-16,0 0 0,0-42 15,0 0-15,0 0 16,0-22-16,0 1 16,0 0-16,0-22 0,0-21 0,0 1 15,0-1-15</inkml:trace>
  <inkml:trace contextRef="#ctx0" brushRef="#br0" timeOffset="74724.06">4953 8255 0,'0'0'0,"0"-42"16,42-149 0,-21 149-16,1 21 0,20 0 15,-21-22-15,0 22 0,22 0 16,-22 0-16,21 0 0,0 21 0,-20 0 15,20 0-15,0 0 0,-21 0 16,1 21-16,-1 0 0,-21 0 16,0 21-16,0 1 0,0-1 0,-21 0 15,-22 1-15,22-1 0,-21 0 16,21 1-16,-22-1 0,1-21 16,21 22-16,-22-22 0,22 0 15,0 0-15,0-21 0,0 0 0,21 21 0,-21-21 16,-1 0-1,22-21 1,0 0 0,22 0-16,-1 21 15,-21-21-15,21-1 0,0 22 0,0-21 16,-21 0-16,21 0 0</inkml:trace>
  <inkml:trace contextRef="#ctx0" brushRef="#br0" timeOffset="75689.05">5567 8170 0,'0'0'0,"21"0"0,0 0 15,0 0-15,0-21 16,1 0-16,-22 0 0,21 0 16,0 0-16,21-1 0,-21 1 0,1-21 15,-22 21-15,21 0 0,0-1 16,-21-20-16,21 21 0,-21 0 15,0 0-15,0-1 0,0 1 0,-21 21 32,0 0-32,0 0 0,-1 0 0,1 0 15,0 21-15,0 1 0,0-1 0,0 21 16,-1-21-16,22 22 0,0-1 16,0 0-16,0 1 0,0-1 0,0 0 15,0-21-15,0 22 0,0-22 16,22 21-16,-1-21 0,0-21 15,0 22-15,0-1 0,0-21 16,1 0-16,20 0 0,-21 0 0,0 0 16,22 0-16,-22-21 0,0-1 0,21 1 15,-21 0-15,1-21 0,-1 21 16,0-22-16,21 1 0,1-43 16,-22 43-16,0 0 0,0-1 15,0 22-15,0-21 0,-21 21 0,22 21 16,-22-22-16,21 22 0,0 0 15,-21 22 17,0-1-17,0-42 32,0-1-31,0 1-1,-21 21 1,0 0 0,-1 0-1,22 21-15,-21-21 0,0 22 16,21-1-16,-21 0 0,21 21 0,0-21 16,-21 22-16,21-1 15,-21 0-15,21 1 0,0-1 0,0-21 16,0 22-16,0-1 0,0-21 15,0 0-15,0 0 0,21 1 0,-21-1 16,21 0-16,0-21 0,0 0 0,0 0 16,22 0-16,-22 0 15,0 0-15,21 0 0,1-21 0,-22 0 16,21-1-16,1 1 0,-1-21 16,0 0-16,-21-1 0,22 1 0,-22 0 15,21-1-15,-21 1 0,-21 0 16,22 20-16,-22 1 0,21-21 0,-21 21 15,0 0-15,0 42 32,-21 0-32,21 0 0,-22 0 15,22 22-15,0-22 0,0 21 16,-21 0-16,21-20 0,0 20 0,0-21 16,0 21-16,0-20 0,0-1 15,0 0-15,0 0 0,0 0 0,0 0 16,21-21-1,1 0 1,-1-21-16,0 0 0,-21 0 0,0-21 16,21 20-16</inkml:trace>
  <inkml:trace contextRef="#ctx0" brushRef="#br0" timeOffset="75869.05">7006 7641 0,'-21'0'0,"0"0"16,0 0 15,21 21-15,-22 1 0,22-1-1</inkml:trace>
  <inkml:trace contextRef="#ctx0" brushRef="#br0" timeOffset="77220.5">6858 8086 0,'0'0'15,"0"21"-15,0 0 0,0 0 0,0 0 16,0 1-16,42-22 16,-21 0-16,1 0 0,20 0 15,-21 0-15,21-22 0,1 1 0,-1 0 16,0 0-16,1 0 0,-1-22 15,0 22-15,1-21 0,-22 21 0,21-22 16,22-41-16,-43 41 16,21 1-16,-21 0 0,-21-22 15,22 22-15,-1 0 0,-21-1 0,0 22 16,0 0-16,0 0 0,0 0 16,0-1-16,-21 22 0,-1 0 15,-20 22-15,21-1 0,-21 21 16,-1-21-16,22 22 0,-21-1 0,21 0 15,-1 1-15,22-1 0,0 21 16,0-20-16,-21 20 0,21 1 0,0-1 16,0 22-16,0-22 0,0 1 15,0-1-15,0 1 0,0-1 16,0 1-16,-21-1 0,21 22 0,-21-21 16,21 20-16,0 22 0,-21-21 0,0-1 15,21 1-15,0 0 0,-22-1 16,22 1-16,-21 0 0,21-1 0,0 1 15,0-21-15,0-1 0,0-21 16,0 22-16,0-22 0,21-21 0,1 1 16,-22-1-16,21-21 0,0 0 0,0-21 15,0-1-15,0 1 16,22-21-16,-22-22 0,21 1 16,1-1-16,-22-20 0,63-64 15,-62 42-15,20 21 0,-21-21 16,-21 0-16,0 1 0,0-1 0,0 21 15,0-21-15,-21 22 0,-21-1 0,20 21 16,-20 1-16,0 21 0,-22-43 16,22 43-16,21 20 0,-22 22 15,22-21-15,0 21 0,0-21 16,0 21-16,42 0 31,0-21-31,21 21 0,-20-21 16,20 0-16,21-1 0,-20 1 15,20-21-15,-20 21 0,20 0 16,1-1-16,-22 1 0,21 0 0,-20 0 16,-22 21-16,21-21 0,-21 21 15,1-21-15,-1 21 0,0 0 16,-21 21 0,0 0-1,0 0-15,-21 0 0,21 0 0,-21 22 16,21-22-16,0 0 0,0 21 15,0-20-15,0-1 0,0 0 16,0 0-16,0 0 0,0 0 0,21 1 16,0-22-16,0 0 0,21 0 0,-20 0 15,-1 0-15,21 0 16,-21-22-16,22 1 0,-22 0 0,21 0 16,-21-21-16,0 20 0,1-20 0,-1 21 15,0-21-15,0 20 0,-21-20 16,0 21-16,0 0 0,0 0 0,21-1 15,-21 1-15,0 0 0,0 42 47,0 0-31,0 1-16,0-1 0,0 0 0,0 0 16,0 21-16,0 1 15,0-1-15,0 0 0,-21 1 0,21-1 16,0 0-16,0 22 0,-21-22 15,21 1-15,0 20 0,0-21 0,0 1 16,0 20-16,0-20 0,0 20 0,0 1 16,0-1-16,0 22 0,0-22 15,0 22-15,0-22 0,21 22 0,-21 0 16,0-22-16,0 22 0,21 0 0,-21-1 16,21 1-16,-21 0 0,22-22 15,-22 1-15,0-1 0,0 1 0,0-22 16,21-21-16,-21 21 0,0-63 31,0 0-31,-21-21 16,21-1-16,-22 1 0,1 0 0,0-22 15,0 1-15,0 20 0,21-41 16,0 20-16,-21 1 0,21-22 0,0 22 16,0-22-16,0 0 0,21 1 0,-21-1 15,21 0-15,0 22 16,0-22-16,22 0 0,-22 22 0,0-1 15,0 1-15,21-1 0,-20 1 0,-1-1 16,21 22-16,-21 0 0,0-1 16,1 1-16,-1 21 0,0 0 0,-21 0 15,0-1-15,21 1 0,-21 0 0,21 0 16</inkml:trace>
  <inkml:trace contextRef="#ctx0" brushRef="#br0" timeOffset="78419.75">11557 7684 0,'0'0'0,"63"-127"31,-41 84-31,-22 22 0,21-42 16,-21 41-16,0 1 0,0 0 15,0 0-15,21 21 0,-21 21 31,0 0-31,-21 22 0,0-1 16,-1 0-16,1 22 16,0-22-16,0 22 0,0-1 0,0-21 0,-22 43 15,22-21-15,-21-1 0,-1 1 16,22-1-16,-21-21 0,0 22 16,20-43-16,1 21 0,-21-20 0,21-1 15,0 0-15,-1 0 0,1-21 16,0 0-16,0 0 0,0 0 15,0-21-15,-1 0 0,1 0 16,0-22-16,0 22 0,21-21 0,-21-22 16,0 22-16,-1-22 0,22 22 0,0-21 15,0 20-15,0 1 0,0-22 16,0 43-16,0-21 0,0 0 0,0 20 16,22 1-16,-1 21 15,0 0-15,0 0 16,0 21-16,0 1 0,22 20 15,-22 0-15,0-21 0,0 22 0,0 20 16,1-20-16,20-1 0,-21 0 0,0 22 16,0-43-16,1 21 0,-1 1 15,0-22-15,21 0 0,-21 0 0,1 0 16,20-21-16,-21 0 0,0 0 16,0 0-16,22 0 0,-22-21 0,21 0 15,-21 0-15,1 0 0,20-22 16,-21 1-16,0 0 0,0-1 0,22 1 15,-22 0-15,0-1 0,0 1 16,0 21-16,1-22 0,-1 22 16,-21 0-16,0 0 0,21 21 0,-21 21 31,0 0-31,0 0 16,0 22-16,0-22 0,0 21 15,0 1-15,0-1 0,0 0 0,0 1 16,0-1-16,0-21 0,0 21 0,0 1 15,21-22-15,0 0 0,0 0 16,1-21-16,-1 0 0,0 0 0,0 0 16,0 0-16,22 0 0,-22 0 15,0-21-15,21 0 0,-21 0 16,22-22-16,-22 22 0,0-21 16,0 0-16,0-1 0,-21 1 0,0 0 15,0-1-15,0 1 0,0 0 0,0 20 16,0-20-16,-21 21 0,0 0 15,0 0-15,0-1 0,0 22 0,-1 0 16,-20 0-16,21 0 0,-21 0 16,20 22-16,-20-1 0,21 0 0,0 0 15,0 0-15,-1 22 0,1-22 0,0 21 16,0-21-16,21 22 16,0-1-16,0 0 0,0-21 0,0 22 15,0-22-15,0 21 0,0-21 16,21 1-16,0-1 0,0-21 0,1 0 15,-1 0-15,21 0 0,-21 0 16,22 0-16</inkml:trace>
  <inkml:trace contextRef="#ctx0" brushRef="#br0" timeOffset="78720.02">12763 7916 0,'0'0'0,"22"-21"0,20-63 31,-42 62-31,-21 22 15,0 0 1,-1 0-16,1 0 0,0 0 0,0 0 16,0 22-16,0-22 0,-1 21 0,22 0 15,-21 0-15,21 21 0,-21-20 16,21 20-16,-21 0 0,21 1 0,0-1 16,0 0-16,0 1 0,0-1 15,0-21-15,0 21 0,0 1 0,0-22 16,0 0-16,0 21 0,21-20 15,0-1-15,0-21 0,1 21 0,20-21 16,-21 0-16,21 0 0,1 0 16,-1 0-16,0 0 0,1 0 15,20-21-15,-20 0 0,20-1 0,-21-20 16,22 21-16,-1-21 0</inkml:trace>
  <inkml:trace contextRef="#ctx0" brushRef="#br0" timeOffset="80720.06">13589 8022 0,'0'0'16,"21"-42"-16,-21 0 0,0 20 0,0 1 15,0 0-15,0 0 0,0 0 0,-21 21 16,0 0-16,21-21 0,-43 21 16,22 0-16,0 0 0,0 0 0,0 21 15,-22-21-15,22 21 0,-21 0 0,21 21 16,-22-20-16,22 20 0,-21 0 16,21 1-16,0-1 0,-1 0 15,1 1-15,21-1 0,0-21 16,0 21-16,0-20 0,0-1 0,0 0 15,0 0-15,21 0 16,1-21-16,-1 0 0,0 0 16,21 0-16,-21-21 0,1 21 0,20-21 15,-21 0-15,0 0 0,0-22 16,1 22-16,-1-21 0,0-1 0,0 1 16,0-21-16,0 20 0,1 1 15,-1 0-15,-21-1 0,0 22 0,0 0 16,0 0-16,21 0 0,-21 42 31,0 0-31,0 21 0,0-21 16,0 22-16,0-1 0,0-21 15,0 22-15,0-1 0,0 0 0,0-21 16,0 22-16,0-22 0,21 0 0,0 0 16,-21 0-16,21 1 0,1-1 15,-1-21-15,0 21 0,0-21 16,0 0-16,0 0 0,1 0 0,-1 0 15,0 0-15,0-21 0,0 0 0,22-1 16,-22 1-16,0 0 0,0-21 16,0-22-16,0 22 0,22-22 15,-22 1-15,0-1 0,0 1 0,0-1 16,1-20-16,-1 20 0,0 1 16,0-43-16,-21 64 0,0-1 15,0 22-15,0 0 0,0 0 16,-21 42-1,0 0-15,21 21 0,-21-20 16,21 20-16,0 0 0,0 1 0,0-1 16,0 0-16,0 1 0,0-1 15,0 0-15,0 1 0,0 20 0,0-21 16,0 1-16,0-1 0,0 0 0,0 22 16,0-43-16,0 21 15,21 1-15,0-22 0,0 0 0,0 0 16,0 0-16,1 1 0,-1-1 15,0-21-15,0 0 0,0 0 0,22 0 16,-22 0-16,0-21 0,21-1 16,-21 1-16,22 0 0,-22-21 0,0 21 15,21-22-15,-20 1 0,-1-22 0,0 22 16,0 0-16,0-1 0,0 1 16,1 21-16,-22-21 0,0 20 0,21 1 15,-21 42 16,-21-21-31,21 43 0,-22-22 16,22 0-16,0 21 0,0-20 16,-21 20-16,21-21 0,0 21 0,0-20 15,0-1-15,0 21 0,0-21 16,0 0-16,0 1 0,0-1 0,21 0 16,1 0-16,-1-21 15,0 0-15,0 0 0,0 0 0,0 0 16,22 0-16,-22 0 0,21-21 15,-21 21-15,22-21 0,-22-22 0,21 22 16,-21-21-16,22 0 0,-22-1 16,21 1-16,-21 0 0,22-1 15,-22 22-15,0-21 0,0 21 0,0-1 16,-21 1-16,0 0 0,22 21 16,-44 0-1,1 21 1,0 0-16,0 22 0,0-22 15,0 21-15,-1-21 0,1 22 16,21-1-16,0-21 0,-21 22 0,21-1 16,0-21-16,0 0 0,0 0 0,0 1 15,21-1-15,-21 0 0,21 0 16,1-21-16,20 0 0,-21 0 0,0 0 16,22 0-16,-1 0 15,-21 0-15,21-21 0,1 21 0,-1-21 16,-21-22-16,22 22 0,-1-21 15,-21 0-15,0-1 0,0-20 0,1 20 16,-1 1-16,-21 0 0,0-1 16,0 1-16,0 0 0,-21 21 0,-1-22 15,1 22-15,0 0 0,-21 21 0,21 0 16,-22 0-16,1 0 0,0 0 16,20 0-16,-20 21 0,21 0 0,-21 0 15,20 1-15,1-1 0,0 21 16,0-21-16,21 22 0,0-22 0,0 21 15,0 0-15,0-20 0,21 20 16,21 21-16,-20-41 16,-1-1-16,21 0 0,-21 0 0,22 0 15,-22 0-15,21-21 0,0 0 16,-20 0-16,20 0 0,0 0 0,1-21 16,-1 0-16,0 0 0,1 0 15,20 0-15,-21-1 0,22-20 16,-22 0-16,1 21 0,-1-22 15,0 1-15,-21 21 0,1 0 0,20-22 16,-21 22-16,-21 0 0,21 21 16,-42 0-1,0 21-15,0-21 16,0 21-16,21 0 0,-22 22 16,1-22-16,0 0 0,0 0 0,0 22 15,21-22-15,0 21 0,-21-21 16,-1 0-16,22 1 0,0-1 0,0 0 15,0 0-15,-21 0 0,21 0 16,-21 1-16,21-1 16,-21-21-1,21-21 1,0-1-16,0 1 0,0-21 0,0 21 16,0-22-16,0 1 15,21 0-15,0-1 0,0 22 0,1-21 16,-1 0-16,21 20 0,-21-20 15,0 0-15,22 21 0,-1-22 0,0 22 16,1 0-16,-1-21 0,0 20 16,1 22-16,-1-21 0,0 21 0,1 0 15,-22 21-15,21-21 0,-21 22 16,22 20-16,-43-21 0,21 21 0,-21-20 16,0 20-16,0 0 0,0 1 15,0-1-15,0-21 0,0 21 0,0 1 16,-21-1-16,21-21 0,0 22 15,0-22-15,0 0 0,0 21 0,0-21 16,0 1-16,21-1 16,0-21-16,0 0 0,-21 21 15,21-21-15,1 0 0,-1 0 16,0 0-16,0 0 0,0 0 0,0-21 16,22 0-16,-22-1 0,0 1 0,0 0 15,0-21-15,22-1 0,-22 22 16,0-21-16,0 0 0,0-22 15,1 43-15,-22 0 0,21 0 0,-21-1 16,0 1-16,0 0 16,0 0-16,0 0 15,-21 0-15,-1 21 0,22-22 16,-21 1-16</inkml:trace>
  <inkml:trace contextRef="#ctx0" brushRef="#br0" timeOffset="81007.59">15346 7112 0,'0'0'0,"-21"0"15,-1 0 1,1 0-16,21 21 63,-21-21-48,0 21-15,0-21 0,0 22 16</inkml:trace>
  <inkml:trace contextRef="#ctx0" brushRef="#br0" timeOffset="81272.06">14012 7620 0,'0'0'0,"-84"0"31,126 0-15,-21 0-16,21 0 0,22 0 0,-22-21 16,1 21-16,20 0 15,-21-21-15,22 21 0,-22 0 0,1-21 16,-1 21-16,-21 0 0,21-22 0,-20 22 16,-1 0-16,-21-21 15</inkml:trace>
  <inkml:trace contextRef="#ctx0" brushRef="#br0" timeOffset="91224.06">1503 9885 0,'0'-21'0,"0"0"15,0-1 1,21 22-16,-21-21 0,0 0 0,0 0 16,21 21-16,-21-21 0,0 0 15,0-1-15,0 1 16,0 64 31,-21-22-47,0 21 0,0 0 0,21 1 15,-22-1-15,1 0 0,0 1 16,0 20-16,-21-20 0,20-1 16,1 0-16,0 22 0,-21-22 15,21 0-15,-1 1 0,1-1 16,0 0-16,0-20 0,0-1 16,21 0-16,-21 0 0,-1-21 15,22-21 1,0 0-16,0 0 15,0-22-15,0 22 0,0 0 0,0 0 16,0 0-16,22-1 0,-1 1 16,0 0-16,0 21 0,0-21 15,0 21-15,22-21 0,-22 21 0,0 0 16,21 0-16,-20-21 16,20 21-16,-21 0 0,0 0 15,22-22-15,-22 22 0,42-21 16,-42 0-16,1 21 0,-1 0 15,0-21-15,0 21 0,21-21 16,-42 0-16,0-1 0,22 22 16,-22-21-16,21 21 0,-21-21 0,0 0 15,0 0-15,0 0 16,0-1-16,0 1 16,-21 21-16,-1-21 0,1 21 31,0 21-31,21 0 0,-21 1 15,21-1-15,0 21 16,0-21-16,-21 22 0,21-1 0,-21 0 16,21 1-16,0-1 0,0 21 15,-22-20-15,22-1 0,-21 22 16,21-22-16,0-21 0,0 21 0,0-20 16,0-1-16,0 0 0,0 0 15,0 0-15,0-42 63,0 0-48,0 0-15,0 0 0,0-1 16</inkml:trace>
  <inkml:trace contextRef="#ctx0" brushRef="#br0" timeOffset="91643.45">2244 10245 0,'0'21'16,"0"-42"15,0 0-15,0-1-1,-22 22 126</inkml:trace>
  <inkml:trace contextRef="#ctx0" brushRef="#br0" timeOffset="103351.91">3958 9673 0,'0'0'0,"0"-21"0,21 0 0,-21 0 16,21 0-16,-21-1 15,0 1-15,22 0 0,-22 0 16,0 0-16,0 0 16,0-1-16,0 1 0,-22 21 0,1 0 15,0-21-15,0 21 16,0 0-16,-22 0 0,22 0 0,-42 21 16,20 0-16,1 1 15,0 20-15,-1 0 0,1 1 16,21-1-16,-21 21 0,20-20 0,-20 20 15,0 43-15,21-42 0,21-22 16,0 21-16,-22-20 0,22-1 16,0 64-16,0-64 0,22 1 15,-22-1-15,21 0 0,0-21 16,21 22-16,-21-22 0,22 0 16,-22 0-16,21-21 0,-21 0 15,22 0-15,-1 0 0,-21 0 0,22-21 16,-1 0-16,0 0 0,1 0 15,-22-22-15,21 1 0,0 0 0,-20 20 16,20-20-16,-21 0 0,21-1 16,-20 1-16,20 21 0,-21-21 0,0 20 15,0-20-15,1 21 0,-22 0 16,0 0-16,-22 21 31,1 0-31,21 21 16,-21 0-16,0 0 0,21 0 0,-21 0 15,21 22-15,0-22 0,-21 21 16,21 1-16,-22-22 0,22 21 16,0 0-16,0 1 0,0-22 0,0 21 15,0-21-15,0 1 0,22-1 16,-1-21-16,0 0 0,0 0 0,0 0 16,0 0-16,22 0 0,-22-21 15,21-1-15,1 1 0,-22 0 0,21 0 16,-21-21-16,22 20 0,-22-20 15,0 21-15,0-21 0,-21 20 16,0-20-16,0 21 0,0-21 0,-21-1 16,0 22-16,0-21 0,-22 21 15,1-1-15,0 22 0,20 0 16,-20 0-16,0 0 0,21 0 0,-22 0 16,22 22-16,0-1 0,0-21 15,0 21-15,-1 0 0,1 21 0,21-20 16,0-1-16,0 0 0,0 0 15,0 0-15,0 0 0,0 1 0,0-1 16,21 0-16,1-21 16,-1 0-16,21 0 0,0 0 0,-20 0 15,41 0-15,-21 0 0,1-21 16,-1 21-16,22-21 0,-22-1 0</inkml:trace>
  <inkml:trace contextRef="#ctx0" brushRef="#br0" timeOffset="103667.76">4974 9948 0,'0'0'16,"0"-21"-16,21 21 0,-21-21 0,0 42 31,0 0-31,0 1 16,0-1-16,0 0 0,-21 21 16,21-21-16,0 22 0,0-1 0,0-21 15,-21 22-15,21 20 0,0-21 16,-21 22-16,21-1 0,0 1 0,0-1 15,0 1-15,-21-1 0,21 1 16,0-1-16,-22-20 0,22 41 16,0-20-16,0-1 0,0 1 0,-21-1 15,21 1-15,-21-1 0,21-20 16,0-1-16,-21 0 0,21-20 0,0 20 16,0-21-16,0-42 31,0 0-31,0 0 0,0-43 0,0 22 15,0-22-15,0 1 16,0-22-16</inkml:trace>
  <inkml:trace contextRef="#ctx0" brushRef="#br0" timeOffset="103987.77">4868 10329 0,'0'0'0,"0"-42"16,0 0-16,0 21 0,0-22 15,0 22-15,0-21 0,21 21 0,-21-1 16,22 1-16,-1-21 0,0 21 15,0 0-15,0-1 0,0 1 0,1 0 16,-1 21-16,21-21 0,-21 21 0,0 0 16,1 0-16,-1 0 0,0 21 15,0 0-15,0 0 0,-21 1 0,0-1 16,0 21-16,0-21 0,0 0 16,-21 22-16,0-22 0,0 21 0,0-21 15,-1 1-15,1-1 16,0 0-16,-21 0 0,21-21 15,-1 21-15,1-21 0,0 0 16,0 0-16,21-21 31,0 0-15,21 0-16,-21 0 0,21 21 16,0-22-16</inkml:trace>
  <inkml:trace contextRef="#ctx0" brushRef="#br0" timeOffset="104720.02">5546 9927 0,'0'0'0,"0"21"31,-22 1-31,1-22 16,0 21-16,21 21 0,-21-21 0,21 0 15,0 1-15,-21-1 0,21 21 16,0-21-16,0 0 0,0 1 0,0-1 15,21 0 1,0-21-16,0 0 0,0 0 16,22 0-16,-22 0 0,21-21 15,-21 21-15,1-21 0,20-1 16,-21 1-16,0 0 0,22 0 0,-22 0 16,0-22-16,-21 22 0,21 0 15,-21 0-15,21-21 0,-21 20 0,0 1 16,0 0-16,21 21 15,-21 21 1,0 0 0,0 22-16,0-22 0,0 21 15,-21 1-15,21-1 0,0 0 0,-21 1 16,21 20-16,0 1 0,0-1 16,0 22-16,0-22 0,0 1 15,0 20-15,0-20 0,0-1 0,0 22 16,0-21-16,0 20 0,0 1 15,0 0-15,0-1 0,-21 1 0,0-22 16,0 22-16,-1 0 0,1-22 16,21 1-16,-21 20 0,0-20 0,0-1 15,0-20-15,21 20 0,-22-20 0,22-1 16,0 0-16,-21 1 0,0-22 16,21 21-16,0-21 0,-21-21 0,21 21 15,-21-21-15,0 0 0,-1-21 16,1 0-16,0 0 15,0-21-15,0-22 0,0 1 0,-22-1 16,22-21-16,0 1 0,0-1 16,0 0-16,-1-20 0,1-1 0,21 21 15,0-21-15,0 22 0,0 20 0,0-21 16,0 22-16,0-1 0,21 1 16,1-1-16,-1 1 0,0 21 0,21-22 15,-21 1-15,22 20 16,-1 1-16,0 0 0,-20-1 0,20 1 15,0 21-15,1 0 0,-22-1 16,0 1-16,0 0 0,0 21 0,0 0 16,1 0-16,-1 0 0,-21-21 15,0 0-15,21 0 16</inkml:trace>
  <inkml:trace contextRef="#ctx0" brushRef="#br0" timeOffset="105296.43">7789 9927 0,'-21'-21'15,"42"42"-15,-63-42 0,42 0 0,0 0 16,-21 0-16,21-1 0,-21 1 16,21 0-16,-22 0 15,22 0-15,0 42 16,0 0-16,0 21 16,0 1-16,0-1 0,0 22 15,0-1-15,0 1 0,0 20 0,0 1 16,0 21-16,0-22 0,0 22 15,0 0-15,0 0 0,0 0 0,0 0 16,0 21-16,0-22 0,0 1 16,0 0-16,0 0 0,-21 0 15,21-22-15,-21 1 0,21 0 0,-21-1 16,21-20-16,0-1 0,0-20 16,-21-1-16,21 0 0,0-20 0,-21-1 15,21 0-15,0-42 16,0 0-16,0-22 0,0 1 15,0 0-15,-22-22 0,22 1 0,-21-1 16,21-21-16</inkml:trace>
  <inkml:trace contextRef="#ctx0" brushRef="#br0" timeOffset="105664.28">7514 10266 0,'0'0'0,"-21"-42"16,0-1-16,0 1 0,-1 21 0,22 0 15,-21-22-15,0 22 0,21 0 16,0-21-16,0 20 0,0 1 0,0-21 16,0 21-16,21 0 0,0-1 15,22 1-15,-1 0 0,0 0 0,22 0 16,-1 0-16,1 21 0,-1 0 16,22 0-16,-21 21 0,-1 0 0,-21 0 15,1 21-15,-1-20 0,-21 20 0,0-21 16,-21 21-16,0 1 0,-21-22 15,0 21-15,-21-21 0,-1 22 16,1-22-16,0 0 0,-22 21 16,22-20-16,-22-1 0,22 0 0,0-21 15,-1 21-15,1 0 0,21-21 16,0 0-16,-22 0 0,65 0 31,-1 0-15,21-21-16,0 21 0,1-21 0,-1 0 15,0 21-15,1-21 0</inkml:trace>
  <inkml:trace contextRef="#ctx0" brushRef="#br0" timeOffset="106165.04">8848 9800 0,'0'0'15,"21"-21"-15,0 0 0,0 0 0,0 0 16,-21-1-16,0 1 0,0 0 0,0 0 15,-21 21-15,0 0 16,0 0-16,-22 0 0,22 0 0,-21 0 16,0 21-16,20 0 0,-20 0 15,0 22-15,-1-1 0,1 0 0,21 1 16,-21-1-16,20 0 16,1 1-16,0 20 0,0-20 0,21-1 15,-21-21-15,21 21 0,0 1 16,0-22-16,0 0 0,0 0 0,21 0 15,0-21-15,0 0 0,22 0 0,-22 0 16,21 0-16,-21-21 0,22 21 16,-1-21-16,0 0 0,1 0 0,-1 0 15,-21-1-15,21-20 0,-20 21 16,20-21-16,-21-1 0,0 1 0,0 0 16,1-1-16,-22 1 0,0 0 15,0-1-15,0 22 0,0 0 0,0 42 47,-22 0-47,22 22 0,0-22 0,0 21 16,0 0-16,0-20 0,0 20 15,0 0-15,0-21 0,0 22 0,0-22 16,0 21-16,0-21 0,22 1 0,-22-1 16,0 0-16,21 0 0,0 0 15,0 0-15,0-21 0,0 0 16,1 0-16,-1 0 15,0-21-15,0 21 0,0-21 16</inkml:trace>
  <inkml:trace contextRef="#ctx0" brushRef="#br0" timeOffset="107197.03">9779 9694 0,'0'0'0,"0"-21"0,0 0 15,0 0-15,0 0 16,-21 21-16,0 0 0,-22 0 15,22 21-15,-21-21 0,-1 21 0,22 0 16,-21 0-16,21 22 0,0-22 16,-1 0-16,1 0 0,21 0 0,0 1 15,0-1-15,0 0 0,0 0 16,0 0-16,0 0 16,21-21-16,-21 22 0,22-22 15,-1 0-15,0 21 16,21-21-16,-21 0 0,1 21 0,20-21 15,-21 21-15,21-21 0,-20 21 16,-1-21-16,0 21 0,0-21 0,-21 22 16,0-1-16,0 0 0,0 0 15,-21-21-15,0 21 0,-22 0 16,22-21-16,-21 22 0,0-22 0,20 21 16,-20-21-16,21 0 0,-21 0 15,20 0-15,1 0 0,0 0 0,0 0 16,0 0-16,0-21 0,-1 21 0,22-22 15,-21 22 1,21-21-16,21 21 31,1 0-15,-1 0-16,0 0 0,0 21 0,0-21 16,22 0-16,-22 22 0,0-22 15,0 0-15,0 0 0,0 0 0,22 0 16,-22 0-16,0 0 0,0 0 15,0 0-15,22 0 0,-22 0 16,0-22-16,21 1 0,-20 21 0,20-21 16,-21 0-16,21-21 0,1 20 15,-1-20-15,0 21 0,1-43 0,-22 22 16,21 0-16,1-22 0,-22 1 0,0-1 16,0 1-16,-21 20 0,0-20 15,0 21-15,0-1 0,0 1 0,0 0 16,0 20-16,0 1 0,0 0 15,0 0-15,-21 21 0,0 0 0,0 0 16,21 21-16,0 0 16,-22 22-16,1-22 0,21 21 0,0 22 15,0-22-15,0 21 0,-21 1 0,21-1 16,0-20-16,0 20 0,0 1 16,0-22-16,0 0 0,0 1 0,0-1 15,0-21-15,21 22 16,-21-22-16,21 0 0,1 0 0,-1-21 15,0 21-15,0-21 0,21 0 0,-20 0 16,20 0-16,-21 0 0,21 0 16,-20 0-16,20-21 0,-21 0 0,21 0 15,-20 0-15,20-1 0,-21-20 16,21 21-16,-20-21 0,-1-1 0,0 1 16,0 0-16,0-1 0,0 1 0,-21 21 15,0 0-15,0-1 16,0 1-16,0 0 0,-21 21 15,0 0-15,0 21 0,0 0 16,0 1-16,-22 20 0,22-21 0,0 21 16,0 1-16,0-1 0,21-21 15,-22 22-15,22-22 0,0 0 0,0 0 16,0 21-16,22-20 16,-1-1-16,0-21 0,0 0 0,0 21 15,0-21-15,1 0 0,-1 0 0,0 0 16,0 0-16,0 0 0,22 0 15,-22-21-15,0 21 0,0-21 0,0-1 16,0 1-16,1 0 0,-22 0 16,0-21-16,21 20 0,-21-20 15</inkml:trace>
  <inkml:trace contextRef="#ctx0" brushRef="#br0" timeOffset="107435.55">9969 9652 0,'0'0'0,"-21"0"0,64 0 31,-22 0-31,21 0 0,0-21 16,1 21-16,-1-21 0,0 21 0,1-21 15,-1 21-15,22-22 16,-22 22-16,0 0 0,-21-21 0,22 21 15,-1 0-15,-21-21 0,0 21 16,1-21-16,-1 21 0,0 0 0</inkml:trace>
  <inkml:trace contextRef="#ctx0" brushRef="#br0" timeOffset="107941.4">12277 9525 0,'0'0'0,"-22"-21"0,1-64 31,21 64-31,0 0 0,0 0 16,0 42 0,0 0-16,0 0 15,0 22-15,0 20 0,0-21 0,0 22 16,-21-1-16,21 1 0,-21-1 16,21 1-16,-21-22 0,21 22 15,-21-22-15,-1 0 0,1 1 16,21-1-16,0-21 0,-21 0 0,21 1 15,0-1-15,0-42 32,0-1-32</inkml:trace>
  <inkml:trace contextRef="#ctx0" brushRef="#br0" timeOffset="108368.01">12044 9779 0,'0'-42'0,"0"84"0,0-127 0,0 1 16,0 63-16,0-1 0,0-20 15,0 21-15,21 0 0,0 0 16,0-1-16,0 1 0,22 21 16,-1-21-16,0 21 0,1 0 0,-1 0 15,0 0-15,1 0 0,-1 0 16,0 0-16,43 42 0,-43-20 16,-20 20-16,-1-21 0,-21 21 15,0-20-15,0 20 0,-21 0 0,-1-21 16,1 22-16,-21-22 0,21 21 15,-22-21-15,1 1 0,0-1 0,-1 0 16,1 0-16,21-21 0,-21 0 16,20 0-16,1 21 0,0-21 15,0 0-15,0 0 0,0 0 0,-1 0 16,1 0-16,21 21 16,0 1-1,21-1-15,1-21 0,-1 42 0,0-21 16,0 0-16,21 1 0,-20-1 15,-1 0-15,0-21 0,21 21 0,-21 0 16,22-21-16,-22 21 0,0-21 16,21 0-16,-20 0 0,-1 0 0,21 0 15,-21 0-15,0 0 0,1 0 0,-1 0 16,0 0-16,0 0 0,0 0 16,-21-21-16,21 0 0,1 0 15</inkml:trace>
  <inkml:trace contextRef="#ctx0" brushRef="#br0" timeOffset="108591.05">13250 9589 0,'0'0'0,"21"-22"0,-21-41 31,0 84-15,0 0-16,-21 0 15,21 22-15,-21-22 0,0 21 0,21 1 16,0 20-16,-21-21 0,21 1 15,-21-1-15,-1-21 0,22 22 16,0-1-16,0-21 0,-21 0 0,21 22 16,-21-22-16,21 0 0,0 0 15</inkml:trace>
  <inkml:trace contextRef="#ctx0" brushRef="#br0" timeOffset="108916.01">13208 9694 0,'0'-21'0,"0"42"0,21-63 15,0 21-15,-21 0 0,21 0 0,1-1 16,-1 1-16,0 0 0,0 0 16,0 21-16,22-21 0,-1 21 0,-21 0 15,21 0-15,-20 0 0,20 0 16,0 0-16,-21 21 0,22 0 0,-22 21 15,21-20-15,1 20 0,-22 0 16,0 1-16,0-1 0,-21 0 0,0 1 16,0-1-16,0 0 0,-21-21 0,0 22 15,0-22-15,21 0 0,-22 0 16,1 0-16,0 1 0,0-22 16,0 0-1,0 0 1,-1 0-16,22-22 0,-21 22 15,0-21-15,0 21 0,0-21 16</inkml:trace>
  <inkml:trace contextRef="#ctx0" brushRef="#br0" timeOffset="109119.92">13039 9991 0,'0'0'15,"21"-21"1,21 21-1,-21-22-15,22 22 0,20 0 16,-21-21-16,1 21 0,20-21 0,1 0 16,-22 21-16,22-21 0,-1 0 15,-21-1-15,22 22 0,-22-21 0,22 0 16,-22 0-16,22 0 0,-22 0 16,0-1-16,22 1 0,-22 0 0,0-21 15</inkml:trace>
  <inkml:trace contextRef="#ctx0" brushRef="#br0" timeOffset="109327.89">14309 9504 0,'0'0'0,"0"21"32,0 0-32,0 0 0,0 1 15,0 20-15,0 0 0,0 1 16,-22-1-16,1 0 0,21 1 0,0-1 16,0-21-16,-21 21 0,21-20 15,0 20-15,-21-21 0,21 0 0,0 0 16,0 1-16,0-44 47,0 1-47,0-21 15,0 21-15</inkml:trace>
  <inkml:trace contextRef="#ctx0" brushRef="#br0" timeOffset="109531.99">14245 9652 0,'0'0'0,"0"-42"0,0-1 0,0 22 0,0 0 16,0 0-16,21 21 15,0 0-15,1 21 16,-22 0-16,21 0 0,0 1 16,0-1-16,0 21 0,-21-21 0,21 0 15,1 22-15,-22-22 0,0 0 0,21 0 16,-21 0-16,21 1 0,-21-1 16,21 0-16,0 0 15,0-21-15,1 0 0,-1 0 16,0 0-16,0 0 0,0-21 0,22 0 15,-22 0-15</inkml:trace>
  <inkml:trace contextRef="#ctx0" brushRef="#br0" timeOffset="109976.24">15007 9546 0,'0'0'0,"0"-21"16,0 0-16,0 0 0,-21 21 16,0 0-1,0 0-15,-1 0 0,1 21 16,0 0-16,0 0 0,-21 0 15,20 1-15,1 20 0,-21-21 16,21 21-16,0-20 0,-1 20 0,1-21 0,0 0 16,21 0-16,0 1 0,-21-1 15,42-21 17,0 0-32,0 0 0,-21-21 15,22-1-15,-1 1 0,21 0 0,-21-21 16,0 21-16,22-22 0,-22 1 15,0 0-15,21 20 0,-20-20 0,20 21 16,-21-21-16,0 42 0,0-22 16,1 1-16,-22 42 15,0 1-15,0-1 0,0 21 16,-22-21-16,1 22 16,0-1-16,0 21 0,0-20 0,0-1 15,-1 0-15,1 22 0,21-22 16,-21-21-16,0 22 0,0-1 0,21-21 15,0 22-15,-21-22 0,21 0 0,-22 0 16,22 0-16,0 0 0,0 1 16,22-22-1,20-22 1,-21 1-16,21 0 0</inkml:trace>
  <inkml:trace contextRef="#ctx0" brushRef="#br0" timeOffset="110307.7">16298 9208 0,'0'0'16,"-21"42"15,0-21-31,0 0 15,0 22-15,-1-1 0,1 0 16,0 1-16,0-1 0,0 21 0,21-20 16,-21 20-16,-1-20 0,1-1 15,0 0-15,21 1 0,-21-1 0,0 0 16,21 1-16,-21-22 0,21 21 16,0-21-16,0 0 0,0 1 15,0-1-15,21-21 31,0 0-31,21-21 0,1-1 0,-1 1 16,0 0-16,1-21 0,-1 21 16</inkml:trace>
  <inkml:trace contextRef="#ctx0" brushRef="#br0" timeOffset="110691.86">16700 9589 0,'0'0'0,"22"-22"0,-22 1 0,0 0 0,-22 21 31,1 21-31,0 0 0,-21 1 15,21 20-15,-1-21 0,-20 21 16,21 1-16,0-1 0,-22 0 0,22-20 16,0 20-16,0 0 0,21-21 15,0 1-15,0 20 0,0-21 0,0 0 16,0 0-16,21 1 0,0-22 16,0 0-16,22 0 0,-22 0 15,21 0-15,-21 0 0,22 0 0,-1-22 16,-21 1-16,22 21 0,-22-21 15,21-21-15,-21 21 0,0-22 16,1 1-16,-1 0 0,0-1 0,-21 1 16,0-22-16,0 22 0,0 21 15,0-21-15,0 20 0,-21 1 0,0 0 16,-1 21-16,1 0 0,0 0 16,-21 0-16,21 0 0,-22 0 0,22 0 15,-21 21-15,21-21 0,-1 21 16,-20-21-16,21 0 0,21 22 0,-21-22 15,21 21-15,-21-21 16,-1 0-16,22-21 16,-21-1-16,0 22 0</inkml:trace>
  <inkml:trace contextRef="#ctx0" brushRef="#br0" timeOffset="110935.66">15875 9419 0,'0'0'0,"-21"0"0,0 0 15,42 0 1,0-21 0,21 21-16,1 0 0,-22 0 15,21 0-15,22 0 0,-22-21 0,0 21 16,1 0-16,20 0 0,-21 0 16,1 0-16,-1 0 0,-21 0 15,22 0-15,-22 0 0,0 0 16,0 0-1,-42 0 1,0 0-16,0 0 16,-1 0-16</inkml:trace>
  <inkml:trace contextRef="#ctx0" brushRef="#br0" timeOffset="111807.58">8234 11515 0,'0'0'0,"21"0"0,0 0 0,0-21 15,0-1-15,22 1 16,-22-21-16,21 21 0,1-22 0,-1 22 16,0-21-16,1 0 0,-1 20 15,-21-20-15,21 21 0,-20 0 0,-1-22 16,-21 22-16,0 0 0,-43 0 16,22 21-16,-21 0 0,0 0 15,-1 0-15,1 0 0,-22 0 16,22 21-16,0 0 0,-22 0 0,22 1 15,0-1-15,-1 21 0,22-21 16,0 0-16,0 22 0,21-22 16,0 0-16,0 21 0,0-20 0,21-1 15,0 21-15,21-21 0,-20 0 16,20 1-16,0 20 0,-21-21 0,22 0 16,-1 0-16,0 1 0,1-1 0,-1 0 15,-21 0-15,0 0 0,1 0 16,-22 1-16,0-1 0,0 0 15,-22 0-15,-20 0 0,21 0 16,-21 1-16,-1-1 0,-20-21 0,20 21 16,1-21-16,-21 0 0,20 0 15,1 0-15,0 0 0,-1-21 0,-20 0 16,20-1-16,22 1 0,0 0 16,21 0-16,0 0 15,0 0-15,0-1 0,21 1 16,0 21-16,22-21 0,-22 21 15,21-21-15,1 21 0,-1-21 0,21 0 16,-20-1-16,-1 22 0,22-21 16</inkml:trace>
  <inkml:trace contextRef="#ctx0" brushRef="#br0" timeOffset="112123.04">9059 11282 0,'0'0'0,"0"-21"15,0 42 16,0 0-31,0 0 0,0 22 16,-21-1-16,21 0 0,-21 1 16,21-1-16,0 0 0,0 22 0,0-22 15,-21 22-15,0-1 0,21 1 16,-22-1-16,1 22 0,0-1 0,0 1 16,21 0-16,-21-1 0,0 1 0,-1 0 15,1 21-15,0-1 0,0 1 16,0 0-16,0 0 0,21-21 0,-22-1 15,22-20-15,-21 20 16,21-20-16,0-22 0,0 1 0,0-1 16,0 0-16,0-21 0,0-42 31,21 0-31,1-21 0,-22-1 0,21 1 16,0 0-16,0-43 0,-21 22 15,21-22-15</inkml:trace>
  <inkml:trace contextRef="#ctx0" brushRef="#br0" timeOffset="113304.01">8975 12002 0,'0'0'0,"0"-85"16,0-127-1,0 170-15,0 0 16,0 20-16,21-20 0,0 21 0,0 0 16,0 0-16,22-22 0,-22 22 0,21 0 15,0 21-15,1 0 0,-1 0 16,0 0-16,-20 0 0,20 21 0,-21 0 15,0 0-15,0 1 0,1 20 16,-22-21-16,0 21 0,0-20 0,0-1 16,-22 21-16,1-21 0,0 0 15,-21 1-15,21-1 0,-1 0 0,-20 0 16,21-21-16,0 0 0,-22 21 0,22-21 16,0 0-16,-21 0 15,21 0-15,-1 0 0,1 0 16,42 0 15,1 0-31,-1 0 0,0 21 16,0-21-16,21 0 0,-20 0 15,-1 0-15,21 0 0,-21 0 0,22 0 16,-22 0-16,21 0 0,0-21 16,-20 0-16,20 21 0,0-21 0,1 0 15,20 0-15,-21-1 0,22 1 0,-22 0 16,1-21-16,-1 21 15,21-64-15,-41 64 0,-1-22 16,-21 1-16,0 21 0,0 0 16,0 0-16,0-1 0,-21 22 15,-1 0-15,1 0 0,0 22 0,0-1 16,0 0-16,0 0 0,-1 21 16,22 1-16,0-22 0,-21 21 0,21 1 15,0-22-15,0 21 0,0-21 16,0 0-16,0 1 0,21-1 15,1 0-15,-1-21 0,0 0 0,0 21 16,0-21-16,0 0 0,1 0 16,20 0-16,-21 0 0,0 0 0,0-21 15,22 0-15,-22 21 0,21-21 16,-21-1-16,1 1 0,20-21 0,-21 21 16,21-22-16,-20 22 0,-1-21 0,0 0 15,0-1-15,-21 22 0,21-21 16,-21 21-16,21-1 0,-21 44 47,22-1-32,-1-21 17,-21-21-17,0-1-15,0 1 16,0 0-16,0 0 15,-21 21 17,21 21-32,-22 0 15,1 0-15,21 1 0,-21 20 0,21-21 16,0 21-16,-21 1 0,0-1 16,21 0-16,0-20 0,0 20 0,0 0 15,0-21-15,0 22 0,0-22 0,0 0 16,0 0-16,0 0 0,0 1 15,21-22-15,0 0 0,21 0 16,-20 0-16,-1 0 0,21 0 16,-21 0-16,22 0 0,-22-22 0,21 1 15,0 0-15,1 0 0,-22 0 0,21 0 16,1-22-16,-22 22 0,0-21 16,21-1-16,-21 1 0,1 0 0,-22 21 15,0-22-15,21 22 0,-21 0 16,0 0-16,0 0 0,0 42 15,-21 0-15,21 0 16,0 0-16,-22 0 16,22 1-16,-21 20 0,21-21 0,0 0 15,0 22-15,0-22 0,0 0 16,0 0-16,0 0 0,0 0 16,0 1-16,21-22 0,1 21 15,-1-21-15,0 0 16,0 0-16,0-21 15,0-1-15,-21 1 0,0 0 16,22 0-16,-22 0 0</inkml:trace>
  <inkml:trace contextRef="#ctx0" brushRef="#br0" timeOffset="113463.91">11112 11091 0,'-42'0'16,"21"0"-16,0 0 0,0 0 15,-1 0 1,22 22 0,0-1-16,22 0 15,-1-21-15,-21 21 0,21 0 16</inkml:trace>
  <inkml:trace contextRef="#ctx0" brushRef="#br0" timeOffset="114747.47">11218 11705 0,'0'0'0,"0"21"0,64 1 31,-43-22-31,0 0 16,0 0-16,22-22 0,-22 1 0,0 21 15,21-21-15,-21 0 0,22-21 0,-22 20 16,21-20-16,-21 21 0,1-21 15,-1-1-15,0-20 0,0 20 0,0-20 16,0 21-16,-21-1 0,22 1 16,-22 21-16,0 0 0,0-1 15,0 1-15,-22 21 16,1 0-16,0 21 0,0 1 16,21 20-16,-21 0 0,0 1 0,-1-1 15,22 0-15,-42 128 16,21-107-16,0-21 0,0 22 15,-1-1-15,22 1 0,-42-1 0,21 1 16,0-1-16,0 1 0,-1-1 16,-20 22-16,21-21 0,-21-1 0,20 22 15,-20 42-15,21-43 16,0-20-16,0-1 0,21 22 16,-22-21-16,22-1 0,-21-21 0,21 22 15,0-22-15,0 1 0,0-1 16,21-21-16,1 0 0,-1-21 15,0 0-15,21 0 0,1-21 0,-1 0 0,0-21 16,1-1-16,-1 1 0,0-22 16,-21 1-16,22-1 0,-1-20 0,-21 20 15,0-20-15,1 20 0,-22-21 0,0 1 16,0 20-16,0 1 0,0-1 16,-22 1-16,1 20 0,0 1 0,0 0 15,0 21-15,0-22 0,-1 43 16,22-21-16,0 0 0,-21 21 15,21-21 17,21 21-32,1-21 15,-1 21-15,0-22 0,21 1 16,1 0-16,-1 0 0,21 0 0,1 0 16,-22-22-16,22 22 0,-1-21 0,1 21 15,-22-22-15,0 22 0,1 0 16,-22 0-16,0 0 0,0 21 0,-42 0 31,0 0-31,0 21 16,21 0-16,-21 0 15,21 0-15,0 0 0,0 1 16,0-1-16,0 0 0,0 0 0,21 0 16,0 0-16,0-21 0,0 0 15,22 22-15,-22-22 0,21 0 16,-21 0-16,22 0 0,-1 0 0,0 0 15,1-22-15,-22 22 0,21-21 16,0 0-16,-20 0 0,20 0 0,-21-22 16,0 22-16,-21 0 0,21 0 0,-21 0 15,0 0-15,22-1 0,-22 1 16,0 0 0,-22 42 15,22 0-31,-21 1 15,21-1-15,0 0 0,0 0 0,0 0 16,-21 0-16,21 22 0,-21-22 16,21 0-16,-21 21 0,21 1 0,0-22 15,-21 21-15,21 1 0,-22 20 0,1-21 16,21 22-16,-21-22 0,0 22 0,0-1 16,21 1-16,-21 20 0,21-20 15,-22 21-15,22-22 0,-21 22 0,21-1 16,0 22-16,0-21 0,0 0 0,0-1 15,0 1-15,0-22 16,21 86-16,1-86 0,-1-21 16,-21 22-16,0-43 0,21 21 0,-21-20 15,0-1-15,-21-42 16,0-1 0,-1-20-16,1 21 0,0-21 0,21-22 15,0 22-15,-21-22 0,21-20 16,0-1-16,0 0 0,0-21 0,0 22 15,0-22-15,0 21 0,21-21 16,0 22-16,0-1 0,1 22 16,-1-22-16,21 21 0,-21 1 0,22-1 15,-22 22-15,0-21 0,42-22 16,-41 64-16,-1-43 16,-21 22-16,21 21 0,-21 0 0,0-1 15,0 1-15</inkml:trace>
  <inkml:trace contextRef="#ctx0" brushRef="#br0" timeOffset="115928.39">15494 10753 0,'0'0'0,"21"-21"0,0-22 0,0 1 0,-21 0 15,22-1-15,-1 1 0,-21 0 16,0-1-16,0 22 0,21 0 0,-21 0 16,0 0-16,0 42 15,0 0-15,0 21 16,0 1-16,-21 20 0,0 1 15,21-1-15,-22 1 0,1-1 16,0 1-16,0 20 0,-21-20 0,20 20 16,-20-20-16,21 21 0,-21-22 15,-1 1-15,1-22 0,21 21 0,-22-20 16,22-22-16,0 21 0,0-21 16,0 1-16,0-22 0,-1 0 0,1 0 15,0 0-15,0 0 16,0-22-16,0 22 0,-1-21 0,1-21 15,0 21-15,0-22 0,0 1 0,0-85 16,-1 85-16,22-22 16,0 22-16,0-22 0,0 22 0,0 21 15,0-21-15,0 20 0,0-20 16,22 21-16,-1 21 0,0 0 16,0 0-16,0 0 0,0 0 15,1 21-15,20 0 0,-21 0 0,0 1 16,22 20-16,-22 0 15,21 1-15,-21-1 0,22 0 0,-1 22 16,-21-22-16,21 0 0,1-20 16,-1 20-16,0-21 0,-20 21 0,20-20 15,-21-22-15,21 21 0,-20-21 0,-1 0 16,0 0-16,21 0 0,-21 0 16,1-21-16,-1 21 0,21-22 0,-21-20 15,0 21-15,22-21 0,-22-1 16,0 1-16,0-22 0,22 22 15,-22-43-15,0 43 0,-21 0 16,21 21-16,-21-1 0,0 1 16,0 0-16,-21 21 15,0 0 1,21 21-16,0 0 0,-21 1 0,21 20 16,-22-21-16,22 21 0,0 1 15,-21-1-15,21 0 0,0 1 0,0-1 16,0 0-16,0-20 0,21 20 15,1-21-15,-1 0 0,-21 0 0,21 1 16,21-1-16,-21-21 0,1 0 16,-1 0-16,21 0 0,-21 0 15,22 0-15,-1-21 0,-21-1 0,21 1 16,1 0-16,-22-21 0,21 21 16,-21-22-16,1 1 0,-1 0 0,-21-1 15,0 1-15,0 0 0,0-1 0,0 1 16,-21 21-16,-22-22 0,22 22 15,-21 0-15,-1 0 0,1 21 0,0 0 16,-1 0-16,22 0 0,-21 0 16,0 21-16,20 0 0,-20-21 0,21 21 15,0 22-15,21-22 0,0 0 16,-21 21-16,21 1 0,0-22 16,0 21-16,0-21 0,0 22 0,21-1 15,0-21-15,0 0 0,0 1 0,22-1 16,-1 0-16,0-21 0,1 0 15,-1 0-15,21 0 0,-20 0 16,-1 0-16,0 0 0,22-21 0</inkml:trace>
  <inkml:trace contextRef="#ctx0" brushRef="#br0" timeOffset="118246.3">17103 10964 0,'0'-21'0,"0"42"0,0-63 0,0 21 16,0 0-16,0 0 15,-22 21-15,1-22 16,0 22-16,0 0 0,0 0 0,0 0 16,-1 22-16,1-1 0,0 0 15,21 0-15,-21 0 0,0 22 0,0-22 16,-1 21-16,1 0 0,0 1 0,21-1 16,0 0-16,0 1 0,0-1 15,0 0-15,0 1 0,0-22 0,0 0 16,0 21-16,21-20 0,0-22 15,1 21-15,-1 0 0,21-21 16,-21 0-16,22 0 0,-1 0 0,0 0 16,22 0-16,-22 0 0,0-21 15,22 0-15,-22-1 0,22 22 0,-22-21 16,22 0-16,-22-21 0,0 21 16,1-1-16,-1-20 0,-21 21 0,43-64 15,-43 43-15,0 0 16,0 20-16,-21-20 0,0 0 0,0 21 15,0-22-15,0 22 0,0 0 0,0 0 16,0 0-16,-21 21 0,0 0 16,0 0-16,-1 0 0,1 21 0,0-21 15,-21 21-15,21 0 16,-22 21-16,22-20 0,0 20 0,-21 0 0,20 1 16,22-22-16,-21 21 0,0 0 15,21 1-15,0-22 0,-21 21 16,21-21-16,0 1 0,0-1 0,0 0 15,0 0-15,21-21 16,0 0-16,0 0 0,1 0 16,-1 0-16,0 0 0,0 0 15,0-21-15,0 0 0,22-22 0,-22 22 16,0-21-16,0 0 0,0-1 0,1 1 16,-1 0-16,0-1 0,-21 1 15,21 21-15,-21-22 0,0 22 16,0 0-16,0 0 0,0 42 31,0 0-31,0 0 0,0 1 16,0-1-16,0 0 0,-21 21 15,21 1-15,0-1 0,0 0 0,0-21 16,0 22-16,0-1 0,0-21 16,0 22-16,0-22 0,21 0 0,-21 0 15,21 0-15,0 0 0,1-21 16,-1 22-16,0-22 0,0 0 15,0 0-15,0 0 0,1-22 0,20 1 16,-21 0-16,0 0 0,0-21 16,22-1-16,-22 1 0,0 0 15,0-1-15,0-20 0,-21 20 16,22-20-16,-22-1 0,21 1 0,-21 21 16,0-22-16,0 1 0,0-1 15,0 1-15,21 20 0,-21 1 0,0 0 16,0 20-16,0-20 0,0 21 15,0 42 1,0 0 0,0 22-16,0-1 0,0 0 0,-21 1 15,21 20-15,0 1 0,-21-22 0,21 21 16,-22-20-16,22 20 0,0-20 16,0 20-16,0-21 0,0 1 0,0-1 15,0 22-15,0-43 16,0 21-16,22 0 0,-22-20 0,21-1 15,-21 0-15,21 0 0,0-21 16,0 0-16,0 0 0,1 0 16,20 0-16,-21 0 0,21 0 0,-20-21 15,20-21-15,0 20 0,-21 1 16,22-21-16,-22 0 0,21-1 16,-21 1-16,1 0 0,-1-1 0,0 22 15,0-21-15,-21 21 0,0-1 0,21 1 16,-21 0-16,0 0 0,21 21 15,-21 21 1,0 0-16,-21 0 16,21 1-16,-21-1 0,21 0 15,0 0-15,0 21 0,0-20 0,0 20 16,0-21-16,0 0 0,0 22 0,0-22 16,0 0-16,0 0 0,0 0 15,21-21-15,0 21 0,-21 1 0,22-22 16,-1 0-16,0 0 0,0 0 15,0 0-15,22 0 0,-22 0 0,0-22 16,0 1-16,21 21 16,-20-42-16,-1 21 0,21-22 0,-21 22 15,22-21-15,-22 0 0,0-1 0,21 22 16,-21-21-16,1 21 0,-1-43 16,-21 43-16,21 0 0,-42 42 46,21 0-46,-21 0 0,-1 0 0,1 1 16,21 20-16,0-21 0,0 0 16,-21 22-16,21-22 0,0 21 0,0-21 15,0 0-15,0 22 0,0-22 16,0 0-16,0 0 0,0 0 0,21 1 16,0-22-16,1 21 15,-1-21-15,0 0 0,0 0 0,21 0 16,-20 0-16,20 0 0,0 0 0,-21-21 15,22-1-15,-22 1 0,21 0 16,-21 0-16,1-21 0,-1 20 0,0-20 16,0 0-16,0-1 0,-21 1 15,0 0-15,0-1 0,0 1 0,0 21 16,0-21-16,-21 20 0,0 1 0,0 0 16,-22 0-16,22 21 0,-21 0 15,21 0-15,-22 0 0,1 0 16,0 0-16,-1 21 0,1 0 15,21 0-15,-21 1 0,20-1 0,1 21 16,0-21-16,0 22 0,21-1 0,-21 0 16,21-21-16,0 22 0,0-1 15,0-21-15,21 22 0,0-22 0,0 0 16,22 0-16,-22 0 0,21-21 16,0 0-16,1 21 0,-1-21 0,0 0 15,1 0-15,-1 0 0,0 0 16,22-21-16,-22 21 0,22-21 0,-22 21 15,22-21-15,-22 0 0,0 0 0,1-22 16,-22 22-16,21-21 16,-21 21-16,0-22 0,1 1 0,-22 21 15,0 0-15,0-1 0,0 1 16,0 0-16,0 42 31,-22 0-15,1 1-16,21-1 0,-21 0 0,0 0 15,21 0-15,-21 0 0,21 1 16,0 20-16,-21-21 0,21 0 16,0 0-16,-22 22 0,22-22 0,0 0 15,0 0-15,0 0 0,0 1 16,0-44 31,0 1-47,0 0 0,0 0 15,22 0-15,-22-22 0,21 1 0,0 21 16,21-21-16,-21-1 0,22 1 16,-1 21-16,0-22 0,1 1 15,-1 0-15,22 21 0,-22-1 0,0-20 16,22 42-16,-22-21 0,0 21 0,1 0 16,-1 0-16,0 0 0,-20 21 0,-1 0 15,0 0-15,-21 1 0,0 20 16,0 0-16,0 1 0,0-22 0,-42 63 15,20-41-15,22-1 16,-21-21-16,0 22 0,21-22 16,0 0-16,0 0 0,0 0 0,0 0 15,0 1 1,21-22-16,0 0 16,1 0-16,-1 0 0,0-22 0,21 1 15,-21 0-15,1 0 0,-1 0 16,0 0-16,0-22 0,21 22 0,-20-21 15,-1 21-15,0-22 0,-21 22 16,21 0-16,0 0 0,0 0 16,1-1-16,-1 1 0,-21 0 0,21 0 15,-21 0 1,0 0 0,0-1-16,-21 1 15</inkml:trace>
  <inkml:trace contextRef="#ctx0" brushRef="#br0" timeOffset="118529.01">20024 10160 0,'0'0'0,"-22"0"0,-20-21 32,21 21-32,0 0 15,0 0 32,-1 0-31,1 0-16,0 0 0,0 21 0,-21-21 15</inkml:trace>
  <inkml:trace contextRef="#ctx0" brushRef="#br0" timeOffset="118783.63">18161 10647 0,'0'0'16,"-42"0"-16,20 21 0,1-21 0,0 0 0,42 0 31,0 0-15,1 0-16,20-21 15,-21 0-15,21 21 0,-20-21 0,20 21 16,-21-22-16,0 22 0,22 0 16,-22-21-16,-42 21 31,-22 0-31,1 21 15,0 1-15,-1-22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1:00:3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1080 0,'0'-22'16,"0"1"15,0 0-15,0 0-16,21 0 15,-21 0-15,21-1 0,0 1 16,1 0-16,-22 0 0,21 0 16,0-22-16,0 22 0,-21 0 15,0-21-15,21 21 0,-21-22 16,0 22-16,0-21 0,0 21 15,0-1-15,-21 1 0,-21 0 0,21 21 16,-22 0-16,-20 0 0,20 0 16,-20 0-16,-1 21 0,1 0 15,-1 22-15,1-22 0,-1 21 16,22 1-16,0-1 0,-1 0 0,22 1 16,0-1-16,0 0 0,21 1 15,0-1-15,0 0 0,21-21 0,0 1 16,0 20-16,22-21 15,-22 0-15,21 0 0,1 1 0,20-1 16,-21 0-16,1-21 0,20 21 16,-20 0-16,-1 0 0,0 1 0,1-1 15,-1 0-15,-21 0 0,0 0 16,0 0-16,-21 22 0,0-22 16,0 0-16,-21 0 0,0 22 0,-21-22 15,-1 21-15,-20-21 0,-1 0 16,22 1-16,-21-1 0,-1 0 0,22 0 15,-22-21-15,22 0 0,0 0 16,-1 0-16,22-21 0,-21 0 16,21 0-16,-1-1 0,1 1 0,0-21 15,0 21-15,0 0 0,21-1 16,-21-20-16,21 21 0,0 0 16,0 0-16,0-1 15,21 1-15,0 21 0,0-21 16,21 21-16,-20-21 0,41 21 15,-21-21-15,1 0 0,20 21 16,1-22-16,-1 1 0</inkml:trace>
  <inkml:trace contextRef="#ctx0" brushRef="#br0" timeOffset="308.82">3641 614 0,'0'0'0,"0"-21"32,0 42-17,0 0 1,-22 21-16,1 1 0,0-1 0,0 22 16,0-1-16,-22 1 0,22 20 15,-21-20-15,21-1 0,-22 1 16,22-1-16,-21 1 0,21-1 15,0-20-15,21 20 0,0-21 16,-22 1-16,22-22 0,0 21 0,0-21 16,0 1-16,22-22 15,-1 0-15,-21-22 16,21 22-16,0-21 0,0-21 16,-21 21-16</inkml:trace>
  <inkml:trace contextRef="#ctx0" brushRef="#br0" timeOffset="520.7">3111 1334 0,'0'0'0,"-21"21"16,42-21 15,1 0-31,-1 0 0,0 0 15,21-21-15,-21 21 0,22 0 0,-1-22 16,0 1-16,1 21 0,-1-21 16,0 0-16,1 21 0,-1-21 0</inkml:trace>
  <inkml:trace contextRef="#ctx0" brushRef="#br0" timeOffset="1277.26">3704 1291 0,'-21'21'0,"0"43"16,21-43-1,21-21 1,0 0-16,0 0 0,22 0 16,-22 0-16,21-21 0,-21 0 0,0 21 15,22-21-15,-22-1 16,21 1-16,-21 0 0,1 0 0,-1 0 15,-21 0-15,21-1 0,-21 1 16,0 0-16,0 0 16,-21 21-16,0 0 0,-1 0 0,1 0 15,0 0-15,-21 21 0,21 0 16,-1 0-16,-20 1 0,21-1 0,-21 0 16,20 21-16,1-21 0,-21 22 15,42-1-15,-21-21 0,21 22 0,0-22 16,0 21-16,0-21 0,0 0 15,0 1-15,21-1 0,21 0 0,-21 0 16,22-21-16,-22 0 0,21 0 16,1 0-16,-1 0 0,0-21 0,1 0 15,-1 0-15,0-1 16,1 1-16,-1 0 0,-21 0 0,21 0 16,-20-22-16,-1 22 0,0 0 15,0-21-15,-21 21 0,21-1 0,-21-20 16,0 21-16,0 0 0,0 0 15,0-1-15,0 1 0,0 42 47,0 1-47,0-1 0,0 21 0,0-21 16,0 22-16,0-1 0,0 0 16,0-21-16,0 43 0,0-22 0,0 1 15,0 20-15,0 1 16,0-1-16,0 1 0,0-1 0,0 1 15,0 20-15,-21-20 0,21 20 16,-21 1-16,21 0 0,-21-22 0,21 22 16,0 0-16,-21-22 0,21 1 15,-22-1-15,22 1 0,-21-22 0,21 0 16,0 1-16,0-1 0,-21-21 16,21 21-16,0-20 0,-21-1 0,21 0 15,0-42 16,0 0-31,0-1 0,0 1 16,0-21-16,0 0 0,0-1 16,0-20-16,0-1 0,0 1 0,0-22 15,21 0-15</inkml:trace>
  <inkml:trace contextRef="#ctx0" brushRef="#br0" timeOffset="1648.05">4403 1461 0,'0'-43'15,"0"86"-15,0-107 0,-22 43 0,1 21 16,0-21-16,21 0 0,-21 21 0,21-22 16,0 1-16,0 0 15,0 0-15,21 0 16,0 0-16,22 21 16,-22-22-16,21 22 0,0 0 0,1-21 15,-1 21-15,0 0 0,1 0 16,-22 0-16,21 21 0,-21-21 15,22 22-15,-22-1 0,0 0 0,-21 0 16,0 0-16,0 0 0,0 1 16,0 20-16,-42-21 0,21 0 0,-22 0 15,1 1-15,21-1 0,-22 0 16,1 0-16,0 0 0,-1 0 0,22 1 16,0-22-16,0 0 0,0 21 15,0-21-15,-1 0 0,22-21 47,22-1-31,-1 22-16,0-21 0,0 21 0,21-21 15</inkml:trace>
  <inkml:trace contextRef="#ctx0" brushRef="#br0" timeOffset="2137.29">5419 1228 0,'0'0'0,"21"0"0,0-21 0,0 21 16,-21-22-16,0-20 15,-21 21 1,0 21-16,0 0 0,-22 0 16,22 0-16,0 0 0,-21 21 0,20 0 15,-20-21-15,21 21 0,0 1 16,-22-1-16,22 0 0,0 0 0,0 0 15,0 0-15,21 1 0,-21-22 16,21 21-16,0 0 0,21-21 16,0 21-16,0-21 15,0 0-15,0 0 0,1 21 16,20-21-16,-21 0 0,21 21 16,-20-21-16,-1 0 0,21 0 0,-21 0 15,0 0-15,-21 22 0,22-1 16,-22 0-16,0 0 15,-22 0-15,1-21 16,0 21-16,-21-21 0,21 22 0,-22-22 16,22 0-16,0 21 0,-21-21 15,20 0-15,-20 0 0,21 0 0,0 0 16,0 0-16,-22 0 0,22 0 16,0 0-16,0 0 15,0 0 1,21-21-1,21 21-15,0-22 16,0 1-16,21 0 0,-20 0 0,20 0 16,0 0-16</inkml:trace>
  <inkml:trace contextRef="#ctx0" brushRef="#br0" timeOffset="2521.06">7006 699 0,'0'0'0,"0"-22"0,0 1 0,0 0 16,0 0-16,0 0 0,0 0 0,-21 21 46,0 21-46,21 0 0,-21 21 16,-1 1-16,1-1 0,0 0 16,0 22-16,0-1 0,0 1 0,-1-1 15,-20-20-15,21 20 0,0 1 16,-22-22-16,22 0 0,0 1 16,0-1-16,0-21 0,0 21 0,21-20 15,0-1-15,-22 0 0,22 0 16,-21 0-16,21 0 0,21-21 31,1 0-31,-1-21 0,0 0 16,0 0-16,21 0 0</inkml:trace>
  <inkml:trace contextRef="#ctx0" brushRef="#br0" timeOffset="2955.81">7070 1143 0,'0'0'0,"21"-21"0,-21 0 0,0 0 15,0 42 32,-21 0-47,21 21 16,-22-21-16,1 22 0,21-22 0,0 21 16,-21 1-16,0-22 0,21 21 15,0-21-15,0 22 0,0-22 0,0 0 16,0 0-16,0 0 0,21 0 15,0-21-15,0 22 0,1-22 16,20 0-16,-21 0 0,0 0 16,22 0-16,-22 0 0,0-22 0,21 22 15,-21-21-15,1 0 0,-1 0 16,0 0-16,-21 0 0,21-22 0,-21 22 16,0-21-16,0-1 0,0 22 15,0-21-15,0 0 0,0-1 0,-21 22 16,0-21-16,0 21 0,-1 21 15,1-22-15,0 22 0,-21 0 16,21 0-16,-1 0 0,1 22 16,0-22-16,0 21 0,0 0 15,0-21-15,21 21 0,-22-21 16,1 0-16,21 21 0,0-42 31</inkml:trace>
  <inkml:trace contextRef="#ctx0" brushRef="#br0" timeOffset="3199.67">6519 953 0,'-42'0'16,"84"0"-16,-105 0 0,84 0 31,21 0-31,1 0 0,-1 0 15,0 0-15,1 0 0,20 0 0,1 0 16,-22 0-16,21-22 0,-20 22 16,-1 0-16,0 0 0,1-21 0,-1 21 15,-21-21-15,22 21 0,-22 0 16,0 0-16</inkml:trace>
  <inkml:trace contextRef="#ctx0" brushRef="#br0" timeOffset="4067.51">9038 508 0,'0'0'16,"0"-21"-16,0 0 31,0 42-15,0 0-16,0 0 15,0 0-15,0 22 0,0-1 16,-21 0-16,0 1 0,21 20 16,-21-20-16,-1 20 0,1 1 0,0-1 15,0 1-15,0-22 0,0 21 16,-1-20-16,22-1 0,-21-21 0,21 22 15,-21-22-15,21 0 0,0 0 16,0 0-16,0 0 0,21-21 31,0 0-31,1 0 0,-1 0 16,0-21-16,0 0 0,0 21 0,0-21 0,1 0 16,-22 0-16,21-1 15</inkml:trace>
  <inkml:trace contextRef="#ctx0" brushRef="#br0" timeOffset="4296.22">8699 1080 0,'0'0'0,"-21"0"0,42 0 31,1 0-31,20 0 16,-21 0-16,21 0 0,1-22 15,-1 22-15,0-21 0,22 21 16,-22-21-16,1 21 0,-1 0 0,0-21 16,-21 21-16,22 0 0,-22-21 15,0 21-15,0 0 0,0 0 0,1 0 16</inkml:trace>
  <inkml:trace contextRef="#ctx0" brushRef="#br0" timeOffset="4936.51">9652 1334 0,'0'0'0,"21"21"0,0-21 0,0 21 0,22-21 15,-22 0 1,0 0-16,21 0 0,-20 0 0,20 0 16,-21-21-16,21 0 0,-20 21 0,20-22 15,-21 1-15,0 0 0,0 0 16,1 0-16,-22-22 0,0 22 15,0 0-15,0-21 0,0-1 0,0 22 16,-22-21-16,1 0 0,0 20 16,0-20-16,-21 21 0,20 0 0,-20 0 15,21-1-15,-21 22 0,20 0 16,-20 0-16,0 0 0,21 0 0,-22 22 16,1-1-16,0 0 15,20 21-15,-20 1 0,21-1 0,-21 0 16,20 1-16,1-1 0,0 0 15,21 1-15,0-1 0,0 0 0,0 1 16,0-22-16,0 0 0,0 0 16,0 0-16,0 0 0,21-21 0,0 0 15,1 22-15,-1-22 0,0 0 16,21 0-16,-21 0 0,22 0 0,-1-22 16,0 1-16,1 0 0,-1 0 15,0 0-15,1 0 0,-1-1 0,0-20 16,1 0-16,-1-1 15,0 1-15,1 0 0,-1-1 0,-21 1 16,0 0-16,1-1 0,-1 1 16,-21 0-16,0 21 0,0-1 0,0 44 31,0-1-31,0 21 0,-21 0 16,-1 1-16,1-1 0,21 0 15,0 22-15,-21-22 0,0 1 0,21-1 16,0 0-16,0-21 0,0 22 15,0-22-15,0 0 0,0 0 16,0 0-16,0 1 0,21-22 16,0 0-1,0 0-15,1 0 0,-1 0 16,21-22-16,-21 1 0,0 0 0,22 0 16,-22-21-16,0 20 0</inkml:trace>
  <inkml:trace contextRef="#ctx0" brushRef="#br0" timeOffset="5564.39">10774 466 0,'0'0'0,"0"21"32,0 0-32,-21 21 0,21-20 15,-22 20-15,22 0 0,-21 1 16,21 20-16,0-21 0,-21 22 0,0-1 15,21-20-15,-21 20 0,21-20 16,0-1-16,0 0 0,-21 1 0,21-1 16,-22-21-16,22 0 0,-21 0 15,21 1-15,0-1 0,0 0 0,0-42 47,0 0-47,0-1 16,0 1-16,21 0 0,-21-21 15,22 21-15,-1-22 0,0 1 16,0 0-16,0-1 0,0 1 0,22 21 16,-22-22-16,21 22 0,-21 0 15,22 21-15,-1-21 0,-21 21 16,22 0-16,-22 0 0,0 0 0,0 0 16,0 21-16,-21 0 15,0 0-15,-21 1 0,0-1 0,-21-21 16,20 21-16,-20 0 0,0-21 15,-1 21-15,22 0 0,-21-21 0,0 0 16,20 0-16,-20 0 0,21 0 16,0 0-16,0 0 0,-1 22 0,1-22 15,21 21 1,0 0 0,0 0-16,0 0 15,0 0-15,21 1 0,1-1 0,-1 0 16,0 0-16,0 0 0,0-21 15,22 21-15,-22 1 0,0-22 16,0 21-16,21 0 0,-20-21 0,-1 0 16,0 0-16,0 21 0,0-21 0,0 0 15,1 0-15,-1 0 0,0 0 16,0 0-16,0 0 0,0-21 0,1 21 16,-22-21-16,21 0 0</inkml:trace>
  <inkml:trace contextRef="#ctx0" brushRef="#br0" timeOffset="5964.49">11388 1185 0,'0'0'0,"21"0"15,0 0 1,0 0-16,0 0 16,0 0-16,1 0 15,-1-21-15,0 21 0,0-21 0,21 0 16,-20 21-16,-1-21 0,21 0 15,-21-1-15,0 1 0,1 0 16,-1-21-16,0 21 0,-21-1 16,0 1-16,0 0 0,0 0 0,0 0 15,-21 21-15,0 0 0,-43 0 16,43 0-16,-21 0 16,20 21-16,-20 0 0,21 21 0,-21 1 15,20-22-15,1 21 0,0 1 16,21-22-16,0 21 0,-21 0 0,21-20 15,0 20-15,0-21 0,0 21 16,0-20-16,0-1 0,21 0 0,-21 0 16,21-21-16,0 21 0,1 0 15,-1-21-15,21 0 0,-21 0 16,22 0-16,-1 0 0,-21 0 0,43 0 16,-22 0-16,0 0 0,22-21 15,-22 0-15,22 0 0,-1 0 0,1 0 16,-1-22-16</inkml:trace>
  <inkml:trace contextRef="#ctx0" brushRef="#br0" timeOffset="6268.53">13229 656 0,'0'0'0,"42"-42"0,22-64 31,-43 85-31,0 0 0,-21 0 0,21 21 16,-21-22-16,0 44 15,0-1 1,0 21-16,-21-21 0,0 22 16,0-1-16,0 21 0,-22 1 0,22-1 15,0-20-15,0 20 0,-21 1 16,20-1-16,1-20 0,0-1 0,0 0 16,21 1-16,0-1 0,0-21 15,0 0-15,-21 0 0,21 1 0,0-1 16,21-21-1,0 0 1,0-21-16,0 21 0,22-22 16,-22-20-16,0 21 0,21-21 0</inkml:trace>
  <inkml:trace contextRef="#ctx0" brushRef="#br0" timeOffset="6980.02">13652 614 0,'0'0'0,"0"-42"0,0 20 0,22 1 16,-22 0-16,0 0 0,0 42 31,0 0-31,-22 0 16,1 22-16,21-1 0,-21 0 15,0 1-15,0 20 0,0 1 16,21-1-16,-22 1 0,1-22 0,0 22 16,0-1-16,0-21 0,0 1 0,-1-22 15,1 21-15,21-21 0,-21 1 16,21-1-16,0 0 0,0 0 15,21-21 1,0-21 0,1 0-16,-1 0 0,0-1 15,0 1-15,0 0 0,0 0 16,22 0-16,-22-22 0,0 22 0,-21 0 16,21 0-16,0 0 0,1 21 15,-1 0 1,0 0-16,0 0 0,-21 21 15,0 0-15,0 0 0,21 0 16,-21 1-16,21-1 0,-21 0 0,0 0 16,22-21-16,-1 21 0,0 0 15,-21 1-15,21-22 0,0 21 0,0-21 16,1 0-16,-1 0 0,0 0 16,0 0-16,0 0 0,22 0 15,-22 0-15,0 0 0,21-21 0,-21 21 16,22-22-16,-22 1 0,0 0 15,21 0-15,-20-21 0,-1 20 16,0-20-16,0 0 0,0 21 16,-21-22-16,0 1 0,0 21 0,0 0 15,0-1-15,0 1 0,0 0 16,-21 21-16,0 0 0,0 0 16,21 21-16,-21 0 0,-1 1 15,1-1-15,21 21 0,-21-21 0,21 22 16,0-22-16,0 21 0,0-21 15,0 0-15,0 22 0,0-22 0,21 0 16,0 0-16,1-21 0,-1 21 16,0-21-16,0 0 0,0 22 0,22-22 15,-22 0-15,0 0 0,21 0 16,-21 0-16,1 0 0,20-22 16,-21 22-16,0-21 0,0 0 0,1 0 15,-1 0-15,0 0 0,0-22 16,0 1-16,-21 21 0,21-22 15,-21 1-15</inkml:trace>
  <inkml:trace contextRef="#ctx0" brushRef="#br0" timeOffset="7257.02">13039 826 0,'0'0'0,"-64"0"0,22 21 0,-1-21 16,22 0-16,0 0 0,42 0 16,0 0-16,22 0 15,20 0-15,-20 0 0,41-21 0,-20 21 16,20-22-16,-20 22 0,21 0 16,-22 0-16,1-21 0,-1 21 0,-21-21 15,22 21-15,-22 0 0,-21 0 16,22 0-16,-22-21 0,-63 21 31,20 0-31,-20 0 0,0 0 16</inkml:trace>
  <inkml:trace contextRef="#ctx0" brushRef="#br0" timeOffset="8136.98">6519 2604 0,'0'21'0,"0"-42"31,21-1-15,1 1-16,-1 0 0,0 0 15,0 0-15,0 0 0,0-1 0,1 1 16,-22-21-16,0 21 16,0 0-16,0-1 0,-22 1 15,1 21-15,-21 0 0,21 0 16,-22 0-16,1 0 0,-21 0 0,41 21 16,-20 1-16,0-1 0,-1 0 15,22 0-15,0 21 0,0-20 0,0-1 16,0 21-16,21-21 0,0 0 15,0 22-15,0-22 0,0 0 0,0 0 16,21 22-16,0-22 0,0 0 16,0 0-16,22 21 0,-22-20 0,21-1 15,0 21-15,-20-21 16,20 22-16,-21-22 0,0 21 0,0-21 16,-21 22-16,0-1 0,0-21 0,0 21 15,-21 1-15,0-22 0,-21 21 16,-1-21-16,1 22 0,0-22 0,-1 0 15,-20-21-15,21 21 0,-1-21 16,1 0-16,0 0 0,-1 0 0,1 0 16,0-21-16,-1 0 0,22 0 15,-21-22-15,21 22 0,-1-21 16,1 0-16,21-1 0,0 1 0,0 0 16,0 20-16,0-20 0,0 21 0,21-21 15,1 20-15,-1 1 0,0 21 16,21-21-16,-21 21 0,1-21 15,-1 21-15,0 0 0,21 0 16,-21 0-16,1 0 0,-1 0 0,0 0 16,0 0-16</inkml:trace>
  <inkml:trace contextRef="#ctx0" brushRef="#br0" timeOffset="9904.12">7006 2879 0,'-21'21'0,"42"-42"0,0 0 0,0 21 16,1-22-16,-22 1 16,0 0-16,0 0 0,0 0 15,-22 21 17,1 21-32,21 0 0,-21 0 15,0 0-15,0 22 0,0-22 16,-1 21-16,1-21 0,0 22 0,0-1 15,0 0-15,0 1 0,-1-1 16,1 0-16,21-20 0,0 20 0,0-21 16,0 0-16,0 0 15,0 1-15,0-1 0,21-21 0,1 0 16,-1 0-16,0 0 0,21 0 16,-21 0-16,22-21 0,-1-1 0,-21 1 15,22 0-15,-1-21 0,0 21 16,1-1-16,-1-20 0,0 21 15,-21-21-15,22-1 0,-1 22 0,-21 0 16,22-21-16,-22 20 0,-21 1 16,0 0-16,0 0 0,-21 21 15,-1 0 1,1 0-16,0 0 0,0 0 0,21 21 0,-21 0 16,21 0-16,-21-21 15,21 22-15,0-1 0,0 0 0,0 0 16,0 0-16,0 0 0,0 1 15,0-1-15,0 0 0,21 0 0,-21 0 16,0 0-16,21 1 16,0-1-16,-21 0 0,21-21 0,0 21 15,-21 0-15,22-21 0,-1 0 16,0 0-16,0 0 0,21 0 0,-20 0 16,-1 0-16,21 0 0,-21 0 0,22-21 15,-1 21-15,-21-21 0,21 0 16,1 0-16,-22-1 0,0 1 0,21 0 15,-20 0-15,-1 0 16,-21 0-16,0-22 0,21 22 0,-21 0 16,0 0-16,0 0 0,0-1 15,0 1-15,0 0 16,-21 21-16,0 0 16,-1 0-16,1 21 0,0 0 15,0 1-15,0-1 0,0 21 16,-1-21-16,1 0 15,21 22-15,0-22 0,0 21 0,0-21 0,0 1 16,0-1-16,0 21 0,0-21 16,43 0-16,-22-21 0,0 22 15,0-1-15,21-21 0,-20 0 16,20 0-16,0 0 0,1 0 0,-1 0 16,0 0-16,1-21 0,-1-1 0,0 1 15,1 0-15,-1 0 0,-21 0 16,21 0-16,-20-22 0,20 22 0,-21-21 15,0 21-15,-21-22 0,0 22 16,21-21-16,-21 21 0,0-1 0,0 1 16,0 0-16,-21 21 15,0 0-15,0 0 0,0 0 16,0 21-16,21 0 0,-22 1 16,1-1-16,0 0 0,21 0 15,0 21-15,0-20 0,-21 20 0,21-21 16,0 0-16,0 22 0,0-22 15,0 0-15,0 0 0,0 0 0,21 0 16,-21 1-16,21-22 0,22 0 16,-22 0-16,0 0 0,21 0 0,1 0 15,-1 0-15,0-22 0,1 1 16,-1 0-16,0 0 0,1 0 0,-22 0 16,21-1-16,-21-20 0,0 21 0,1 0 15,-1-22-15,-21 22 0,0 0 16,0 0-16,21 0 0,-21 0 15,0 42 17,-21 0-32,21 0 0,-21 0 15,21 0-15,0 1 0,0-1 16,-22 21-16,1-21 0,0 0 0,21 22 16,-21-22-16,21 0 0,-21 0 15,0 0-15,21 1 0,0-1 16,0-42 15,0-1-31,21-20 0,0 21 16,0 0-16,0-22 15,0 1-15,1 21 0,20-21 0,-21-1 0,21 1 16,-20 21-16,20-22 16,0 22-16,22-21 0,-43 21 15,0 21-15,21 0 0,-20 0 16,-1 21-16,-21 0 0,0 0 15,0 0-15,0 1 0,0-1 0,0 21 16,0-21-16,0 0 0,0 22 16,0-22-16,0 21 0,0-21 15,0 22-15,0-22 0,0 0 0,0 0 16,21 0-16,0-21 16,0 0-16,0 0 0,22 0 15,-1 0-15,-21-21 0,22 0 16,20 0-16,-21 0 0,1 0 0,-1-22 15,22 22-15,-22-21 0,0-1 16,-21 22-16,22-21 0,-22 0 0,0-1 16,0 1-16,-21 21 0,0 0 0,0-1 15,0 1-15,0 0 0,-21 21 16,0 0-16,-21 0 0,20 21 16,1 0-16,-21 1 0,21-1 15,0 0-15,21 0 0,0 0 0,0 0 16,0 22-16,0-22 0,0 0 15,21 0-15,0 0 0,0 1 16,0-1-16,-21 0 0,21 0 0,1 0 16,-1 0-16,-21 1 15,0-1-15,0 0 16,-21-21-16,-1 0 16,1 0-16,0 0 0,-21 0 15,21 0-15,-1 0 0,1 0 0,0 0 16,0 0-16,0-21 15,21 0-15,0-1 16,0 1-16,21 0 16,-21 0-16,21 0 0,0 0 0,22-1 15,-22-20-15</inkml:trace>
  <inkml:trace contextRef="#ctx0" brushRef="#br0" timeOffset="10432.21">10520 2223 0,'0'0'0,"0"-43"0,0 22 0,0 0 16,0 0-16,0 42 15,0 0 1,-21 21-16,21 1 0,-22-1 0,1 0 16,21 22-16,-21-1 0,21 1 15,-21-1-15,0 1 0,21-1 16,0-20-16,-21 20 0,21-20 0,-22-1 15,22 21-15,0-20 0,-21-22 16,21 21-16,0 1 0,0-1 0,-21-21 16,21 21-16,-21-20 0,21-1 15,0 0-15,0 0 0,0 0 0,-21-21 16,21-21 15,0-21-31,0 21 0,0-1 16,0-20-16,21 21 15,0-21-15,0 20 0,0-20 0,1 0 0,-1 21 16,21-22-16,-21 22 0,0 0 16,22 0-16,-22 0 0,21-1 15,-21 1-15,22 21 0,-1 0 0,-21 0 16,0 0-16,22 0 0,-22 0 16,0 21-16,-21 1 0,0-1 15,0 0-15,0 21 0,0-21 16,0 1-16,-21-1 0,21 0 0,-21 21 15,0-21-15,-1 1 0,1-1 0,0 0 16,0 0-16,0 0 0,0-21 16,21 21-16,0 1 0,-22-22 15,44 0 1,-1-22-16,0 22 16,21-21-16</inkml:trace>
  <inkml:trace contextRef="#ctx0" brushRef="#br0" timeOffset="10890.44">11366 2731 0,'0'0'0,"0"-22"0,-21 22 16,0 0 0,0 0-16,0 0 0,0 22 0,-1-1 15,1 0-15,0 0 0,-21 0 0,21 0 16,21 22-16,-22-22 0,1 21 15,0 1-15,0-22 0,0 21 0,21-21 16,0 22-16,-21-1 0,21-21 16,0 21-16,0-20 0,0-1 0,0 0 15,21 0-15,0 0 0,0 0 0,0-21 16,0 0-16,22 0 0,-22 0 16,21 0-16,-21 0 0,22 0 0,-22-21 15,0 0-15,21 0 0,-20 0 16,-1 0-16,0-22 0,0 22 0,0-21 15,0 21-15,-21-22 0,0 1 16,0 0-16,0-1 0,0 1 16,0 0-16,0 20 0,0-20 0,-21 21 15,0 0-15,0 21 0,0-21 16,0 21-16,-1 0 0,-20 0 0,21 0 16,0 0-16,0 21 0,-1-21 0,1 21 15,0 0-15,21 0 16,0 0-16,21-21 15,0 0 1,22 0-16,-22 0 0,0 0 0,21 0 16,1-21-16</inkml:trace>
  <inkml:trace contextRef="#ctx0" brushRef="#br0" timeOffset="11180.51">12044 2350 0,'0'-22'0,"0"44"0,0-65 0,0 22 15,0 42 1,-21 0-16,-1 1 16,1-1-16,0 21 0,21 0 15,-21 1-15,0 20 0,0-20 0,-1 20 16,1-21-16,21 1 0,-21-1 16,0 22-16,21-43 0,-21 21 0,21 0 15,-21 1-15,21-22 0,-22 0 16,22 21-16,0-20 0,0-1 15,0 0-15,0 0 0,22-21 16,-1 0-16,0 0 16,0 0-16,0 0 0,0-21 15,1 21-15,-1-21 0,0 0 16,0-1-16,0 1 0,-21-21 16</inkml:trace>
  <inkml:trace contextRef="#ctx0" brushRef="#br0" timeOffset="11376.36">11663 2688 0,'0'0'0,"-21"0"15,-1 0 1,44 0 0,-1 0-16,0 0 0,0 0 15,0 0-15,22 0 0,-1 0 16,0-21-16,1 21 0,-22-21 0,21 21 15,0-21-15,1 21 0,-22-21 16,21-1-16,-21 22 0</inkml:trace>
  <inkml:trace contextRef="#ctx0" brushRef="#br0" timeOffset="12689.63">13568 2900 0,'21'0'31,"-21"-21"-31,21 0 0,0-1 0,0 1 16,1 0-16,-1 0 0,0 0 16,0-22-16,-21 22 0,21-21 0,0 0 15,1 20-15,-22-20 0,0 0 16,0 21-16,0-1 0,0 1 0,0 0 15,21 21-15,-21 21 16,0 0 0,-21 1-16,21 20 0,-22 0 15,22 1-15,0-1 0,-21 0 0,21 1 16,0-1-16,-21-21 0,21 21 16,0 1-16,0-22 0,0 0 15,0 0-15,0 0 0,0 1 0,21-1 16,0-21-16,1 0 15,-1 0-15,0 0 0,0 0 16,0 0-16,0 0 0,1-21 16,-1 21-16,0-22 0,0 1 0,0 0 15,0 0-15,1 0 0,-22-22 16,0 1-16,0 0 0,0-1 0,0 1 16,0 0-16,0-1 0,0 1 15,-22 21-15,22-21 0,-21 20 16,0 1-16,0 0 0,0 21 0,0 0 15,-1 0-15,1 0 0,0 0 16,0 0-16,21 21 16,0 0-1,21-21-15,0 0 0,0 0 16,22 0-16,20 0 0,-20 0 16,41 0-16,-20 0 0,20 0 0,-20 0 15,21-21-15,-22 0 0,1 0 16,-1 21-16,1-21 0,-1 0 15,-21-1-15,1 1 0,-22 0 0,0 0 16,0 21-16,-21-21 0,0 0 16,0-1-16,0 1 0,0 0 15,-21 0-15,0 21 0,0 0 16,0 0-16,-1 0 0,1 0 16,0 0-16,0 21 0,0 0 15,21 0-15,-21 22 0,-1-22 0,22 21 16,-21 22-16,21-1 0,-21-20 15,0 20-15,21 1 0,-21 20 0,21-20 16,0-1-16,0 1 16,0-1-16,0 1 0,0-1 0,0 22 15,0-22-15,0 22 0,0 0 0,21-22 16,0 22-16,-21-22 0,0 1 16,0-1-16,21 1 0,-21-22 0,0 22 15,0-1-15,0-20 0,0-1 16,0 0-16,0 1 0,0-22 0,0 0 15,0 0-15,0 0 0,0 0 16,-21-21-16,0 0 16,0 0-16,21-21 0,-21 0 0,-1 0 15,1 0-15,-21-22 0,21 1 16,-22 0-16,22-1 0,0 1 0,-21 0 16,21-22-16,21 22 0,0-22 15,0 1-15,0-1 0,0 1 16,0 21-16,0-22 0,0 1 0,21-1 15,21 22-15,-21-22 0,0 22 16,22 21-16,-1-22 0,0 1 0,1 21 16,41-21-16,-20-1 15,-22 22-15,1 0 0,20 0 0,-21 0 16,1-1-16,-1 1 0,0 0 0,-20 0 16,20 0-16</inkml:trace>
  <inkml:trace contextRef="#ctx0" brushRef="#br0" timeOffset="13644.27">7853 4487 0,'0'0'0,"0"22"0,21-22 0,0 0 15,0 0 1,0 0-16,1 0 0,-1 0 0,0 0 15,21 0-15,-21-22 0,22 1 0,-1 0 16,-21 0-16,22-21 0,-1 20 16,-21-20-16,21 21 0,-20-21 0,-1-1 15,0 22-15,-21-21 0,21-1 16,-21 1-16,0 0 0,0 21 0,0-22 16,-21 22-16,0 0 0,0 21 15,-1 0-15,1 0 0,0 0 0,0 0 16,0 0-16,0 21 0,-22 0 0,22 22 15,0-1-15,0 21 16,0 1-16,21-1 0,-22 1 0,1-1 16,21 1-16,-21 21 0,21-1 15,0 1-15,0 0 0,-21-1 0,21 22 16,-21 0-16,21-21 0,0 20 0,-21 1 16,21 0-16,0 0 0,0 0 15,0-22-15,-22 22 0,22 0 0,-21-21 16,21-1-16,-21 1 0,21 0 0,0-1 15,0-20-15,0-1 16,0 1-16,0-22 0,0 1 0,0-1 0,0-21 16,21-21-16,0 0 15,1-21-15,-1 0 16,21-22-16,0 1 0,-20-21 0,20-1 16,0 1-16,1-1 0,-22 1 0,21-22 15,-21 0-15,0 22 0,1-22 16,-22 0-16,0-20 0,0 20 0,-22 21 15,1-20-15,0-1 0,-21 22 16,-1-1-16,1 1 0,0-1 16,-1 22-16,1-1 0,0 22 0,-1 0 0,1 0 15,21 0-15,-21 21 0,20 0 16,1 0-16,0 0 0,42 0 31,0-21-15,22 21-16,-22-22 0,21 1 0,1 21 15,20-21-15,-21 0 0,22-21 16,-22 20-16,22 1 0,-1-21 0,1 21 16,-1-22-16,1 22 0</inkml:trace>
  <inkml:trace contextRef="#ctx0" brushRef="#br0" timeOffset="14279.98">8932 4445 0,'0'0'0,"0"-42"0,0 21 15,0-1-15,0-20 16,0 21-16,-21 21 0,0 0 15,-21 0-15,20 21 0,1-21 16,-21 21-16,21 22 0,-22-22 16,22 21-16,-21 0 0,21 1 0,-22-1 15,22 0-15,0 1 0,0-1 0,0 22 16,0-22-16,21 0 0,0 1 16,0-1-16,0-21 0,0 0 0,0 0 15,0 1-15,21-1 0,0-21 16,0 0-16,0 0 0,0 0 0,22 0 15,-22-21-15,21 21 0,1-22 16,-1-20-16,-21 21 0,21 0 0,1-22 16,-22 22-16,21-21 0,-21 0 15,1 20-15,-1-20 0,0 0 16,-21 21-16,0-1 0,21-20 0,0 21 16,-21 0-16,0 42 31,0 0-16,0 0-15,0 22 0,0-22 16,0 21-16,0-21 0,0 22 0,0-1 16,0 0-16,21 1 0,-21-22 15,22 21-15,-1-21 0,-21 0 0,21 1 16,0-1-16,0 0 0,0-21 0,1 0 16,-1 0-16,0 0 0,0 0 15,0 0-15,0-21 0,1 0 16,-1-1-16,0 1 0,0-21 0,0 21 15,0-22-15,1 1 0,-1 0 16,-21 21-16,0-22 0,21 1 0,-21 21 16,21 0-16,-21-1 0,0 1 15,0 0-15,0 42 32,0 0-32,0 22 0,0-22 15,-21 0-15,21 21 0,-21 1 0,21-22 16,0 21-16,0 1 0,0-22 15,-21 0-15,21 0 0,0 0 16,0 0-16,0 1 0,0-44 31,0 1-31,21 0 0</inkml:trace>
  <inkml:trace contextRef="#ctx0" brushRef="#br0" timeOffset="14624.03">9567 4297 0,'0'0'0,"-21"0"16,0 0-16,0 0 0,0 0 15,21 21-15,-22 0 16,22 0-16,0 1 16,22-22 15,-1 0-31,0-22 0,-21 1 15,21 21-15,-21-21 0,21 0 0,-21 0 16,0 0-16,0-1 16,0 1-16,-21 21 0,0 0 15,0 0-15,21 21 16,0 1 0,-21-1-16,21 0 0,0 0 15,0 0-15,0 0 16,0 1-16,0-1 0,21 0 0,0-21 15,0 21-15,0-21 0,22 0 16,-22 0-16</inkml:trace>
  <inkml:trace contextRef="#ctx0" brushRef="#br0" timeOffset="14892.52">10160 4149 0,'0'0'15,"21"-21"-15,-21-1 0,0 1 0,0 0 16,-21 42 15,0 0-31,21 1 0,-21 20 0,21 0 16,0 1-16,-22-1 0,22 0 0,-21 1 15,21-1-15,0 0 0,0 1 16,-21 20-16,0-21 0,21 1 0,-21-1 16,0 22-16,21-22 0,0 0 15,0-21-15,-22 22 0,22-1 0,0 0 16,0-20-16,0-1 0,22-42 31,-1-1-15,0 1-16,0 0 0</inkml:trace>
  <inkml:trace contextRef="#ctx0" brushRef="#br0" timeOffset="15292.49">10372 4699 0,'0'0'0,"-22"0"16,22 21-16,0 0 16,22-21-1,-1 0-15,0 0 16,0 0-16,0 0 0,0-21 16,22 21-16,-22-21 0,0 0 15,0 21-15,0-21 0,22 0 0,-22-1 16,0 22-16,-21-21 0,0 0 0,21 0 15,-21 0-15,-21 21 16,0 0-16,0 0 0,0 0 16,-1 0-16,-20 21 0,21-21 15,0 21-15,-22 0 0,22 0 0,0 1 16,0-1-16,0 42 0,21-42 16,-21 1-16,21 20 15,0-21-15,0 0 0,0 0 0,0 22 0,0-22 16,0 0-16,21 0 15,0 0-15,0-21 0,0 0 16,0 22-16,22-22 0,-22 0 0,21 0 16,1 0-16,-1 0 0,0 0 0,22-22 15,-22 1-15,22 21 0,-22-21 16,21 0-16</inkml:trace>
  <inkml:trace contextRef="#ctx0" brushRef="#br0" timeOffset="15810.18">11472 4593 0,'0'-21'15,"0"42"-15,0-63 0,0 21 16,-21 21-16,0 0 0,0 0 0,0-21 16,-1 21-16,-20 0 0,21 0 0,0 0 15,-22 21-15,22-21 16,-21 21-16,21 0 0,-22 0 0,22 0 16,0 1-16,0 20 0,-21-21 0,42 21 15,-22-20-15,1 20 0,21 0 16,0-21-16,-21 22 0,21-22 15,0 0-15,0 21 0,21-20 16,0-1-16,1-21 0,-1 0 0,21 0 16,-21 0-16,22 0 0,-22 0 0,21-21 15,0-1-15,22-20 16,-22 21-16,-21-21 0,22 20 0,-22-20 16,21 0-16,-21-1 0,1 1 15,20 0-15,-21-1 0,0-20 16,0 21-16,-21-22 0,22 22 0,-1-22 15,-21 1-15,0 20 0,0-20 16,21 21-16,-21-1 0,0 1 0,21 21 16,-21-22-16,0 65 15,0-1 1,-21 21-16,0 0 0,21 1 0,0 20 16,-21-20-16,21 20 0,-22-21 15,22 22-15,0-22 0,0 1 0,0 20 16,-21-21-16,21 1 0,0-22 15,0 21-15,0 1 0,0-22 16,0 21-16,0-21 0,0 0 0,0 1 16,0-1-16,21-21 15,1 0-15,-1 0 0,0 0 16,-21-21-16,21-1 0,0 1 0,0 0 16</inkml:trace>
  <inkml:trace contextRef="#ctx0" brushRef="#br0" timeOffset="17143.98">13271 4360 0,'0'22'31,"22"-22"-15,-1 0-1,0 0-15,0-22 0,21 22 16,-20-21-16,20 0 0,-21 21 0,21-21 16,-20 0-16,20 0 0,-21-1 15,0-20-15,0 21 0,1 0 0,-1-22 16,0 1-16,-21 21 0,0-21 15,0 20-15,0 1 0,0 0 16,0 0-16,0 0 0,-21 42 31,0 0-31,-1 0 0,22 22 16,-21-1-16,21 21 0,-21 1 16,21-22-16,0 22 0,-21-1 0,21 1 15,-21-1-15,21 1 0,0-22 16,0 22-16,0-22 0,0 21 0,0-20 15,0-1-15,0 0 0,0-20 0,0 20 16,0-21-16,0 0 0,0 0 16,0 1-16,-21-22 31,21-22-31,-22 1 0,1 0 16,0 0-16,21 0 0,-21 0 0,0-22 15,0 22-15,-1 0 0,1 0 16,21 0-16,-21-1 0,21 1 0,-21 21 15,0 0-15,0 0 16,21 21 0,0 1-16,0-1 15,0 0-15,0 0 0,0 0 0,21 0 16,0 1-16,-21-1 0,21 0 0,21 0 16,-20-21-16,-1 21 15,21-21-15,-21 0 0,22 0 0,-1 0 16,0 0-16,1 0 0,-1-21 15,21 0-15,-20 0 0,20 21 0,1-43 16,-22 22-16,22 0 0,-22-21 16,0 21-16,1-1 0,-1-20 0,-21 21 15,0-21-15,-21 20 0,0-20 0,0 21 16,0 0-16,0 0 0,0-1 16,-21 22-1,0 0-15,0 0 0,21 22 16,-21-22-16,-1 21 0,1 21 0,0-21 15,0 0-15,21 22 0,-21-22 16,21 21-16,-21 1 0,21-22 16,0 21-16,0-21 0,0 22 0,0-22 15,0 0-15,0 0 0,21 0 16,0-21-16,21 21 0,-21-21 0,22 0 16,-1 0-16,-21 0 0,22 0 0,-1 0 15,0-21-15,1 0 0,-1 21 16,0-21-16,1-21 0,-1 20 0,-21 1 15,21-21-15,-20 21 0,-1-22 16,21 22-16,-42-21 0,21 21 0,-21 0 16,0-1-16,0 1 0,0 0 15,-21 21 1,0 0-16,21 21 16,-21-21-16,21 21 0,0 1 15,0-1-15,0 0 0,0 0 0,0 0 16,21 0-16,0 1 0,-21 20 15,21-21-15,0 0 0,-21 0 0,22 1 16,-1-1-16,-21 0 0,0 0 0,0 0 16,0 0-16,0 1 15,-21-22-15,-1 0 16,1 21-16,0-21 16,0 0-16,0 0 0,0 0 0,-1 0 15,1 0-15,0 0 0,0 0 16,21-21-16,-21 21 15,21-22-15,0 1 16,0 0-16,0 0 0,0 0 16,0 0-16,21-1 0,0 1 0</inkml:trace>
  <inkml:trace contextRef="#ctx0" brushRef="#br0" timeOffset="17447.84">15282 4149 0,'21'-43'0,"-42"86"0,64-107 0,-22 43 16,-21-21-16,0 21 16,-21 42-1,21 0 1,-22 0-16,22 21 0,-21-20 0,0 20 16,21 0-16,-21 1 0,0-1 0,21 0 15,-21 22-15,-1-22 0,22 0 16,-21 1-16,0-1 0,21 0 0,-21 1 15,21-1-15,-21 0 0,21-20 16,0 20-16,0-21 0,0 0 0,0 0 16,0 1-16,0-1 15,21-21 1,0 0-16,-21-21 0,21 21 16,0-22-16,-21 1 0,22 0 15,-1-21-15</inkml:trace>
  <inkml:trace contextRef="#ctx0" brushRef="#br0" timeOffset="17704.12">15028 4403 0,'-21'0'0,"42"0"0,-63 0 0,21 0 16,42 0 15,0 0-31,0 0 16,0 0-16,22 0 0,-22 0 15,21 0-15,1 0 0,-22 0 0,21 0 16,-21 0-16,22 0 0,-22 0 16,0 0-16,0 0 15,0 0-15,0 0 32,-21-21-32,22 21 15</inkml:trace>
  <inkml:trace contextRef="#ctx0" brushRef="#br0" timeOffset="18048.06">16171 4128 0,'0'0'0,"21"0"0,-21-22 0,22 1 15,-22 0-15,0 0 0,0 0 16,-22 21-1,1-21-15,0 21 0,0 0 16,0 0-16,0 0 16,21 21-16,-22-21 0,1 21 0,0 21 0,0-21 15,-21 22-15,20-22 0,1 21 16,0 1-16,0-1 0,0 0 16,0 1-16,-1 20 0,1-21 15,0 1-15,0-22 0,0 21 0,21 1 16,0-1-16,0-21 0,0 21 15,0-20-15,0-1 0,0 0 16,0 0-16,21 0 0,0 0 0,21-21 0,-20 0 16,20 0-16,-21 0 0,21 0 15,1 0-15,20-21 0,-20 21 0,-1-21 16,21 0-16,-20 0 0</inkml:trace>
  <inkml:trace contextRef="#ctx0" brushRef="#br0" timeOffset="19632.11">16722 4487 0,'0'0'0,"0"-21"0,0 0 16,0 0-16,-22 0 0,1 21 15,21-21-15,-21 21 0,0-22 0,0 22 16,0-21-16,-1 21 16,1 0-16,0 0 0,0 0 0,0 21 15,0 1-15,-1-1 0,1 0 16,0 0-16,0 0 0,0 0 15,0 1-15,21 20 0,-22-21 16,22 0-16,-21 22 0,21-22 0,0 0 16,0 0-16,0 21 0,0-20 15,0-1-15,0 0 0,0 0 16,21-21-16,1 0 16,-1 0-16,0 0 0,0 0 15,0 0-15,0-21 0,1 0 16,-1 0-16,0-1 0,0 1 15,-21-21-15,21 21 0,0-22 0,1 22 16,-1-21-16,0 21 0,0-22 16,-21 22-16,21-21 0,-21 21 0,21 0 15,-21-1-15,0 44 47,0-1-47,0 0 0,0 0 0,0 0 16,0 22-16,0-22 0,0 21 0,-21-21 15,21 0-15,0 1 16,0 20-16,0-21 0,0 0 0,0 0 16,0 1-16,21-1 0,1 0 0,-1 0 15,0-21-15,0 21 0,21-21 16,-20 0-16,20 0 0,-21 0 16,21 0-16,-20-21 0,20 21 15,-21-21-15,21 0 0,1 0 0,-22-1 16,21-20-16,1 21 0,-22 0 15,0-22-15,21 22 0,-21-21 0,-21 21 16,0 0-16,22-1 0,-22 1 16,0 0-16,-22 21 15,1 0 1,21 21-16,-21 0 0,0 1 16,21-1-16,-21 21 0,21-21 0,0 0 15,0 1-15,-21-1 0,21 21 16,0-21-16,-22 0 0,22 1 0,0-1 15,0 0-15,0 0 0,0 0 16,0 0 0,0-42 15,0 0-31,0 0 16,0 0-16,-21 0 15,21-1-15,-21 22 0,21-21 16,-21 21 15,21 21-31,0 1 16,0-1-16,0 0 0,0 0 15,0 0-15,21 0 16,0-21-16,0 22 0,1-22 0,-1 0 16,21 21-16,-21-21 0,22 0 15,-22 0-15,21 0 0,0 0 0,1 0 16,-1 0-16,-21-21 0,22 21 15,-1-22-15,0 1 0,-21 0 16,22 0-16,-22 0 0,0 0 0,21-1 16,-20-20-16,-1 21 0,-21-21 0,21 20 15,-21-20-15,21 21 0,-21-21 16,0 20-16,0 1 0,0 0 0,0 0 16,-21 21 15,0 0-31,21 21 0,-21 0 15,-1 0-15,1 1 0,0-1 16,21 21-16,0-21 0,-21 0 0,21 1 16,-21-1-16,21 21 0,0-21 0,0 0 15,0 1-15,0-1 0,0 0 16,0 0-16,0 0 0,0 0 0,21 1 16,0-1-16,0-21 0,0 0 15,-21 21-15,22-21 0,-1 0 16,0 0-16,0 0 0,0 0 0,0 0 15,1 0-15,-1-21 0,0 0 0,21-1 16,-21 1-16,1 0 0,20 0 16,-21-21-16,21 20 0,-20-20 15,20 0-15,0-1 0,-21 1 0,22 0 16,-22-1-16,0 1 0,0 21 16,0-21-16,1-1 0,-22 22 0,21 0 15,-21 0-15,-21 21 31,-1 21-31,1 0 0,0 0 0,0 0 16,0 1-16,0 20 0,-1-21 16,22 21-16,0-20 0,-21 20 0,21-21 15,0 43-15,0-43 16,0 0-16,0 0 0,0 0 16,0 0-16,21 1 0,-21-1 0,22 0 15,-1 0-15,-21 0 0,21-21 16,-21 21-16,21 1 0,-21-1 15,0 0 1,-21-21 0,0 0-16,0 0 15,-1 0-15,1 0 0,0 0 16,0 0-16,0 0 16,0 0-16,-1 0 0,1 0 15,0 0 1,21-21-1,0 0 1,21 21-16</inkml:trace>
  <inkml:trace contextRef="#ctx0" brushRef="#br0" timeOffset="19820.46">18415 4890 0,'21'21'16,"0"-21"31,0 0-47,-21-21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1:41:09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1122 0,'0'-21'0,"-22"-22"15,1 22-15,21 0 0,-21-21 16,21 21-16,0-22 0,-21 22 15,21 0-15,-21 0 0,21 0 0,0-1 16,-21 22-16,21 22 16,-22 20-16,1-21 15,21 43-15,-21-22 0,21 21 0,0 1 16,-21-1-16,0 1 0,0 21 16,21-1-16,-22 1 0,1 21 15,0-22-15,0 1 0,0 0 16,0-22-16,-1-20 0,22 20 15,-21-42-15,21 22 0,0-22 0,0 0 16,21-42 0,1 0-1,-22-1-15,21-20 0,-21 0 0,0-1 16,21-20-16,0-1 0</inkml:trace>
  <inkml:trace contextRef="#ctx0" brushRef="#br0" timeOffset="275.79">1482 1185 0,'0'-42'15,"0"84"-15,0-126 0,0 41 0,0 22 0,0 0 16,0 0-16,21 42 16,0 0-1,21 0-15,-21 22 0,22-1 0,-1 0 16,-21 1-16,22 20 0,-1-20 16,0 20-16,-21 1 0,22-1 0,-22-21 15,0 22-15,0-1 0,0 1 16,-21-1-16,0-20 0,22-1 15,-22 0-15,21 1 0,-21-22 0,0 0 16,0 0-16,0 0 0,21-21 16,-21-21-1,21 0-15,-21-21 16,0 21-16,0-43 0,0 22 0,21-22 16,-21 1-16,21-1 0,-21 1 15,22-22-15</inkml:trace>
  <inkml:trace contextRef="#ctx0" brushRef="#br0" timeOffset="507.77">2222 1058 0,'0'0'0,"22"-42"16,-22 21-16,0-21 0,0 42 31,0 21-31,0 21 0,0 0 16,0 1-16,0-1 0,0 22 0,0-1 16,-22 1-16,22-1 0,-21 1 15,21-1-15,-21 1 0,21-1 0,-21 1 16,21-1-16,-21-21 15,21 1-15,0-1 0,0 0 0,0-20 16,0-1-16,0 0 16,21-21-1,0 0-15,0 0 0,0-21 0,-21 0 16,22-1-16,-1-20 0,0 21 16,0-21-16</inkml:trace>
  <inkml:trace contextRef="#ctx0" brushRef="#br0" timeOffset="911.98">2561 1461 0,'0'0'15,"42"-43"-15,-20 22 0,-22 0 0,21 0 16,-21 0-16,0 42 31,-21 0-31,21 0 0,-22 21 16,1-20-16,0 20 0,21 0 16,-21 22-16,21-22 0,-21 0 15,21 22-15,0-22 0,0 1 0,0-1 16,0 0-16,0-21 0,0 22 15,21-22-15,0 0 0,0-21 0,22 0 16,-22 0-16,21 0 0,0 0 16,-20 0-16,20-21 0,0 0 0,1 0 15,-22-22-15,0 1 0,21 0 16,-42-1-16,0 1 0,0-22 0,0 22 16,0-21-16,0 20 15,-21 1-15,0 0 0,-21-1 0,20 22 16,-20 0-16,0 0 0,21 21 15,-22 0-15,1 0 0,21 0 16,-22 21-16,1 0 0,21 0 0,-21 22 16,20-22-16,1 21 0,0 0 15,0 1-15,21-22 0,0 21 0,0-21 16,0 1-16,42-1 0,-21 0 16,22-21-16,-1 0 0,0 0 0,1 0 15,-1-21-15,0 0 0,22-1 16</inkml:trace>
  <inkml:trace contextRef="#ctx0" brushRef="#br0" timeOffset="1199.97">3535 1037 0,'0'0'0,"21"-63"0,0 20 0,0-84 32,-21 106-32,0 42 15,0 22-15,-21-1 16,0 0-16,21 1 0,-21 20 15,0 1-15,-1-1 0,22 1 0,-21-1 16,0 1-16,0-1 0,21 22 16,-21-22-16,0 1 0,21-1 0,-22-20 15,22-1-15,0 0 0,0 1 16,0-22-16,0 21 0,0-21 16,0 1-16,22-22 15,-1-22 1,0 1-16,-21 0 0,21 0 15,0 0-15,0-22 0,1 22 0,-1-21 16,0 0-16,21-1 0</inkml:trace>
  <inkml:trace contextRef="#ctx0" brushRef="#br0" timeOffset="1568.36">3725 1524 0,'0'0'16,"0"21"-16,21-21 15,1 0 1,-1 21-16,0-21 15,0 0-15,0 0 0,0 0 0,22-21 16,-22 21-16,0-21 0,21 0 16,-20 0-16,-1 0 0,0-1 0,0 1 15,0 0-15,-21 0 16,0 0-16,0 0 0,-21 21 16,0 0-16,0 0 15,0 0-15,-22 0 0,22 21 16,-21 21-16,-1-21 0,22 0 0,-21 22 15,21-1-15,-22 0 0,22 1 16,0-1-16,0 0 0,21 1 16,0-1-16,0 0 0,0 1 0,0-22 15,0 0-15,21 0 0,0 0 16,22-21-16,-22 0 0,21 0 0,0 0 16,1 0-16,-1 0 0,0-21 15,1 0-15,-1 0 0,0 0 0,1 0 16,-1-22-16,-21 22 0,0-21 15,22-1-15,-43 22 0,21-21 0,-21 0 16</inkml:trace>
  <inkml:trace contextRef="#ctx0" brushRef="#br0" timeOffset="1809.31">3492 1037 0,'0'0'0,"-21"0"15,42 0 1,1 0-16,-1 0 0,21 0 16,0 0-16,22 0 0,-22 0 15,22-21-15,-1 21 0,1 0 16,-1 0-16,-20 0 0,20 0 0,-21 0 16,1 0-16,-22 0 15,0 21-15,0 0 0,0-21 0,-21 22 16,0-1-1,0 0-15,-21-21 0</inkml:trace>
  <inkml:trace contextRef="#ctx0" brushRef="#br0" timeOffset="2244.34">593 2625 0,'0'0'16,"-43"0"-16,22 0 0,0 0 0,0 0 0,42 0 47,21 0-47,22 0 0,-1 0 0,1 0 15,20 0-15,22 0 0,21 0 16,0-21-16,21 21 0,22-22 0,-22 22 16,21 0-16,22 0 15,-1 0-15,-20 0 0,20 0 0,1 0 16,-22 0-16,21 0 0,-20 0 16,-1 0-16,-21 0 0,22 0 0,-43 0 15,0 0-15,0 0 0,-22 0 16,1 0-16,-21 0 0,-22 0 0,1 0 15,-22 0-15,1 0 0,-22 0 16,0-21-16,0 21 0,-21-21 16,0 0-1,0 0-15,0 0 0,21-1 16,-21-20-16</inkml:trace>
  <inkml:trace contextRef="#ctx0" brushRef="#br0" timeOffset="2456.33">5482 1609 0,'-21'-21'16,"0"21"0,21 21 15,0 0-31,0 0 15,21 0-15,-21 0 16,0 1-16,0-1 16</inkml:trace>
  <inkml:trace contextRef="#ctx0" brushRef="#br0" timeOffset="2636.33">5397 2223 0,'0'0'0,"-21"0"0,21 21 15,-21-21-15,0 0 63,0 0-47</inkml:trace>
  <inkml:trace contextRef="#ctx0" brushRef="#br0" timeOffset="3180">1418 3958 0,'0'0'0,"21"-106"31,-21 128-15,0 20-1,0 0-15,0 22 0,0-1 16,0 22-16,0 0 0,0-1 0,0 1 15,0 0-15,-21 20 0,0 1 16,0 0-16,0 0 16,-1-21-16,1 20 0,0-20 0,-21 0 15,21-22-15,-1 22 0,1-43 16,0 22-16,0-22 0,21-21 0,0 0 16,-21-21-1,21-21-15,-21-21 16,21 0-16,0-1 0,0 1 0,0-22 15</inkml:trace>
  <inkml:trace contextRef="#ctx0" brushRef="#br0" timeOffset="3496.61">995 4487 0,'0'0'0,"-21"-84"0,21 20 16,-22-20-16,1 20 0,0 1 0,21-1 16,0 22-16,0-1 15,0 1-15,0 0 0,21-1 0,0 22 16,22-21-16,20 21 0,22 0 15,0-1-15,-1 22 0,22 0 0,0 0 16,0 0-16,-22 22 0,1-1 16,-21 21-16,-1-21 0,-21 22 15,-20 20-15,-1-21 0,-21 22 0,-21-22 16,-1 22-16,-20-22 0,-21 22 16,-1-22-16,1 0 0,-1 1 15,-21-22-15,22 21 0,-22-21 0,43 0 16,-22-21-16,22 22 0,0-22 15,-1 0-15,22 0 0,0 0 16,21-22 0,21 1-16,22 0 0,-1-21 0,21-1 15,1 1-15,-1 0 0,22-22 16,0 1-16,-1-1 0</inkml:trace>
  <inkml:trace contextRef="#ctx0" brushRef="#br0" timeOffset="4260.33">2434 3577 0,'0'0'0,"21"-21"0,0 0 0,-21 0 15,0 0-15,-21 21 16,0 21-16,0 0 0,0 0 16,0 0-16,-1 22 15,1-1-15,0 0 0,21 22 0,-21-1 16,0 1-16,0-1 0,21 1 16,-22-1-16,22 1 0,-21-22 15,21 22-15,0-22 0,0 0 0,0 1 16,0-22-16,0 0 0,0 0 15,0 0-15,21-21 0,1 0 16,-1 0-16,0-21 16,0 0-16,0 0 0,0 0 0,1-22 15,-1 1-15,0 0 0,0 20 16,0-20-16,0 0 0,1-1 0,-1 22 16,-21 0-16,21 21 15,0 0-15,0 0 0,0 0 0,1 21 16,-22 0-16,0 22 0,21-22 15,-21 21-15,21 1 0,-21-22 0,0 21 16,0 0-16,0 1 0,21-22 16,0 0-16,-21 0 0,21 0 15,1 1-15,-1-1 0,0-21 16,0 0-16,0 0 0,0 0 0,1 0 16,-1 0-16,0-21 0,21-1 0,-21 1 15,22-21-15,-22 21 0,21-22 16,-21 1-16,1 0 0,-1-1 15,21-20-15,-42 21 0,21-1 16,-21 22-16,21 0 0,-21 0 0,0 0 16,-21 42-1,0 21-15,0-21 0,21 22 16,-21-1-16,0 0 0,-1 1 16,1-1-16,21 0 0,0 1 0,0-1 15,0-21-15,0 0 0,0 22 16,0-22-16,21-21 0,1 21 0,-1-21 15,0 0-15,21 0 0,-21 0 16,22 0-16,-1 0 0,0-21 0,22 0 16,-22-1-16,1-20 0,-1 21 15,0-21-15,-21-1 0,1-20 0,-1 20 16,-21-20-16,0-1 16,0 22-16,-21 0 0,-22-1 0,1 1 15,0 21-15,-1 0 0,1 0 16,0 21-16,-1 0 0,1 0 0,0 0 15,20 21-15,-20 21 0,21-21 16,0 0-16,0 22 0,-1-1 0,22-21 16,0 22-16,0-22 0,0 21 15,0-21-15,0 0 0,22 1 0,-1-22 16,21 0-16,-21 0 0,22 0 16,20 0-16</inkml:trace>
  <inkml:trace contextRef="#ctx0" brushRef="#br0" timeOffset="4516.16">4191 3598 0,'0'0'0,"0"-21"0,0-63 31,-21 84-15,0 21-16,-1 0 0,1 21 15,21-21-15,-21 22 0,0-1 0,21 22 16,0-22-16,-21 21 0,21-20 15,-21 20-15,21 1 0,0-22 16,0 22-16,0-22 0,0 0 16,0 1-16,0-1 0,0 0 0,0-21 15,0 1-15,0-1 0,0 0 16,21-21-16,0 0 0,0 0 16,0-21-16,0 21 0</inkml:trace>
  <inkml:trace contextRef="#ctx0" brushRef="#br0" timeOffset="4859.72">4445 3979 0,'0'0'16,"0"-21"-16,0 42 31,-21 1-31,0-1 0,21 0 16,0 21-16,-22-21 0,22 22 0,0-22 15,0 21-15,0-21 0,0 1 16,0-1-16,0 0 0,0 0 0,22 0 15,-1-21-15,0 0 0,0 0 0,21 0 16,-20 0-16,20 0 0,0 0 16,1-21-16,-22 0 0,21 0 15,-21-22-15,0 22 0,1-21 0,-22 0 16,0-1-16,0 1 0,0 0 0,-22 20 16,1-20-16,0 21 15,-21 21-15,21-21 0,-22 21 0,1 0 16,21 0-16,-22 0 0,1 0 15,21 21-15,0-21 0,-22 21 0,22-21 16,0 21-16,0-21 16,0 0-1,21-21-15</inkml:trace>
  <inkml:trace contextRef="#ctx0" brushRef="#br0" timeOffset="5060.5">3831 3768 0,'0'-21'16,"21"21"-16,0 0 0,1 0 15,-1-22-15,21 22 0,-21 0 0,22 0 16,-1 0-16,0 0 0,-21-21 16,22 21-16,-1 0 0,0 0 0,1 0 15,-1 0-15,-21 0 0,22 0 16,-22 0-16,0 0 0,0 0 0,0 0 15,0 0-15,1 0 0</inkml:trace>
  <inkml:trace contextRef="#ctx0" brushRef="#br0" timeOffset="7719.74">5969 4064 0,'0'0'0,"0"42"15,0-20-15,21-22 16,0 0-16,0 0 16,1 0-16,-1-22 0,0 1 0,21-21 15,-21 21-15,22-22 0,-1 1 16,-21 0-16,22-1 0,-1 1 0,0 0 16,22-1-16,-43-20 0,21 21 15,1-22-15,-22 22 0,0-1 0,-21 22 16,0 0-16,0 0 0,-21 0 15,0 21-15,-22 0 0,1 21 16,21 0-16,-22 0 0,1 0 16,0 22-16,21-22 0,-1 21 0,1 1 15,21-22-15,0 21 0,0 0 0,0-20 16,21 20-16,1-21 0,-1 21 16,0 1-16,0-22 0,21 21 0,-20 1 15,-1-22-15,0 0 0,-21 0 16,0 0-16,0 0 0,0 1 0,-21-22 31,0-22-31,-1 1 16,1 0-16,21 0 0,-21 0 15,0 0-15,0-22 0,21 22 16,0 0-16,-21 21 16,-1 0-16,22 21 31,0 0-31,0 0 0,0 1 0,0-1 15,22-21-15,-1 21 0,0 0 0,21 0 16,-21-21-16,1 21 0,20-21 16,0 0-16,1 0 0,-1 0 0,0 0 15,1 0-15,20 0 0,-21-21 16,22 0-16,-22 0 0,22 0 0,-1 0 16,-20-22-16,-1 1 0,0 21 15,-21-22-15,22-20 0,-22 21 16,0-22-16,0 1 0,-21-1 15,0-21-15,0 22 0,0-1 0,0 1 16,0-1-16,0 22 0,0 0 16,0 21-16,0-1 0,0 1 0,0 42 15,-21 22-15,0-1 16,0 0-16,21 22 0,-21-1 16,-1 22-16,1-21 0,0 20 0,0-20 15,0 20-15,0-20 0,-1-1 16,22 22-16,0-21 0,0-22 15,0 21-15,0-20 0,0-1 16,0-21-16,0 0 0,0 1 0,0-1 16,22-21-16,-1 0 0,0 0 15,0-21-15,0-1 0,0 1 16,1-21-16,-1 21 0,0-22 0,0 1 16,0 0-16,0-22 0,1 22 15,-1 21-15,0-22 0,0 22 0,0 0 16,-21 0-16,21 0 0,1 21 15,-1 0-15,-21 21 0,0 0 16,21-21-16,-21 21 0,21 22 16,-21-22-16,0 0 0,0 0 0,0 21 15,21-20-15,0 20 0,-21-21 16,22 0-16,-1 0 0,0 1 16,0-1-16,0 0 0,22 0 0,-22-21 15,0 0-15,21 0 0,-21 0 16,1 0-16,20 0 0,-21-21 0,21 0 15,-20 0-15,20-22 0,-21 22 16,0-21-16,0 21 0,22-22 0,-43 1 16,21 21-16,0-22 0,-21 22 15,21 0-15,-21 0 0,0 0 0,0 42 32,0 0-17,-21 0-15,0 0 0,21 1 16,-21-1-16,21 21 0,0-21 15,0 0-15,0 22 0,0-22 0,0 21 16,0-21-16,0 1 0,21-1 16,0 0-16,0 0 0,0-21 0,1 0 15,-1 21-15,21-21 0,-21 0 16,0 0-16,22 0 0,-22-21 0,21 0 16,-21 0-16,1 0 0,-1-1 15,0-20-15,0 21 0,-21-21 0,0-1 16,0 1-16,0 0 0,0-1 0,0 1 15,-21 0-15,0 20 16,0 1-16,-1-21 0,1 42 0,0-21 16,-21 21-16,21 0 0,-22 0 15,22 21-15,0 0 0,-21 0 0,20 0 16,1 1-16,0 20 0,0-21 0,21 21 16,-21-20-16,21 20 0,0 0 15,0 1-15,0-22 0,21 21 0,0-21 16,0 22-16,22-22 0,-22 0 15,0 0-15,21-21 0,-21 21 0,22-21 16,-22 0-16,21 0 0,1 0 16,-22 0-16,21-21 0,0 0 15,1 0-15,-1-22 0,-21 22 16,22-21-16,-1 0 0,-21-1 0,21 1 16,-20 0-16,-1-1 0,0 22 0,0-21 15,0 21-15,0-1 0,1 1 16,-22 0-16,21 21 0,-21 21 15,0 0 1,0 1-16,0-1 0,0 0 0,0 21 16,0-21-16,-21 22 0,21-22 15,0 21-15,0-21 0,0 22 0,0-22 16,0 0-16,21 21 0,-21-20 0,21-22 16,0 21-16,0 0 0,0-21 15,1 0-15,-1 0 0,0 0 16,21 0-16,-21-21 0,1 21 15,-1-21-15,21-22 0,-21 22 0,0-21 16,22-1-16,-22 1 0,0 0 16,0-1-16,0 22 0,1-21 0,-1 21 15,0 0-15,-21-1 0,0 1 16,0 42 0,0 1-16,0-1 0,0 0 15,0 0-15,0 0 0,-21 0 16,21 22-16,0-22 0,-21 21 15,21 1-15,0-22 0,0 21 0,0-21 16,0 0-16,0 1 0,21 20 16,0-42-16,0 21 0,-21 0 0,42-21 15,-20 0-15,-1 0 0,0 0 16,21 0-16,-21 0 0,22-21 0,-22 0 16,21 0-16,1-22 0,-22 22 15,21-21-15,-21 0 0,22-22 0,-22 22 16,21-1-16,-21-20 0,22-1 15,-22 1-15,0-1 0,0 1 0,0-1 16,0 22-16,-21-21 0,0 20 16,0 22-16,0 0 0,0 0 0,-21 0 15,0 21-15,0 0 0,0 0 16,21 21-16,-21 0 0,-1 0 16,1 21-16,0 1 0,0-1 0,21 22 15,0-22-15,0 21 0,0-20 16,0 20-16,0-20 0,0 20 0,0-21 15,0 22-15,0-22 0,0 22 16,0-22-16,21 0 0,0-20 0,0 20 16,1-21-16,20 0 0,0 0 15,1 1-15,-1-1 0,21-21 0,-20 0 16,20 0-16,1 0 0,-22 0 16,22 0-16,-22-21 0,0-1 0,1 1 15,-1 0-15,0-21 0,1 21 0,-22-22 16,0 1-16,0 0 15,0-1-15,-21 1 0,0 21 0,0-22 16,0 1-16,0 21 0,-21 0 0,0 0 16,-21-1-16,20 22 0,-20 0 15,21 0-15,-21 0 0,-1 0 0,22 0 16,-21 22-16,-1 20 0,22-21 16,0 0-16,-21 22 0,21-22 0,-1 21 15,22 0-15,0-20 0,0 20 16,0 0-16,0-21 0,0 22 15,0-22-15,22 0 0,-1 0 0,0 0 16,0-21-16,0 0 0,0 0 16,1 0-16,20 0 0,-21 0 0,0-21 15,22 0-15,-22 0 0,21 0 16,-21-22-16,22 1 0,-1 0 0,0-22 16,-21 22-16,22-22 0,-1 1 0,0-22 15,1 22-15,-22-22 0,21 0 16,-21 22-16,1-22 0,-1 43 0,-21-22 15,0 22-15,0 21 0,0 0 16,-21 21-16,-1 0 0,1 0 16,0 42-16,0 0 0,0 1 15,0 20-15,-1 1 0,22-1 16,0 1-16,-21-1 0,21 22 0,0-22 16,0-20-16,0 20 0,0 1 15,0-1-15,0-20 0,0-1 0,21 0 16,1 1-16,-1-22 0,0 0 15,0 0-15,0 0 0,22-21 0,-22 0 16,21 0-16,-21 0 0,22-21 16,-22 0-16,21 0 0,0 0 0</inkml:trace>
  <inkml:trace contextRef="#ctx0" brushRef="#br0" timeOffset="8603.91">12763 3344 0,'0'0'0,"-21"0"0,0-21 0,0 0 0,0 0 15,21 0-15,0 0 16,-21 21-16,21 42 31,0-21-31,0 21 0,0 1 16,-22 20-16,22-20 0,0 20 15,0 1-15,0-1 0,-21-21 0,0 22 16,21-1-16,-21 1 0,21-22 0,0 22 16,-21-22-16,21 0 0,0 1 15,-21-22-15,21 0 0,0 0 0,0 0 16,0 1-16,-22-22 15,22-22-15,-21 1 16,21 0-16,-21 0 0,21 0 16,0-22-16,0 1 0,0 0 0,0 21 15,0-22-15,21 1 0,0 21 16,1-22-16,-1 22 0,0 0 16,0 21-16,43 0 0,-22 0 15,-21 0-15,21 0 0,1 21 16,-22-21-16,0 21 0,0 1 0,0-1 15,1 21-15,-22-21 0,0 0 16,0 22-16,0-22 0,0 0 0,-22 21 16,1-20-16,0-1 0,0-21 0,-21 21 15,20-21-15,1 0 0,-21 0 16,21 0-16,0 0 0,-1 0 16,1 0-16,0-21 0,0 0 0,0 21 15,21-22-15,0 1 16,21 42 15,0 1-15,0-1-16,0-21 0,1 21 0,-1 0 15,21-21-15,0 21 0,1-21 0,20 0 16,1 0-16,-1 0 0,22 0 16,-22 0-16,22 0 0,0 0 0,-22-21 15,1 0-15,-1 0 0,1 0 16,-22-1-16,22-20 0,-43 0 0,21 21 15,-21-22-15,0 1 16,1 21-16,-22-22 0,0 22 0,0 0 16,0 0-16,0 0 0,-22 21 0,1 0 15,0 0-15,0 0 0,0 0 16,0 21-16,-1 0 0,1 0 0,0 22 16,0-22-16,0 21 0,21 0 15,0-20-15,0 20 0,0 0 0,0-21 16,0 22-16,0-22 0,21 0 15,0 0-15,0-21 0,0 21 0,1-21 16,-1 0-16,0 0 0,0 0 0,0-21 16,22 21-16,-22-21 0,0 0 15,21-21-15</inkml:trace>
  <inkml:trace contextRef="#ctx0" brushRef="#br0" timeOffset="9564.02">16298 3789 0,'0'0'0,"-21"0"16,42-21 0,0 0-1,1-1-15,20 22 0,0-42 0,1 21 16,-1 0-16,0-22 0,-21 22 16,22-21-16,-22 21 0,0-22 0,-21 22 15,0-21-15,0 21 0,0 0 16,-21 21-16,-21 0 0,-1 0 0,-20 0 15,-1 0-15,22 21 16,-22 0-16,1 0 0,-1 0 0,22 0 16,21 22-16,-21-22 0,20 21 15,22-21-15,0 22 0,0-22 0,22 21 16,-1-21-16,21 22 0,-21-22 16,22 0-16,-1 21 0,0 1 0,1-22 15,-22 21-15,21-21 0,-21 22 16,0-22-16,1 0 0,-22 0 0,0 0 15,0 1-15,0-1 0,-22-21 0,-20 0 16,0 0-16,-1 0 0,-20 0 16,-1-21-16,1-1 0,-1 1 0,1 0 15,-1-21-15,22 21 16,-21-22-16,20 1 0,1 21 0,0-22 16,-1 1-16,22 0 0,0 21 15,0-1-15,0 1 0,21 0 0,21 42 31,0 0-31,0 1 0,0-1 16,0 0-16,22 21 0,-22-21 0,0 22 16,21-1-16,-20 0 0,20 1 15,0-1-15,1 0 0,-1-20 0,0 20 16,1-21-16,20 0 0,1 0 16,-1 1-16,1-22 0,-1 0 15,22 0-15,-22 0 0,1-22 16,-1 1-16,1 0 0,-1-21 0,1-1 15,-1 1-15,-20 0 0,20-22 16,-21 22-16,22-22 0,-22-20 0,1 20 16,20-20-16,-21-1 0,-20-21 15,20 21-15,-21 1 0,-21 20 0,0 1 16,21-1-16,-21 22 0,0 0 16,0-1-16,-21 43 0,0 0 15,0 0-15,0 43 0,-22-1 16,22 0-16,-21 22 0,21 20 0,-22-20 15,22 21-15,0-1 0,-21-20 16,20 20-16,1-20 0,21-1 16,0 1-16,-21-1 0,21 1 0,0-22 15,0 22-15,0-43 0,0 21 16,0-21-16,0 1 0,21-1 0,0-21 16,1 0-16,-1 0 15,0-21-15,0-1 0,0 1 16,0 0-16,-21 0 0,22 0 15,-22-22-15,21 22 0,-21-21 0</inkml:trace>
  <inkml:trace contextRef="#ctx0" brushRef="#br0" timeOffset="10103.91">16827 3768 0,'0'0'0,"0"21"0,22-21 31,-1 0-31,0 0 0,0 0 0,21 0 16,1 0-16,-1 0 0,0-21 16,22 21-16,-1-21 0,22 21 0,-21-22 15,20 1-15,-20 21 0,-1-21 16,1 21-16,-22 0 0,22-21 16,-22 21-16,-21 0 0,0 0 0,0 0 15,-21 21 1,-21-21-16,0 21 15,0 0-15,0 1 0,-22-1 16,22 0-16,0 0 0,0 21 0,0-20 16,21-1-16,0 0 0,-21 21 15,21-21-15,0 1 0,0 20 0,0-21 16,21 0-16,0 0 0,0 1 16,0-1-16,0-21 0,1 0 0,20 0 15,-21 0-15,21 0 0,-20 0 16,20 0-16,-21-21 0,21-1 15,-20 1-15,-1 0 0,0-21 0,0 21 16,0-22-16,-21 1 0,0 0 16,0-1-16,0 1 0,0 21 0,-21-22 15,0 1-15,0 21 0,0 0 16,-1 0-16,1-1 0,0 22 0,-21 0 16,21 0-16,-1 22 0,-20-22 15,21 21-15,-21 0 0,20 0 0,1 0 16,0 0-16,0 1 0,21-1 15,0 0-15,0 0 0,0 0 0,0 0 16,21 1-16,0-22 0,22 21 16,-22-21-16,21 0 0,0 0 15,22 21-15,-22-21 0</inkml:trace>
  <inkml:trace contextRef="#ctx0" brushRef="#br0" timeOffset="10495.53">18288 3916 0,'0'0'0,"0"-85"31,0 64-31,0 0 0,0 0 16,0 0-16,21-1 0,0 1 16,0 21-16,1 0 0,20 0 15,-21 0-15,0 0 0,22 0 0,-22 0 16,21 21-16,-21 1 0,22-1 16,-22 0-16,0 0 0,0 0 15,0 22-15,-21-1 0,0-21 0,0 21 16,0 1-16,0-22 0,-21 21 15,0 1-15,0-22 0,0 0 0,-1 0 16,1 0-16,0-21 0,0 0 16,0 0-16,21-21 31,0 0-31,0-21 0,0 20 0,21 1 16,0-21-16,0 0 0,0 20 15,1-20-15,-1 21 0,21-21 0,-21 20 16,22 1-16,-22 21 15,0-21-15,0 21 0,21 0 0,-20 0 16,-1 0-16,0 0 0,0 0 0,0 0 16,-21 21-1,0 0-15,0 1 16</inkml:trace>
  <inkml:trace contextRef="#ctx0" brushRef="#br0" timeOffset="10811.65">18986 3979 0,'0'0'0,"0"22"0,0-1 0,0 0 16,0 0-16,22-21 0,-1 21 0,0-21 15,0 0-15,0 0 0,0 0 16,1 0-16,20 0 0,-21-21 0,21 0 16,1 0-16,-1 0 0,-21-1 15,22 1-15,-1 0 0,-21 0 16,0 0-16,22-22 0,-43 22 16,0 0-16,0 0 0,0 0 0,0 0 15,-22 21-15,1 0 16,0 0-16,-21 0 0,-1 21 0,1-21 15,21 21-15,-21 21 0,-1-21 16,1 22-16,21-22 0,0 21 0,-1 1 16,1-1-16,0 0 0,21 1 15,0-1-15,0-21 0,0 21 0,0-20 16,0-1-16,21 0 0,0 0 16,1-21-16,20 21 0,21-21 15,-20 0-15,20 0 0,22 0 0,-22 0 16,22 0-16,0 0 0,-1-21 15,1 21-15,-21-21 0,20 0 0</inkml:trace>
  <inkml:trace contextRef="#ctx0" brushRef="#br0" timeOffset="11363.85">20447 4001 0,'21'-43'0,"-42"86"0,42-107 0,-21 22 16,0 21-16,0-22 0,-21 22 0,0 0 16,-22 0-16,22 21 0,0 0 15,-21-21-15,-1 21 0,22 0 0,-21 0 16,0 21-16,-1-21 0,22 21 0,-21 0 15,-1 0-15,1 22 16,0-22-16,21 21 0,-1 0 0,-20 1 16,42-1-16,0-21 0,-21 22 15,21-1-15,0 0 0,0-21 0,0 1 16,21-1-16,0 0 0,0 0 16,22 0-16,-22-21 0,0 0 0,21 0 15,-20 0-15,-1 0 0,21-21 16,0 0-16,-20-21 0,20 20 0,0-20 15,1-21-15,-1 20 0,0-20 16,1-1-16,20 1 0,1-1 0,-1 1 16,1-22-16,-1 22 0,1-22 15,-1 0-15,1 1 0,-22 20 0,0 1 16,-21-1-16,1 22 16,-22-1-16,0 1 0,0 21 0,-22 21 15,1 0 1,-21 21-16,21 21 0,-22 1 0,1 20 15,0 1-15,-1-1 0,1 22 16,21-22-16,0 22 0,0-21 0,-1 20 16,22-20-16,0 20 0,0 1 15,0-21-15,22-1 0,-1 1 0,0-22 16,0 21-16,21-41 0,-20 20 16,20-21-16,0 0 0,1 0 15,-1-21-15,0 0 0,1 0 0,-1 0 16,0 0-16,1-21 0,-1 0 15,0 0-15,1 0 0,20 0 0,-21-22 16,22 1-16,-1 0 0,1-1 16,-1 1-16,1-22 0,-22 22 0,1 0 15,-22 21-15,0-22 0,-21 22 16</inkml:trace>
  <inkml:trace contextRef="#ctx0" brushRef="#br0" timeOffset="11980.34">3281 5546 0,'0'0'0,"-21"-21"0,-1 21 0,22-22 16,-21 1-16,21 0 16,-21 21-16,21 21 15,-21 0-15,21 1 0,0-1 16,0 21-16,-21 0 0,21-20 16,-21 20-16,21 0 0,0 1 0,-22-22 15,22 21-15,0-21 0,0 0 16,0 1-16,0-1 0,0 0 0,0-42 47,0 0-47,0-1 15,0 1-15,0 0 0</inkml:trace>
  <inkml:trace contextRef="#ctx0" brushRef="#br0" timeOffset="12307.94">3238 5122 0,'0'-21'15,"0"42"-15,-21-42 0,0 21 0,0 0 16,0 21-16,21 1 0,0-1 16,0 0-16,0 0 0,0 0 15,0 0-15,21-21 16,0 0-16,0 0 16,0 0-16,1 0 0,-1-21 15,0 0-15,21 21 0,-21-42 0,1 21 16,-22-1-16,0 1 0,0 0 15,0 0-15,0 0 0,-22 0 16,1-1-16,0 22 0,-21 0 0,21 0 16,-1 0-16,-20 22 0,21-22 15,0 42-15,0-21 0,21 21 0,0-20 16,0 20-16,0 0 0,0-21 16,0 22-16,0-1 0,0-21 15,21 22-15,0-22 0,0 21 16,21-21-16,-20 0 0,20-21 0,0 0 15,22 0-15,-22 0 0</inkml:trace>
  <inkml:trace contextRef="#ctx0" brushRef="#br0" timeOffset="12732.15">3831 5461 0,'0'21'31,"0"0"-31,0 1 0,0-1 16,-21 0-16,21 0 0,0 21 15,0-20-15,0 20 0,0 0 16,0-21-16,0 22 0,0-22 16,0 21-16,0-21 0,-21 1 0,21-1 15,0 0-15,0 0 0,0-42 32,-21 0-17,21-22-15,0 22 0,0-21 16,0 0-16,21-1 0,-21 1 15,21 0-15,0-22 0,21 22 0,-20-22 16,20 22-16,0 0 0,1-1 0,-1 22 16,0 0-16,1 0 0,20 21 15,43 0-15,-64 0 16,1 21-16,-1 21 0,0-21 16,1 22-16,-22-1 0,0 0 0,-21 1 15,0-1-15,0 22 0,0-22 16,0 0-16,-21 1 0,0-1 0,-1 0 15,1-21-15,0 1 0,0-1 16,21 0-16,-21 0 0,42-21 31</inkml:trace>
  <inkml:trace contextRef="#ctx0" brushRef="#br0" timeOffset="13144.15">6498 5609 0,'0'0'0,"-21"21"0,-43 22 15,43-22 1,0 0-16,0 0 0,0 0 0,21 1 0,-21-1 15,21 0 1,0 0-16,0 0 0,21-21 31,0 0-31,0 0 0,21-21 0,-20 21 16,-1-21-16,0 0 0,0 0 16,0-1-16,0 1 0,-21 0 0,0-21 15,0 21-15,0-1 0,0 1 16,-21 0-16,0 0 0,0 0 0,0 21 15,0 0-15,-1 0 0,1 0 16,0 21-16,21 0 0,0 0 0,-21 0 16,21 1-16,0-1 0,0 0 15,0 0-15,0 0 0,0 0 16,0 1-16,21-22 0,0 0 16,22 0-16,-22 0 0,21 0 15</inkml:trace>
  <inkml:trace contextRef="#ctx0" brushRef="#br0" timeOffset="13492.31">7239 5482 0,'0'0'0,"0"-21"0,0 0 0,-21 21 0,0-21 0,-1 21 31,1 21-31,21 0 16,-21 0-16,21 22 0,0-1 15,0 0-15,-21 1 0,0 20 0,21 1 16,-21-1-16,-1 1 0,22-1 0,-21 1 16,21 20-16,-21 1 0,21 0 15,-21 20-15,0-20 0,0 21 0,21-21 16,-22 20-16,1-20 0,-21 21 16,21-21-16,0-1 0,-1 1 0,1-22 15,0 1-15,0-1 0,21-20 0,0-22 16,-21 21-16,21-63 31,0 0-31,0 0 0,0-22 0,21 1 16,0-21-16,0-1 0,0 1 15,1-1-15,-1-21 0,0 1 0,21-1 16,-21-21-16</inkml:trace>
  <inkml:trace contextRef="#ctx0" brushRef="#br0" timeOffset="13779.72">7070 6033 0,'0'-85'0,"0"170"0,0-234 16,21 65-16,-21 20 0,21 22 15,0-22-15,-21 22 0,21 0 0,22-1 16,-22 22-16,0 0 0,0-21 16,21 42-16,1-21 0,-1-1 0,0 22 15,1 0-15,-1 0 0,0 22 16,1-1-16,-1 0 0,-21 0 16,0 21-16,1-20 0,-22 20 0,0 0 15,0 1-15,-22-1 0,-20 0 16,0 1-16,-1-22 0,1 21 0,0-21 15,-1 0-15,1 1 0,0-1 16,-1 0-16,1-21 0,0 0 0,21 0 16,-1 0-16,1 0 0,21-21 31,21 21-31,1-21 0,-1 21 16,21-22-16,-21 1 0,22 0 15,-1 0-15,0 0 0</inkml:trace>
  <inkml:trace contextRef="#ctx0" brushRef="#br0" timeOffset="14216.3">8128 5398 0,'0'0'0,"21"-22"0,-21 44 31,-21-1-15,0-21-16,21 21 0,0 21 15,-21-21-15,21 1 0,-22 20 16,22 0-16,0-21 0,0 22 0,-21-1 15,21-21-15,0 22 0,0-22 16,0 0-16,0 0 0,0 0 0,0 0 16,0 1-16,-21-22 15,21-22 1,0 1-16,0 0 16,0-21-16,0 21 0,0-22 15,21 1-15,0 0 0,1-1 0,-1 1 16,21 0-16,-21-1 0,22 1 15,-1 0-15,0 20 0,1 1 0,-1 0 16,0 21-16,22 0 0,-22 0 16,0 21-16,1 0 0,-22 1 0,21-1 15,-21 21-15,-21-21 0,0 22 16,0-1-16,0 0 0,0 1 16,-21-1-16,0 0 0,0-21 0,0 22 15,-22-22-15,22 0 0,0 0 0,0 0 16,21 1-16,-21-22 15,21 21-15,21-21 16,-21-21-16,42-1 16,-21 1-16,22 21 0</inkml:trace>
  <inkml:trace contextRef="#ctx0" brushRef="#br0" timeOffset="14822.43">9483 5525 0,'0'0'0,"21"-22"0,0 1 0,-21 0 15,0 0-15,0 0 0,0 0 0,-21-1 16,0 1-16,-1 21 0,1 0 0,0 0 16,0 0-16,-21 0 0,-1 21 15,22-21-15,-21 22 0,-1-1 0,1 21 16,21 0-16,-21-20 0,-1 20 16,1 0-16,21 1 0,0-1 0,-1 0 15,1 1-15,21-1 0,0 0 16,21-21-16,1 1 15,20-22-15,0 0 0,1 0 16,-1 0-16,21 0 0,-20-22 16,-1 1-16,0 0 0,1 0 0,-1-21 15,-21 20-15,22-20 0,-22 21 0,0-21 16,-21-1-16,0 22 0,21-21 16,-21 21-16,0-22 0,0 22 0,0 0 15,-21 21 1,0 0-16,0 21 0,-1 0 15,1 0-15,0 22 0,0-1 0,0 0 16,0 1-16,-1-1 0,-20 22 16,21-1-16,0-21 0,0 22 0,-1-1 15,1 1-15,21-1 0,0 22 16,-21 0-16,21-1 0,-21 22 16,21-21-16,0 21 0,0-22 0,0 22 15,0 0-15,0 0 0,0 0 0,0 0 16,0-1-16,0-20 0,21 0 15,0-1-15,0 1 0,-21 0 0,22-22 16,-1 1-16,-21-1 0,21-20 0,-21-1 16,0 0-16,0-21 0,0 1 15,-42-1-15,20-21 0,1 0 0,-21 0 16,0 0-16,-1 0 0,1-21 0,21-1 16,-22 1-16,1 0 0,21 0 15,0-21-15,0-1 0,-1 1 16,1 0-16,21-1 0,0-20 0,0-1 15,0 1-15,0-1 0,21-20 0,1-1 16,-1-21-16</inkml:trace>
  <inkml:trace contextRef="#ctx0" brushRef="#br0" timeOffset="15408.31">11896 5376 0,'0'0'15,"0"-21"-15,21 21 16,-21-21-16,0 42 31,0 0-31,-21 1 0,21 20 16,-22-21-16,1 21 0,0 22 0,0-22 16,0 1-16,21 20 0,-21-21 15,21 22-15,-22-22 0,22 1 0,0-22 16,0 21-16,0-21 0,22-21 15,-1 21-15,21-21 0,-21 0 0,22 0 16,-1 0-16,21-21 0,-20 0 0,20 0 16,-20-21-16,20 20 0,1-20 15,-22 0-15,0-22 0,1 22 16,-1-22-16,-21 1 0,0-1 0,-21 22 16,0-21-16,0 20 0,-21 1 15,0 0-15,0 20 0,-22 1 0,-20 0 16,-1 21-16,22 0 0,-21 21 15,-22-21-15,43 21 0,-22 1 0,22 20 16,-1-21-16,22 21 0,-21-20 16,42 20-16,0 0 0,0-21 0,0 22 15,0-1-15,21-21 0,21 0 16,-20 22-16,20-22 0,0 0 0,1 0 16,-1-21-16,0 0 0,22 0 0,-22 0 15,22 0-15,-22 0 0</inkml:trace>
  <inkml:trace contextRef="#ctx0" brushRef="#br0" timeOffset="15751.75">12785 5440 0,'0'0'0,"-22"-21"0,1 0 0,21-43 32,0 43-32,0 0 0,0 0 15,43 21-15,-22 0 0,21 0 0,-21 0 16,22 0-16,-1 0 0,0 0 15,1 21-15,-1 0 0,0 21 0,-21-21 16,22 22-16,-22-1 0,0-21 16,-21 22-16,0-1 0,0 0 0,0 1 15,0-1-15,-21-21 0,0 0 16,0 0-16,-1 1 0,-20-1 16,21 0-16,-21-21 0,20 0 0,1 0 15,-21 0-15,21 0 0,0-21 0,-1 0 16,1-1-16,21 1 0,0 0 15,0 0-15,0-21 0,0 20 0,0-20 16,0 21-16,21 0 0,1 0 16,20-22-16,-21 43 0,21-21 0,1 0 15,-1 0-15,0 0 0,1-1 16,-1 1-16,0 0 0,1 21 16</inkml:trace>
  <inkml:trace contextRef="#ctx0" brushRef="#br0" timeOffset="16239.9">13631 4953 0,'0'0'16,"-42"-21"-16,0-21 0,-22 20 0,1-20 15,-22 21-15,0-21 0,1 20 0,-1 1 16,-21 21-16,21-21 0,-20 21 0,-1 0 16,0 0-16,0 21 0,0 22 15,0-22-15,-21 42 0,22-20 16,20 20-16,0 1 0,22 20 0,-1-20 15,1 20-15,20-20 0,1 21 0,21-1 16,0 1-16,0-22 16,21 22-16,0 0 0,0-22 0,21 22 15,21-22-15,-21 1 0,22-22 0,20 22 16,1-22-16,-1 0 0,22 1 16,-1-1-16,22-21 0,-21 0 0,21-21 15,0 0-15,-1 0 0,1 0 0,0-21 16,0 0-16,0-21 0,0 21 15,-22-22-15,22 1 0,-21 0 0,-1-1 16,-20-20-16,-1 20 0,1-41 16,-22 20-16,1-20 0,-1 20 0,-21-21 15,0 1-15,-21-22 0,0 21 16,0 1-16,-42-22 0,21 21 16,-22 0-16,1 22 0,-43-22 0,22 43 15,-22 0-15,-21-1 0,22 22 16,-22 21-16,21 0 0,1 0 0,-1 21 15,0 0-15,22 22 0,-1-1 16,1 0-16,20 1 0,1 20 0,0-20 16,21 20-16,-1-21 0,22 1 0,0-1 15,0 0-15,0-20 0,22 20 16</inkml:trace>
  <inkml:trace contextRef="#ctx0" brushRef="#br0" timeOffset="16695.27">15748 5863 0,'-21'21'0,"21"1"16,0-1-16,21-21 31,0 0-31,0 0 0,0 0 0,1 0 16,-1-21-16,0-1 0,21 1 15,-21 21-15,1-21 0,-22 0 0,0-21 16,0 20-16,0 1 0,0 0 16,0 0-16,0 0 0,-22 21 31,1 0-31,0 0 0,0 21 16,0 0-16,21 0 15,0 0-15,0 1 16,21-22-1,0 21-15,0-21 16,0 0-16</inkml:trace>
  <inkml:trace contextRef="#ctx0" brushRef="#br0" timeOffset="17140.16">16658 5821 0,'0'0'16,"64"-42"-1,-64 20-15,21 1 0,0 0 16,-21 0-16,21-21 0,0 20 16,-21-20-16,21 0 0,1 21 0,-1-22 15,-21 22-15,21 0 0,0 0 16,-21 0-16,0-1 0,0 44 31,0-1-31,0 0 0,0 21 0,0 1 16,0-1-16,-21 0 0,21 22 0,0-22 15,-21 22-15,0-1 0,21 1 16,-22-1-16,22 1 0,0-1 16,0 1-16,0 20 0,-21-20 15,21 20-15,-21 1 0,21 0 0,-21-1 16,21 1-16,-21 0 0,21-22 0,-21 22 16,-1-22-16,22 1 0,0-1 15,-21-20-15,0 20 0,0-20 0,0-22 16,0 0-16,-1 0 0,1 0 0,-21-21 15,21 0-15,-22 0 0,1-21 16,21 0-16,-21 0 0,-1-22 0,22 1 16,-21 0-16,21-1 0,-1 1 0,1 0 15,0-1-15,21 1 16,0-21-16,0-1 0,0 22 0,0-43 16,21 22-16,0-22 0,1 21 0</inkml:trace>
  <inkml:trace contextRef="#ctx0" brushRef="#br0" timeOffset="17463.48">17145 5228 0,'-21'0'0,"42"0"0,-63 0 0,-1 0 0,22 0 16,0 0-16,0 0 0,0 21 0,-1-21 15,22 22-15,22-22 31,20 0-31,-21 0 0,21 0 16,1-22-16,-22 22 0,21-21 16,-21 0-16,1 0 0,-22 0 15,0 0-15,0-1 16,-22 22-16,-20 0 0,21 0 0,-21 0 16,20 0-16,-20 0 0,21 22 15,0-1-15,0 0 0,-1 0 0,1 0 16,21 0-16,0 1 0,0 20 15,0-21-15,0 0 0,0 0 16,21 1-16,1 20 0,-1-21 0,21 0 16,-21 0-16</inkml:trace>
  <inkml:trace contextRef="#ctx0" brushRef="#br0" timeOffset="17784.3">17695 5546 0,'0'0'0,"0"-21"0,-21-22 15,0 43-15,0 0 0,0 0 16,-1 0-16,1 0 0,0 21 0,0 1 16,0-1-16,0 21 0,21 0 15,-22 1-15,22 20 0,-21 1 0,21-22 16,0 22-16,-21 20 0,21-20 16,-21 20-16,21 1 0,-21 0 15,0-1-15,21 22 0,-43 0 0,22-21 16,0 21-16,-21-22 0,-1 1 15,1 21-15,0-22 0,-1 1 0,1 0 16,0-22-16,-1 1 0,22-1 0,-21-20 16,21-1-16,-1-21 0,22 0 15,0 0-15,0-42 16,0 0-16,0 0 0,43-21 16,-22-22-16,0 1 0,21-22 15,1 21-15,-1-20 0,0-22 16</inkml:trace>
  <inkml:trace contextRef="#ctx0" brushRef="#br0" timeOffset="18071.81">17378 5990 0,'0'0'0,"0"-63"0,0 20 0,0-20 15,0 21-15,0-1 0,21 1 16,0 0-16,0-1 0,0 22 0,22-21 16,-1 21-16,0-1 0,1 1 0,-1 0 15,22 21-15,-22 0 0,21 0 16,-20 0-16,-1 21 0,0 0 0,-20 1 15,20-1-15,-21 0 0,0 21 16,-21 1-16,0-22 0,0 21 16,0 0-16,-21-20 0,-21 20 15,21-21-15,-22 0 0,1 0 0,0 1 16,-1-1-16,-20-21 0,20 0 0,1 0 16,21 0-16,-21 0 0,20 0 15,1 0-15,21-21 16,21-1-1,1 1-15,-1 21 0,21-21 0,-21 0 16,22 0-16</inkml:trace>
  <inkml:trace contextRef="#ctx0" brushRef="#br0" timeOffset="18424.32">18203 5630 0,'0'0'0,"0"-21"16,21 21-16,1-21 15,-22 0-15,21 21 0,21-21 16,-21 0-16,22-1 0,-22 1 16,21 0-16,0 0 0,1 0 15,-1 21-15,-21-21 0,22-1 0,-65 22 32,-20 0-32,21 0 15,-21 22-15,-1-22 16,1 21-16,0 0 0,-1 0 0,1 0 15,21 22-15,-22-22 0,22 21 0,21-21 16,0 0-16,-21 22 0,21-22 16,0 21-16,0 1 0,21-43 15,0 21-15,1 0 0,-1-21 16,21 0-16,0 0 0,1 0 0,20 0 16,1 0-16,-1 0 0,1-21 15,20 0-15,-20-1 0,21 1 16,-22 0-16,22-21 0,-1 21 0</inkml:trace>
  <inkml:trace contextRef="#ctx0" brushRef="#br0" timeOffset="18972.31">19600 5461 0,'0'0'0,"21"-21"16,1 0-16,-1 0 0,-21-1 15,0 1-15,0 0 0,0 0 0,-21 0 16,21 0-16,-22 21 16,1 0-16,0-22 0,0 22 0,0 0 15,0 0-15,-1 0 0,-20 22 16,21-1-16,-21 0 0,20 0 0,-20 0 15,0 22-15,21-22 0,-22 21 0,22 0 16,0-20-16,21 20 0,0 0 16,0-21-16,0 1 0,0-1 0,21 0 15,0 0-15,0-21 16,22 0-16,-22 0 0,21 0 0,1 0 16,-1-21-16,0 21 0,-21-21 15,22 0-15,-22-22 0,0 22 0,0 0 16,0-21-16,1 20 0,-22-20 0,0 21 15,21 0-15,-21 0 0,0-1 16,-21 22 15,-1 22-31,1-1 0,0 21 0,0 0 16,0 1-16,0-1 16,-1 22-16,1-1 0,-21 1 0,21-1 15,0 22-15,-1-22 0,1 1 0,21 20 16,0 1-16,0 0 0,0-1 15,0 22-15,0-21 0,0 21 0,0-22 16,0 22-16,0-21 0,0 0 0,0 20 16,0-20-16,0 0 0,0-1 15,0-20-15,-42-1 0,21 1 0,0-22 16,-22 1-16,22-22 0,-21 0 0,-1 0 16,1-21-16,0 0 0,-1 0 15,1-21-15,0 0 0,-1-22 0,1 22 16,0-21-16,-1 0 0,22-1 15,-21 22-15,21-21 0,0-1 16,-1 1-16,1 0 0,21-1 0,0 1 16,0 0-16,0 21 0,0-22 0,0 1 15</inkml:trace>
  <inkml:trace contextRef="#ctx0" brushRef="#br0" timeOffset="20091.74">21018 5355 0,'0'0'0,"-21"21"0,0-21 0,0 22 16,21-1-16,0 0 16,0 0-16,21-21 15,0 0-15,0 0 0,1 0 16,20 0-16,0 0 0,22-21 0,-1 0 16,1 0-16,-1-1 0,22 1 15,0-21-15,-22 21 0,1-22 16,-1 1-16,1-21 0,-22 20 0,-21-20 15,21-1-15,-20 22 0,-22 0 16,0-1-16,0 1 0,0 21 0,0 0 16,-22 21-16,-20 0 0,21 0 0,-21 21 15,-1 21-15,22 0 0,-21 22 16,-22-1-16,22 1 0,0 21 0,-1-1 16,1 1-16,0 0 0,-1 20 15,22 1-15,-21 0 0,-1 0 0,22 0 16,-21 21-16,21-21 0,-22 21 15,22 0-15,0 0 0,0 0 16,-21 21-16,20-21 0,1 21 0,-21-21 16,21 0-16,-22 0 0,1 0 0,21 0 15,-21-21-15,-1 0 0,22-1 16,-21-20-16,21 0 0,-1-22 0,1 1 16,21-22-16,-21 0 0,21-20 15,0-1-15,42-21 0,-20-21 16,20-1-16,0-20 0,1 0 0,20-1 15,-21-20-15,22-1 0,-1-20 0,1-1 16,-1 0-16,1 1 0,-1-22 16,1 0-16,-22 0 0,22 0 0,-22-21 15,-21 22-15,22-22 0,-22 21 16,-21 0-16,0-21 0,0 21 16,-43 21-16,22-20 0,-21 20 0,0 0 15,-22 22-15,22-1 0,-22 1 16,22 20-16,0 1 0,-1 21 0,1-21 15,21 20-15,0 22 0,21-21 0,21 0 32,21 21-32,-21 0 0,22-21 0,20 21 15,-21-21-15,22 0 0,21-1 16,-22 1-16,22 0 0,-1-21 16,-20 21-16,-1-22 0,1 22 15,-1-21-15,1 21 0,-22-22 0,-21 22 16,22 0-16,-22 0 0,0 21 0,0-21 15,-21-1-15,-21 22 47,0 22-47,0-1 0,0 0 0,21 21 16,0-21-16,-22 22 0,22-1 16,-21-21-16,21 22 0,0-1 0,0-21 15,0 0-15,0 22 0,21-43 0,1 21 16,-1 0-16,0-21 0,0 0 15,0 0-15,22-21 16,-22 0-16,0-1 0,0 1 16,0 0-16,22-21 0,-22-1 0,0 1 15,-21 0-15,0 21 0,0-22 0,0 1 16,0 0-16,0 20 0,0 1 16,-21 0-16,0 0 0,-1 21 0,1 0 15,0 0-15,0 0 0,0 0 16,-22 21-16,22-21 0,0 21 0,0 0 15,21 1-15,-21-1 16,21 0-16,0 0 0,21 0 16,0-21-16</inkml:trace>
  <inkml:trace contextRef="#ctx0" brushRef="#br0" timeOffset="20452.54">22585 5440 0,'-21'-21'16,"21"0"-16,0-1 0,0 1 16,21 0-1,0 21-15,0 0 0,0 0 0,0 0 16,1 0-16,-1 0 16,0 21-16,0 0 0,0-21 0,0 22 15,-21 20-15,0-21 0,0 0 0,0 0 16,0 22-16,0-22 0,0 0 15,-21 0-15,0 0 0,0 1 0,21-1 16,-21 0-16,0-21 0,-1 0 16,22-21-1,0 0-15,0-1 16,0 1-16,0 0 0,0 0 0,0 0 16,0 0-16,22-1 0,-1 1 15,-21 0-15,21 0 0,0 21 0,21-21 16,-20 0-16,-1 21 0,0 0 15,21-22-15,-21 22 0,1-21 16,20 21-16,-21 0 0,0 0 0</inkml:trace>
  <inkml:trace contextRef="#ctx0" brushRef="#br0" timeOffset="21043.2">23220 5355 0,'0'0'0,"-21"21"0,-1 1 15,1-22-15,0 21 0,21 0 0,-21-21 16,0 21-16,0 0 0,21 0 0,0 1 15,-22-1-15,22 0 0,-21-21 16,21 21-16,0 0 0,0 0 0,0 1 31,0-44 1,0 1-32,0 0 15,0 0-15,0 0 0,0 0 0,0-1 16,0 1-16,21 0 0,1 0 15,-1 0-15,0 0 0,0-1 0,0 1 16,0 21-16,22 0 0,-22-21 16,0 21-16,0 0 0,0 0 0,1 0 15,-1 0-15,0 21 0,0 0 16,-21 1-16,0-1 0,0 0 16,0 0-16,0 0 0,0 0 15,0 1-15,0-1 0,0 0 16,-21 0-16,21 0 0,-21-21 0,21 21 15,-21-21-15,-1 0 16,22-21 0,-21 21-16,21-21 0,0 0 15,0 0-15,0 0 0,0-1 0,21 1 16,1 0-16,-1 0 0,0 0 0,0 0 16,0-1-16,22 1 0,-22 0 15,0 0-15,21 21 0,1 0 0,-22 0 16,21 0-16,0 0 0,-20 0 15,-1 0-15,0 21 0,0 0 16,-21 0-16,0 1 0,0-1 0,0 0 16,0 0-16,0 0 0,-21 0 15,0-21-15,0 22 0,-1-1 0,1 0 16,0-21-16,0 0 0,21 21 16,-21-21-16</inkml:trace>
  <inkml:trace contextRef="#ctx0" brushRef="#br0" timeOffset="21719.81">24088 5334 0,'0'0'0,"0"-21"16,-22 21-1,1 0 1,0 0-16,-21 0 0,21 0 15,-1 21-15,1 0 0,0 0 0,-21 1 16,21-1-16,-1 0 0,1 0 16,0 21-16,21-20 0,0-1 0,-21 0 15,21 0-15,0 0 0,0 0 16,21-21 0,0 0-16,0 0 15,1 0-15,-1-21 16,0 0-16,0 0 0,0 0 0,0 0 15,22-1-15,-22 1 0,0 0 0,0 0 16,0-21-16,1 20 0,-1 1 16,0 0-16,0 0 0,-21 42 31,0 0-31,0 0 0,-21 1 16,0-1-16,0 0 0,-1 0 15,22 21-15,0-20 0,-21-1 16,21 0-16,0 0 0,0 0 0,0 0 15,21-21-15,1 0 16,-1 0-16,0 0 0,0 0 16,0-21-16,0 0 0,22 0 15,-22 0-15,0 0 0,0-1 0,22 1 16,-22-21-16,0 0 0,0-1 0,0 1 16,0 0-16,1-1 0,-1-20 15,0 20-15,0-20 0,-21-43 63,-21 148-63,0 1 15,0-1-15,-1 0 0,1 1 0,0-1 16,0 0-16,0 1 0,0-1 16,-1-21-16,1 22 0,0-1 0,21-21 15,0 0-15,0 0 0,0 1 16,0-1-16,0 0 0,0 0 0,21-21 15,0 0-15,1 0 16,20 0-16,-21 0 0,0-21 0,0 0 16,22 0-16,-22-1 0</inkml:trace>
  <inkml:trace contextRef="#ctx0" brushRef="#br0" timeOffset="21927.69">24299 5122 0,'0'0'0,"-21"0"0,0 0 0,0 0 15,63 22 1,-21-22 0,0 0-16,1 0 0,20 0 15,-21 0-15,21 0 0,-20 0 0,-1 0 16,0-22-16,0 22 15</inkml:trace>
  <inkml:trace contextRef="#ctx0" brushRef="#br0" timeOffset="23024.06">1058 9123 0,'0'0'16,"-21"-21"-16,21 42 31,0 0-31,-21 0 15,21 0-15,0 1 0,0-1 0,0 0 16,0 0-16,0 0 0,0 0 16,0 1-16,21-22 15,0 0 1,0 0-16,1-22 0,-1 1 16,0 0-16,0 21 0,-21-21 0,0 0 15,0 0-15,0-1 0,0 1 16,0 0-16,0 0 0,-21 21 15,0 0 1,0 0-16,-1 0 16,1 21-16,21 0 0,0 0 15,0 1 1,0-1-16,21 0 16,22-21-16,-22 0 15,0 0-15</inkml:trace>
  <inkml:trace contextRef="#ctx0" brushRef="#br0" timeOffset="23343.88">1820 8911 0,'0'0'0,"0"-21"0,0 0 0,0 0 16,0 0-16,0-1 16,-21 22-16,0 0 0,0 0 0,0 0 15,21 22-15,-22-1 16,22 21-16,0 0 0,0 1 15,0 20-15,0 1 0,0-1 0,0 1 16,0 20-16,0 1 0,0 21 16,0 0-16,-21 0 0,21-1 15,-21 22-15,0-21 0,21 21 0,-21 0 16,0 0-16,-1 0 0,1-21 0,0 0 16,0-21-16,0-22 15,21 1-15,0-1 0,0-21 0,-21-20 16,21-1-16,0-42 15,0-1-15,0 1 0,0-21 16,0 0-16,0-22 0,0 1 0,21-22 16,0 0-16,-21-21 0</inkml:trace>
  <inkml:trace contextRef="#ctx0" brushRef="#br0" timeOffset="23631.71">1714 9229 0,'0'0'0,"0"-212"31,0 170-31,0 21 0,0-22 16,0 22-16,22-21 0,20 21 0,-21-1 16,21 1-16,1 0 0,-1 21 15,22 0-15,-22 0 0,21 0 0,1 21 16,-22 22-16,22-22 0,-22 21 16,-21 0-16,0 1 0,-21-1 0,0 0 15,0 1-15,-21-1 0,-21 0 16,0 1-16,-1-22 0,1 21 0,21-21 15,-22 1-15,1-1 0,21-21 16,0 0-16,0 21 0,-1-21 16,22-21-1,0 0-15,22-1 0,-1 22 16,0-21-16,0-21 16,21 21-16</inkml:trace>
  <inkml:trace contextRef="#ctx0" brushRef="#br0" timeOffset="24052.48">2646 8827 0,'21'0'0,"-42"0"0,42 21 31,-21 0-31,-21 21 16,21-21-16,0 1 0,0 20 16,0-21-16,0 21 0,0-20 15,0 20-15,0-21 0,0 0 0,0 22 16,0-22-16,0 0 0,-21-21 15,21 21-15,-22-21 32,22-21-32,0 0 15,0 0-15,0-1 0,0 1 16,0-21-16,22 21 0,-22-22 0,21 1 16,21-21-16,-21 20 0,22 1 15,-22 21-15,21-22 0,0 22 0,1 0 16,-22 21-16,21 0 0,1 0 15,-22 0-15,21 21 0,-21 22 16,0-22-16,1 21 0,-1 0 0,-21 1 16,0-22-16,0 21 0,0 1 15,0-1-15,0-21 0,-21 21 0,21-20 16,-22-1-16,1 0 0,21 0 16,-21-21-16,21 21 0,0-42 31,21 21-31,0-21 15</inkml:trace>
  <inkml:trace contextRef="#ctx0" brushRef="#br0" timeOffset="24744.08">4043 8827 0,'0'-22'0,"0"44"0,0-65 0,0 22 0,-21 21 16,-1-21-16,-20 21 0,21 0 15,-21 0-15,-1 0 0,1 21 0,-22 0 16,22 0-16,0 1 0,-1 20 16,1-21-16,0 21 0,21 1 0,-22-1 15,22 0-15,0 1 0,21-1 0,0-21 16,0 22-16,0-22 0,0 0 16,42 0-16,-21-21 0,22 0 15,-1 0-15,0 0 0,1 0 16,-1 0-16,0 0 0,1-21 0,-1 0 15,0 0-15,-20-22 0,20 22 0,-21 0 16,0-21-16,-21 20 0,0 1 16,21-21-16,-21 21 0,0 0 0,0-1 15,0 1-15,-21 21 16,0 0 0,0 21-16,21 1 0,-21-1 0,0 0 15,21 21-15,-22 1 0,1-22 16,0 42-16,0-20 0,0-1 0,21 21 15,0 1-15,0-1 16,-21 22-16,21 0 0,0-22 0,0 43 16,0-21-16,0-1 0,0 1 0,0 21 15,0 0-15,0 0 0,0-1 16,0 1-16,0 0 0,-22 0 0,22 0 16,0 0-16,-21-1 0,0 1 0,21 0 15,-21-21-15,0 21 0,0-43 16,-1 22-16,-20-22 0,21-20 0,-21-1 15,-1 0-15,1-21 0,0-21 0,-1 0 16,1 0-16,0-21 0,-1 0 16,22-21-16,-21-1 0,21-41 15,-22-1-15,22 0 0,0-20 0,21-1 16,0-21-16,0 0 0,0 0 16,0 0-16,21-21 0,0 21 0,0 21 15,22-21-15,-1 21 0,0 0 16,1 21-16,41-84 0,-20 106 15,-22-1-15,22 1 0,-22 20 16,22-20-16,-22 20 0,0 22 0,1-21 16,-1 0-16,0 20 0,1 1 15,-22 0-15,0-21 0,0 21 0,0-1 16,0 1-16</inkml:trace>
  <inkml:trace contextRef="#ctx0" brushRef="#br0" timeOffset="25155.84">6138 8170 0,'0'0'16,"0"-42"-16,0 0 0,21 21 0,-21-22 0,0 22 15,-21 21 1,0 0-16,0 21 0,-21 0 0,-1 22 16,1 20-16,-22 1 0,22-1 15,-21 22-15,20-22 0,1 43 0,0-21 16,-1 0-16,1 20 0,21-20 0,-22 21 15,22-21-15,21-22 0,0 22 16,0-22-16,0 1 0,0-22 0,21 0 16,1 1-16,-1-1 0,21-21 15,0 0-15,22-21 0,-22 0 0,22 0 16,-1 0-16,1-21 0,-1 0 16,-20 0-16,20 0 0,-21 0 15,22-1-15,-22-20 0,1 21 0</inkml:trace>
  <inkml:trace contextRef="#ctx0" brushRef="#br0" timeOffset="25468.66">6604 8890 0,'0'0'15,"0"-21"-15,0 0 0,0 0 0,0-1 0,0 1 16,-21 21-16,0 0 16,21 21-16,0 1 0,-22-1 15,22 21-15,-21 0 0,21 1 16,-21 20-16,21 1 0,0-22 0,-21 22 15,0 20-15,0-20 0,21 20 0,-22 1 16,1 21-16,0 0 0,21-22 16,-21 22-16,0 21 0,0 0 0,-1-21 15,1 21-15,0 0 0,0-21 0,0 0 16,0 0-16,-1-22 0,1 1 16,0-22-16,0 22 0,0-43 0,21 22 15,-21-22-15,21-21 0,-22 1 0,22-44 31,0-20-31,0 21 0,22-43 16,-1 22-16,0-21 0,0-22 0,21 21 16,-20-41-16,20 20 0,-21-21 0</inkml:trace>
  <inkml:trace contextRef="#ctx0" brushRef="#br0" timeOffset="25763.49">6562 9271 0,'0'0'0,"0"-85"0,0 1 0,0 20 16,0 1-16,0-1 0,0 22 0,0 0 15,0-1-15,0 1 0,0 21 0,21 0 16,21-1-16,-21 1 0,22 21 16,-1 0-16,21 0 0,-20 0 15,20 0-15,-20 0 0,20 21 0,-21 1 16,-20 20-16,20-21 0,-21 21 16,0 1-16,-21 20 0,0-20 0,0-1 15,-21 0-15,-21 1 0,-1-22 16,1 21-16,0-21 0,-22 0 0,22 1 15,0-1-15,-22-21 0,22 0 0,21 0 16,-22 0-16,22 0 0,0 0 16,21-21-1,0-1-15,21 1 0,0 21 16,0-21-16,22 0 0,-22 0 0,21 0 16,1-1-16,-1-20 0</inkml:trace>
  <inkml:trace contextRef="#ctx0" brushRef="#br0" timeOffset="26136.28">7493 8657 0,'0'0'0,"21"-21"0,21 21 0,-20 0 16,-22-21-16,-22 42 15,1 0-15,0 0 16,0 1-16,0 20 0,-22 0 16,22 1-16,0-1 0,0 0 0,0 1 15,0-1-15,21 0 0,0-21 16,0 22-16,0-22 0,0 21 0,0-21 15,21 1-15,0-1 16,21-21-16,-21 0 0,1 0 16,20 0-16,0 0 0,-21-21 0,22-1 15,-22 1-15,21 0 0,1-21 0,-22 21 16,0-22-16,0 1 0,0 0 16,-21-22-16,0 22 0,0-22 0,0 22 15,-21 0-15,-21 20 0,21-20 16,-1 21-16,-20 0 0,0 21 0,-1 0 15,22 0-15,-21 0 0,21 0 0,-22 0 16,22 21-16,0 0 0,0 0 16,21 0-16,0 1 0,0 20 15,0-21-15,0 0 0,0 0 0,21-21 16,21 22-16,-20-22 0,-1 0 16,21 0-16,0 0 0</inkml:trace>
  <inkml:trace contextRef="#ctx0" brushRef="#br0" timeOffset="26384.14">8403 8403 0,'0'0'0,"21"-42"0,0 21 0,-21-22 0,0 22 15,0 42 1,-21 22 0,0-22-16,0 21 0,0 1 0,0-1 15,-1 0-15,1 22 16,-21-22-16,21 22 0,0-1 0,-1-21 15,1 22-15,21-22 0,0 1 0,0-1 16,0-21-16,0 21 0,0-20 16,0-1-16,21 0 0,1-21 0,-1 0 15,21 0-15,-21-21 16,0 0-16,1-1 0,-1 1 16,0 0-16</inkml:trace>
  <inkml:trace contextRef="#ctx0" brushRef="#br0" timeOffset="26548.04">8128 8721 0,'0'0'0,"-21"21"0,21 0 31,21-21-31,0 21 16,0-21-16,0 0 0,22 0 15,-22 0-15,21 0 0,1 0 0,-1 0 16,0 0-16,22 0 0,-1 0 0</inkml:trace>
  <inkml:trace contextRef="#ctx0" brushRef="#br0" timeOffset="27072.26">9356 8848 0,'0'-21'15,"0"-1"-15,0 1 16,0 0-16,0 0 0,-22 0 15,22 0-15,0-1 0,-21-20 0,0 21 16,21 0-16,-21 21 0,0-21 16,0 21-16,-1 0 0,1 0 0,-21 0 15,0 21-15,20-21 0,-20 21 0,0 0 16,21 21-16,-22 1 0,22-22 16,-21 21-16,21 1 0,-1-1 15,22 0-15,0 1 0,0-1 0,0 0 16,0-21-16,0 22 0,0-22 15,22 0-15,20 0 0,-21-21 16,0 0-16,0 0 0,22 0 0,-22 0 16,21-21-16,-21 21 0,22-21 15,-22 0-15,21-22 0,-21 22 0,1-21 16,-1 0-16,0-1 0,0 1 16,0 0-16,0-1 0,-21 1 0,0 21 15,0 0-15,0-1 0,0 1 0,0 42 31,0 1-31,-21-1 0,0 21 16,0 0-16,0-20 0,21 41 16,-21-21-16,21 1 0,-22-1 0,22-21 15,0 22-15,0-1 0,0-21 0,22 0 16,-1 0-16,0 1 0,0-1 16,0-21-16,22 0 0,-22 0 0,21 0 15,0 0-15,1 0 0,-1 0 0,-21-21 16,22-1-16,-1 1 0,0-21 15,1 0-15,-1-1 0,0-20 0,22-43 16</inkml:trace>
  <inkml:trace contextRef="#ctx0" brushRef="#br0" timeOffset="27492.28">10054 8424 0,'0'0'0,"0"-21"16,0 0-16,-21 21 0,0 0 16,0 0-16,-1 21 0,1 0 0,0 1 15,0 20-15,0-21 0,0 21 0,-1 1 16,22 20-16,0-20 0,-21-1 15,21 21-15,0-20 0,-21-1 0,21 0 16,0-20-16,0 20 0,-21-21 16,21 0-16,-21 0 0,0 1 0,21-1 15,-22-21-15,1 0 32,21-21-32,0-1 0,0 1 0,0 0 15,0 0-15,21-21 0,1 20 0,-1-20 16,21 21-16,0-21 0,1-1 15,-1 22-15,0 0 0,22 0 0,-1 0 16,1-1-16,-1 1 0,-20 21 16,20 0-16,-20 0 0,-1 21 0,0 1 15,-21-1-15,1 0 0,-22 21 0,0 1 16,0-22-16,0 21 0,-22 0 16,-20-20-16,21 20 0,-21-21 0,-22 21 15,22-20-15,-22-1 0,22 0 0,-22-21 16,1 21-16,21 0 0,-1-21 15,1 0-15,0 0 0,20 0 16,1 0-16,0 0 0,21-21 0,0 0 16,0 0-16,21 0 15,0-22-15,22 22 0,20-21 0,-20-1 16,20 1-16</inkml:trace>
  <inkml:trace contextRef="#ctx0" brushRef="#br0" timeOffset="27737.74">11134 8192 0,'0'0'0,"-22"0"0,1 0 16,0 21-16,-21 0 0,21 0 15,-22 21-15,1 1 0,0-1 16,-1 0-16,1 22 0,21-22 0,-22 1 16,22 20-16,0 1 0,0-22 15,0 21-15,0-20 0,21-1 0,-22 0 16,22 1-16,0-1 0,0-21 15,0 0-15,0 1 0,0-1 0,22-21 16,-1 0-16,0 0 16,21 0-16,-21-21 0,22-1 15,-22 1-15,21 0 0,-21 0 0</inkml:trace>
  <inkml:trace contextRef="#ctx0" brushRef="#br0" timeOffset="28046.31">11049 8827 0,'0'21'31,"21"-21"-15,0 0-16,0 0 0,1 0 15,20 0-15,-21 0 0,21 0 0,1-21 16,-22-1-16,21 1 0,-21 21 0,1-21 16,-1 0-16,0 0 0,-21 0 15,0-1-15,0 1 0,0 0 0,-21 21 16,0 0-16,-1 0 0,-20 0 15,0 0-15,-22 21 0,22-21 16,-22 43-16,22-22 0,0 21 0,-1-21 16,1 22-16,21-1 0,0 0 15,0 1-15,21-22 0,0 21 0,0-21 16,0 0-16,21 1 0,0-1 0,21-21 16,1 0-16,-22 0 0,42 0 15,-20 0-15,-1 0 0,0-21 0,1-1 16,-1 1-16,0 0 0</inkml:trace>
  <inkml:trace contextRef="#ctx0" brushRef="#br0" timeOffset="29120.81">12869 8742 0,'0'0'16,"0"-21"-16,0 0 0,0-1 0,21 1 16,1 0-16,-22 0 0,21 0 0,-21 0 15,21 21-15,0 0 16,-21 21 0,0 0-16,0 0 0,0 0 0,0 22 15,0-1-15,0 0 0,-21 1 16,0-1-16,0 0 0,-1 1 0,1-1 15,21-21-15,-21 21 0,21-20 16,-21-1-16,21 0 0,0 0 16,0-42 15,21 0-31,0 0 0,0-22 0,1 22 16,-1-21-16,0-1 0,0 1 15,21 0-15,1-22 0,-22 22 0,21 0 16,1 20-16,20-20 0,-21 21 0,-20 0 15,20 21-15,0 0 0,-21 0 16,22 0-16,-22 21 0,-21 0 0,21 0 16,-21 22-16,21-1 0,-21 0 15,0 1-15,0-1 0,0 0 16,0 1-16,21-1 0,1-21 0,-22 0 16,21 0-16,0 1 0,0-1 15,0 0-15,0-21 0,1 0 0,20 0 16,-21 0-16,21 0 0,1-21 0,-22 0 15,21-1-15,1-20 0,-1 21 16,-21-21-16,21-1 0,1 1 0,-22 0 16,0-1-16,0-20 0,0 20 15,-21 1-15,0 0 0,0-1 0,0 22 16,0 0-16,0 0 0,-21 0 16,0 21-16,0 0 0,-21 0 15,20 21-15,1 0 0,0 0 0,0 0 16,0 22-16,0-22 0,-1 21 15,1 1-15,21 20 0,0-21 0,0 1 16,0-1-16,0 0 0,0 1 0,21-1 16,1 0-16,-1-20 0,0-1 15,21 0-15,-21 0 0,22-21 0,-1 0 16,0 0-16,43 0 16,-43 0-16,22-21 0,-22 0 0,1 0 15,-1-22-15,0 1 0,1 0 0,-22-1 16,21 1-16,-21-22 0,0 1 15,1 21-15,-1-22 0,-21 1 16,21-1-16,-21 22 0,21-22 16,0 22-16,-21 0 0,0 20 0,0 1 15,0 42 1,-21 1-16,21 20 0,-21 0 16,0 1-16,0-1 0,-1 21 0,22 1 15,-21-22-15,21 22 0,-21-1 16,21-20-16,0 20 0,0-21 0,0 1 15,0-1-15,0-21 0,0 0 0,0 1 16,0-1-16,0 0 16,21-21-16,0 0 15,1-21-15,-22 0 0,21-1 0,0 1 16,0 0-16</inkml:trace>
  <inkml:trace contextRef="#ctx0" brushRef="#br0" timeOffset="29287.61">14520 8678 0,'0'0'0,"-21"0"0,0 0 0,0-21 16,42 21-1,0 0-15,21 0 0,-20 0 16,20-21-16,0 21 0,1 0 16,-1 0-16,21 0 0,-20 0 15,-1 0-15,22 0 0,-1 0 0,-21 0 16,22 0-16</inkml:trace>
  <inkml:trace contextRef="#ctx0" brushRef="#br0" timeOffset="29785.3">15473 8636 0,'0'21'0,"0"0"0,-21 1 15,-1-1-15,1 21 0,-21-21 0,21 22 16,0-22-16,-1 21 0,-20 0 16,21 1-16,21-22 0,-21 0 0,21 21 15,0-20-15,-21-1 0,21 0 0,0 0 16,0 0-1,21-21-15,0 0 0,0 0 16,0 0-16,0-21 0,22 0 16,-22 21-16,0-21 0,21 0 0,-20-22 15,20 22-15,-21 0 0,21-21 0,-20 20 16,-1-20-16,0 21 0,0 0 16,0 0-16,0 21 0,-21 42 31,0-21-31,-21 0 0,0 0 15,21 22-15,-21-22 0,21 0 16,0 0-16,0 0 0,0 1 0,0-1 16,21 0-16,0 0 0,0-21 15,1 0-15,20 0 0,-21 0 0,0 0 16,22 0-16,-22 0 0,21 0 16,-21-21-16,0 21 0,22-21 0,-22-22 15,0 22-15,0-21 0,22 0 16,-22-1-16,-21-20 0,21 20 0,-21 1 15,0 0-15,0 21 0,0-22 16,0 22-16,-21 0 0,0 0 0,-1 21 16,1 0-16,0 0 0,0 0 15,0 21-15,0-21 0,-1 21 16,22 0-16,-21 0 0,21 1 0,0-1 16,0 0-16,0 0 15,43-21-15,-22 21 0,0 0 0,21-21 16</inkml:trace>
  <inkml:trace contextRef="#ctx0" brushRef="#br0" timeOffset="30188.23">16891 8742 0,'0'0'0,"0"-21"0,0-22 0,0 22 16,0 0-16,0 0 0,0 0 16,-21 21-16,0 0 0,-1 0 15,-20 21-15,0 0 0,-1 0 0,1 22 16,-21-1-16,20 0 0,-20 1 15,20 20-15,1-21 0,0 1 16,-1-1-16,22 0 0,21 1 0,0-22 16,0 21-16,43-21 0,-22 1 15,21-22-15,0 21 0,1-21 0,-1 21 16,0-21-16,1 0 0,-1 0 0,0 0 16,-20-21-16,20 0 0,0-1 15,-21 1-15,1-21 0,-1 0 0,0-1 16,0 1-16,-21-22 0,0 1 15,0 21-15,0-22 0,0 22 0,0-1 16,0 1-16,0 0 0,-21 21 0,0-1 16,0 22-16,-1 0 0,1 0 15,-21 0-15,0 22 0,20-1 16,-20 0-16,21 0 0,-21 21 16,20-20-16,22 20 0,0 0 0,0-21 15,0 22-15,0-22 0,22 0 0,20 21 16,-21-20-16,21-22 0,1 21 15,-1-21-15,-21 0 0,22 0 0</inkml:trace>
  <inkml:trace contextRef="#ctx0" brushRef="#br0" timeOffset="30520.21">17166 8911 0,'0'0'0,"0"-21"16,0 0-16,21-21 0,0 20 16,-21 1-16,22-21 0,-1 21 0,0 0 15,0-1-15,-21 1 0,21 21 16,0 0-16,1 0 0,20 0 0,-21 0 15,0 0-15,0 21 0,-21 1 16,43 20-16,-22-21 0,0 21 0,0 1 16,0-1-16,-21 0 0,0 1 0,0-22 15,0 21-15,0-21 0,0 22 16,-21-22-16,0 0 0,21 0 0,-21-21 16,0 0-16,0 21 0,-1-21 15,1 0-15,21-21 16,0 0-16,0 0 0,0 0 15,0 0-15,0-22 0,0 22 16,21-21-16,1-1 0,-1 1 16,21 0-16,-21-1 0,0 1 15,22 21-15,-22 0 0,21 0 0,-21-1 16,22 1-16,-22 0 0,21 0 0,1 0 16,-1 21-16,0-21 0,22-1 15</inkml:trace>
  <inkml:trace contextRef="#ctx0" brushRef="#br0" timeOffset="31007.63">18648 8276 0,'0'0'0,"0"-21"0,0 0 0,0 0 16,-21 21-1,-1 0-15,1 0 0,0 21 16,0 0-16,-21 21 0,20-20 0,1 20 16,-21 0-16,21-21 0,0 22 15,-22 20-15,22-20 0,0-1 0,0 0 16,0 22-16,21-22 0,-22 0 15,1 22-15,0-22 0,21 1 0,0-22 16,-21 21-16,21-21 0,0 0 0,0 1 16,0-1-16,21-21 31,0-21-31,22-22 16,-22 22-16,0 0 0,0-21 15,21-1-15,1 1 0,-1 0 0,0 20 16,1-20-16,-1 21 0,0 0 15,-20 0-15,20-1 0,-21 22 0,0 0 16,-21 22 0,-21-1-1,0-21-15,0 21 0,0 0 0,-22-21 16,1 21-16,0 0 0,-1-21 16,1 22-16,21-1 0,-22-21 0,22 21 15,0 0-15,21 0 0,0 0 16,0 1-16,0-1 0,21 0 15,22 0-15,-22 0 16,0-21-16,21 21 0,1-21 16,20 0-16,-21 0 0,1 0 0,20 0 15,-20 0-15,-1 0 0,0 0 16,-21 0-16,1 0 0,-22-21 16</inkml:trace>
  <inkml:trace contextRef="#ctx0" brushRef="#br0" timeOffset="31768.31">13843 9610 0,'0'0'0,"21"-21"0,0-22 0,0 22 16,-21-21-16,0 21 0,0-1 15,0 1-15,-21 21 16,-21 0-16,21 0 0,-22 21 0,-20 1 16,21 20-16,-22 0 0,1 22 15,-1-1-15,1 1 0,-22 20 0,21-20 16,1 21-16,21-22 0,-22 22 16,22-1-16,21-20 0,-1 21 0,22-22 15,0 1-15,22-22 0,-1 0 0,21 1 16,22-1-16,-1-21 0,22 0 15,-22 0-15,22-21 0,0 0 16,-1 0-16,-20-21 0,20 21 0,1-42 16,-21 21-16,-1 0 0,-21-22 15,1 1-15,-1 0 0,-21-1 0,-21 1 16,0-22-16,0 22 0,-21 0 16,-21-1-16,-1 22 0,1-21 0,0 21 15,-1 21-15,1 0 0,-21 0 0,20 0 16,22 0-16,-21 0 0,21 21 15,-1 0-15,1 0 0,21 0 0,0 22 16,0-1-16,0-21 0,21 43 0,-21-22 16,22 22-16,-1-22 0,0 21 15,0 1-15,0-1 0,0 1 16,-21-1-16,0 22 0,0-21 0,0 20 16,0 1-16,0 0 0,0-1 15,0 1-15,-21 0 0,0-22 0,0 22 16,0-22-16,0 1 0,-1-1 0,1-20 15,0-1-15,0 0 0,0 1 16,21-22-16,-21 0 0,-1 0 0,1-21 16,21-21-16,0 0 15,0 0-15,0-22 0,21 1 16,1 0-16,20-22 0,0 1 0,-21-1 16,43-21-16,-22 1 0,22-1 15</inkml:trace>
  <inkml:trace contextRef="#ctx0" brushRef="#br0" timeOffset="32140.3">14287 10626 0,'0'0'16,"22"-85"-16,-1 43 0,0-22 0,0 1 16,0 20-16,0 1 0,1 21 0,-1-21 15,-21 20-15,21 1 0,0 0 0,0 21 16,0-21-16,1 21 0,-1 0 16,21-21-16,0 21 0,-20 0 0,20 0 15,0 0-15,-21 21 0,22-21 16,-22 21-16,21 0 0,-21 0 0,1 22 15,-1-22-15,-21 21 0,0 1 16,0-1-16,0 0 0,0 1 16,0-1-16,0-21 0,-21 21 0,-1-20 15,1-1-15,21 0 0,-21-21 0,0 0 16,0 0-16,0-21 16,21 0-16,0-1 15,0-20-15,0 21 0,0-21 16,0-1-16,0 1 0,21 0 0,0-1 15,0 1-15,0 21 0,0-22 0,1 22 16,20 0-16,-21 0 0,21 0 16,-20 21-16,20-21 0,0 21 0,-21 0 15,22 0-15,-1 0 16,-21 0-16,22 0 0,-22 0 0,21 0 16,-21 21-16,0 0 0,-21 0 0</inkml:trace>
  <inkml:trace contextRef="#ctx0" brushRef="#br0" timeOffset="32872.3">15727 10414 0,'0'0'16,"42"0"-16,-21 0 0,0 0 0,1 0 16,-1 0-16,0 0 0,0 0 15,0-21-15,-21 0 0,21 0 0,1-1 16,-1 1-16,0 0 0,-21-21 16,0 21-16,0-22 0,0 22 0,0 0 15,0-21-15,-21 20 0,0 22 16,-22-21-16,22 21 0,0 0 0,-21 0 15,20 21-15,-20 1 0,0-1 16,-1 0-16,1 21 0,0 1 0,-1-1 16,1 0-16,21 1 0,-21-1 0,20 0 15,1 1-15,21-1 0,0-21 16,0 21-16,0-20 0,0-1 0,21 0 16,22 0-16,-22-21 0,21 0 15,-21 0-15,22 0 0,-22 0 0,21-21 16,-21 0-16,22 0 0,-22-22 0,0 22 15,21-21-15,-20 21 16,-1-22-16,0 1 0,0 0 0,-21 20 16,0-20-16,21 21 0,-21 0 15,0 0-15,0 42 16,0 0-16,0 0 16,0 0-16,0 22 0,0-22 15,0 21-15,0 0 0,0-20 0,0-1 16,21 21-16,1-21 0,-1 0 15,0 1-15,0-22 0,0 21 0,22-21 16,-1 0-16,0 0 0,1 0 0,-1 0 16,21-21-16,-20 21 15,-1-22-15,0 1 0,1-21 0,-1 21 16,-21-22-16,22 1 0,-22 0 0,0-1 16,0 22-16,0-21 0,-21 21 15,0 0-15,0-1 0,-21 22 16,0 0-16,0 22 15,-22-1-15,22 0 0,-21 21 0,21 1 16,-22 20-16,1-21 0,0 22 0,21-1 16,-22 1-16,1-1 0,21 1 15,-22-1-15,22 1 0,-21 21 16,21-22-16,-22 22 0,22-22 0,0 22 16,-21 0-16,21-1 0,-1 1 0,1 0 15,21-22-15,-21 22 0,0-22 16,21 1-16,-21-1 0,0 1 0,-1-1 15,22-20-15,0-1 0,0-21 16,-21 0-16,21-42 16,0 0-16,0-21 0,21 20 15,-21-41-15,22 21 0,-1-22 16,21 1-16,-21-1 0</inkml:trace>
  <inkml:trace contextRef="#ctx0" brushRef="#br0" timeOffset="33116.15">16319 10795 0,'0'0'0,"0"-63"0,0-1 16,0 1-16,0-1 0,22 22 0,-1-1 16,-21 1-16,21 21 0,21-21 15,-21 20-15,22 1 0,-1 21 0,0 0 16,1 0-16,-1 0 0,0 0 16,1 21-16,-1 1 0,-21-1 0,22 21 15,-22 0-15,0 1 0,-21-1 0,0-21 16,0 22-16,0-1 0,-21-21 15,-22 21-15,1-20 0,21-1 0,-43 0 16,22-21-16,0 21 0,-1 0 16,1-21-16,21 0 0,-21 0 0,20 0 15,1 0-15,21-21 16,0 0-16</inkml:trace>
  <inkml:trace contextRef="#ctx0" brushRef="#br0" timeOffset="33856.31">17632 10012 0,'0'0'0,"21"-21"0,0 0 0,-21-1 0,21 22 15,-21 22 1,0-1 0,0 0-16,0 21 0,-21-21 0,0 22 15,0 20-15,0-20 0,-1-1 16,1 21-16,0-20 0,-21 20 0,21-20 15,-22-1-15,22 0 0,0 1 16,0-1-16,0-21 0,-1 0 16,22 0-16,-21 1 0,42-22 31,1-22-31,-1 1 0,0 0 0,0 0 16,0 0-16,22-22 0,-22 1 15,0 0-15,0-1 0,21 1 0,-20 21 16,20-43-16,-42 43 15,21 21-15,0 0 0,0 21 16,1 1-16,-22 20 0,0-21 16,0 21-16,21-20 0,-21 20 15,21-21-15,-21 0 0,21 22 16,-21-22-16,21 0 0,0-21 0,-21 21 16,22-21-16,-1 0 0,0 0 15,0 0-15,21 0 0,-20 0 0,20 0 16,-21-21-16,21 0 0,1 0 0,-22-1 15,21-20-15,-21 21 0,1-21 16,-1 20-16,0-20 0,-21 21 0,0-21 16,0 20-16,0 1 15,-21 21-15,0 21 16,21 1-16,-22-1 0,1 0 16,21 0-16,0 21 0,0-20 15,-21-1-15,21 0 0,0 21 0,0-21 16,0 1-16,0-1 0,0 0 15,0 0-15,21-21 16,0 0 0,1 0-16,-22-21 0,21 21 15,0-21-15,0-22 0</inkml:trace>
  <inkml:trace contextRef="#ctx0" brushRef="#br0" timeOffset="34004.19">18415 10181 0,'0'0'0,"0"-21"16,0-42-1,-21 63 1,21 21-16,-21-21 16,21 21-16,0 0 15,0 0-15,21-21 0,0 21 0,0 1 16,21-1-16,-20-21 0,20 21 0,0 0 16</inkml:trace>
  <inkml:trace contextRef="#ctx0" brushRef="#br0" timeOffset="34284.49">19092 10266 0,'0'0'0,"0"-21"0,0 0 0,0-1 16,0 1-16,0 0 0,0 0 0,-21 0 15,0 0-15,-21 21 16,20 0-16,1 0 0,0 0 16,-21 21-16,21 0 0,-1 0 15,1 21-15,-21-20 0,21 20 0,0 0 16,21 1-16,-22-1 0,22 0 0,0 1 15,0-1-15,0-21 0,0 21 16,0-20-16,0 20 0,22-21 0,-1 0 16,0 0-16,0-21 0,0 0 15,0 0-15,1 0 0,20 0 0,-21 0 16,21 0-16,-20-21 0,20 0 0,0 0 16,1 0-16,-1 0 15,0-1-15,1 1 0,-1-21 0,0 21 16</inkml:trace>
  <inkml:trace contextRef="#ctx0" brushRef="#br0" timeOffset="34568.86">19939 9567 0,'0'0'0,"0"-21"0,0-21 31,21 42-31,0 0 0,0 0 0,1 0 15,20 21-15,0 0 0,-21 22 16,22-1-16,-1 0 0,0 22 16,-20-22-16,20 22 0,0-1 0,-21 22 15,1-22-15,-22 22 0,0-22 16,0 22-16,-22-21 0,1 20 0,-21-20 16,0-1-16,-22 1 0,1-22 0,-1 0 15,1 1-15,-1-1 0,-21-21 16,22 0-16,-1 1 0,1-1 0,21 0 15,-22-21-15,22 0 0,-1 0 0,1 0 16</inkml:trace>
  <inkml:trace contextRef="#ctx0" brushRef="#br0" timeOffset="35456.28">741 12615 0,'-21'22'0,"42"-44"0,-42 65 0,-1-43 16,22 21-16,0 0 0,0 0 16,0 0-16,0 1 0,0-1 15,0 0-15,22-21 16,-1 0-1,0 0-15,0-21 0,0 0 16,-21-1-16,0 1 0,0 0 16,0 0-1,-21 0-15,0 21 16,0 0-16,0 0 16,-1 0-1,22 21 1,22 0-1,-1-21-15,0 21 0,0 0 16,0 1-16,0-22 16</inkml:trace>
  <inkml:trace contextRef="#ctx0" brushRef="#br0" timeOffset="35936.04">1418 12933 0,'64'-21'31,"-43"0"-31,0-1 0,0 1 0,0 0 16,22-21-16,-22-1 0,21 1 15,-21 21-15,22-21 0,-22-1 16,0 1-16,0 21 0,-21-22 0,0 22 15,0 0-15,0 42 16,-21 0 0,0 1-16,21 20 0,-21 0 15,21 22-15,0-1 0,-22 1 0,22 20 16,0 1-16,0 0 0,0-1 16,0 22-16,0-21 0,0 21 15,0 0-15,0-1 0,0 1 16,0-21-16,0 21 0,0-22 0,0 1 15,-21-21-15,21-1 0,-21 1 16,21-22-16,-21 0 0,-21 1 0,20-43 16,-20 0-16,0 0 0,-1 0 15,1-43-15,-21 22 0,-1-21 16,1-1-16,-1-20 0,1 21 0,20-22 16,1 1-16,0-1 0,20-21 15,1 22-15,0-1 0,21-20 0,0 20 16,0-20-16,21 20 0,0 1 15,1-22-15,20 21 0</inkml:trace>
  <inkml:trace contextRef="#ctx0" brushRef="#br0" timeOffset="36115.87">1714 12319 0,'0'0'0,"0"-21"0,0-21 31,22 42-15,-1 0-16,-21 21 16,21 0-16,0 0 0,0 0 0,0 22 15,-21-22-15,22 0 0,-1 21 16</inkml:trace>
  <inkml:trace contextRef="#ctx0" brushRef="#br0" timeOffset="36400.96">2392 12594 0,'-106'43'31,"85"-22"-31,0 21 0,-1 0 16,1 22-16,0-1 0,0 22 0,0 0 15,21-1-15,-21 1 0,21 21 16,-22 0-16,22 21 0,0-21 0,0 21 15,-21 0-15,0 21 0,21-21 16,-21 0-16,21 0 0,-21-21 0,21-1 16,-21-20-16,21 0 0,-22-22 15,22 1-15,0-22 0,0 0 0,0-20 16,-21-1-16,0-42 16,21-1-16,0-20 0,0 0 15,0-22-15</inkml:trace>
  <inkml:trace contextRef="#ctx0" brushRef="#br0" timeOffset="36679.29">2095 13123 0,'0'0'0,"22"-84"0,-22-1 0,21 22 16,-21 20-16,21-20 0,0 20 0,0 22 16,0-21-16,1 21 0,-1 0 15,21 21-15,0 0 0,1 0 0,20 0 16,-20 0-16,20 21 0,-21 0 15,1 0-15,-1 21 0,-21 1 0,0-1 16,-21 0-16,0 1 0,0-1 16,-21-21-16,0 22 0,0-1 0,-21-21 15,-1 21-15,1-20 0,0-22 16,20 21-16,-20-21 0,21 0 16,-21 0-16,20-21 0,22-1 15,0 1-15,0 0 16,0 0-16,22 0 0,-1 0 0,0-1 15</inkml:trace>
  <inkml:trace contextRef="#ctx0" brushRef="#br0" timeOffset="36996.21">2857 12933 0,'0'0'0,"22"21"16,-1-21-16,0 0 0,0 0 15,0-21-15,0 0 0,-21 0 16,22-1-16,-1 1 0,0 0 15,0-21-15,0 21 0,22-22 0,-22 1 16,0 21-16,0-22 0,0 22 0,-21 0 16,0 0-16,0 0 0,-21 21 15,0 0-15,0 0 16,0 21-16,-1 0 0,1 0 16,0 22-16,0-1 0,0 0 0,0 1 15,-1-1-15,22 0 0,-21 1 16,21-22-16,0 21 0,0-21 0,0 22 15,21-22-15,1-21 16,-1 21-16,0-21 0,21 0 0,-21 0 16,22 0-16,-1 0 0,0 0 15,1 0-15,-1 0 0,22-21 0,-1 0 16,1-1-16,-1 22 0</inkml:trace>
  <inkml:trace contextRef="#ctx0" brushRef="#br0" timeOffset="37580.28">4022 12764 0,'0'0'0,"21"-22"0,0 1 0,-21-21 15,0 21-15,0 0 0,0-1 0,-21 1 16,0 0-16,-1 21 0,1 0 0,0 0 16,0 0-16,-21 0 0,20 0 15,-20 21-15,21 0 0,-21 1 16,20 20-16,1-21 0,0 21 16,0-20-16,0 20 0,21-21 0,0 21 15,0-20-15,0-1 0,0 0 16,21-21-16,0 0 0,0 0 0,0 0 15,1 0-15,20 0 0,0-21 0,-21 0 16,1-1-16,20 1 0,-21-21 16,0 21-16,0 0 0,-21-1 0,0 1 15,0 0-15,0 0 16,0 42 15,0 0-31,0 0 0,0 22 16,0-1-16,0 0 0,-21 1 0,0-1 15,21 22-15,-21-1 0,0-21 16,0 22-16,-1 21 0,22-22 0,-21 22 16,0-1-16,21 22 0,-21 0 0,21 0 15,-21 0-15,21 0 0,-21-1 16,-1 22-16,22 0 0,0-21 0,-21 21 16,0-21-16,21 0 0,0-21 15,0 20-15,0-20 0,0-21 0,0-1 16,-21 1-16,0-22 0,21-21 0,-21 0 15,-1-21-15,1 0 0,0 0 16,0-21-16,0-21 0,0-1 16,-1 1-16,1-21 0,0-1 0,0-21 15,21 1-15,0-1 0,-21-21 16,21 0-16,0 1 0,0-1 0,21 0 16,0 0-16,0 0 0,22 0 15,-1 22-15,0-22 0,1 21 0,20 1 16,-21 20-16,1-21 0,20 22 0,-20-1 15,-1 22-15,21-21 0,-20-1 16,-1 1-16,0 20 0,22-20 0</inkml:trace>
  <inkml:trace contextRef="#ctx0" brushRef="#br0" timeOffset="37968.87">6519 11811 0,'0'0'0,"21"-42"0,-21-1 0,0 22 15,0-21-15,0 21 0,0 0 0,-21-1 16,0 22-16,-127 0 15,84 22-15,22 20 16,-21 0-16,-1 1 0,1 20 16,-1 1-16,22 20 0,-22 1 0,22 0 15,-22 20-15,22 1 0,21 0 0,-21 0 16,20 0-16,-20 21 0,42-21 16,0-1-16,0-20 0,0 0 0,0-1 15,42 1-15,-20-21 0,20-1 16,21-21-16,1 1 0,-1-22 0,1 0 15,21 0-15,-22-21 0,22 0 16,-1-21-16,1 0 0,0-21 16,-1 20-16,1-20 0,0 0 0</inkml:trace>
  <inkml:trace contextRef="#ctx0" brushRef="#br0" timeOffset="38511.9">7218 12996 0,'0'0'0,"-21"0"0,-22 22 0,22-22 0,0 0 15,0 0-15,0 0 0,-1 0 16,22-22-1,22 1-15,-1 0 0,0 0 16,0-21-16,0 20 0,22-20 16,-22 0-16,0-1 0,0 1 0,0 0 15,0-1-15,1 22 0,-1-21 16,-21 21-16,0 0 0,0-1 0,21 22 16,-21 22-1,0-1-15,0 21 0,0 0 16,0 1-16,0 20 0,0 1 0,0 20 15,0-20-15,0 21 0,0-1 16,0 1-16,0 21 0,0 0 0,0-1 16,-21 1-16,21 0 0,0 21 0,0-21 15,0 21-15,0-21 0,-21 0 16,-1-1-16,22 1 0,-21-21 0,0 0 16,21-1-16,-21-20 0,0-22 0,-22 0 15,22-20-15,0-1 0,-21-21 0,21 0 16,-22-21-16,1-1 0,0-20 15,-1 0-15,1-1 0,0-20 16,-1-1-16,1 1 0,0-22 0,-1 1 16,22 20-16,0-21 0,21 1 15,-21-1-15,21-21 0,0 22 0,0-22 16,21 21-16,0-21 0,21 0 16,-20 1-16,20-1 0</inkml:trace>
  <inkml:trace contextRef="#ctx0" brushRef="#br0" timeOffset="38685.28">7556 12065 0,'0'0'0,"0"-21"15,22 0-15,-22 0 0,0-1 0,0 1 16,0 0 0,0 42-1,0 0-15,0 1 0,0-1 16,0 0-16,0 21 0,0-21 0,0 22 15,21-22-15,21 21 0</inkml:trace>
  <inkml:trace contextRef="#ctx0" brushRef="#br0" timeOffset="39304.29">8255 12383 0,'-42'21'16,"20"0"-1,1 0-15,0 0 0,0 22 0,0-22 16,0 0-16,-1 21 0,1 1 16,0-1-16,21-21 0,-21 21 0,21 1 15,0-1-15,0-21 0,0 22 0,21-22 16,0 0-16,0 0 0,1-21 16,-1 0-16,21 0 0,-21 0 0,22 0 15,-22 0-15,21 0 0,0-21 16,-20 0-16,20-22 0,-21 22 0,21-21 15,1 0-15,-22-1 0,0 1 16,0 0-16,-21-1 0,0 1 16,0 0-16,0-22 0,-42 22 0,21 21 15,0-1-15,-22 1 0,22 0 0,-21 21 16,-1 0-16,1 0 0,21 21 16,-21 0-16,-1 1 0,1 20 0,21 0 15,0-21-15,-1 22 0,1-1 16,21 0-16,0 1 0,0-1 0,0 0 15,0 1-15,21-22 0,1 21 0,-1-21 16,0 1-16,21-22 16,1 0-16,-1 0 0,0 0 0,1 0 0,-1 0 15,0-22-15,22 1 16,-22 0-16,22 0 0,-22-21 0,0 20 16,22-20-16,-22 21 0,-21-21 0,0 20 15,1 1-15,-22 0 0,0 0 16,0 0-16,-22 21 15,22 21 1,-21 0-16,0 0 0,21 0 0,-21 1 16,21 20-16,0-21 0,0 21 0,0-20 15,0-1-15,0 0 16,0 0-16,0 0 0,0 0 0,0 1 16,21-22-1,0 0-15,-21-22 0,21 1 16,1 21-16,-22-42 0,0 21 0,21 0 15,0-22-15</inkml:trace>
  <inkml:trace contextRef="#ctx0" brushRef="#br0" timeOffset="39452.29">8975 12298 0,'0'0'0,"0"-21"0,-85 21 31,85 21-31,0 0 16,0 0-16,0 0 0,42 1 15,-21-22 1,1 21-16,20-21 0,-21 21 0</inkml:trace>
  <inkml:trace contextRef="#ctx0" brushRef="#br0" timeOffset="40076.33">9610 12510 0,'-22'21'0,"-62"42"15,63-63 1,-1 21-16,1 1 0,0-1 0,0 0 0,0 21 16,0-21-16,-1 1 0,1-1 15,0 0-15,21 0 0,0 0 16,0 0-16,-21-21 0,21 22 16,0-44-1,0 1-15,21 0 16,-21-21-16,21 21 0,0-1 15,1-20-15,-1 0 0,21 21 16,-21-22-16,0 22 0,1 0 0,20 0 16,-21 21-16,0 0 0,0 0 15,1 0-15,-1 0 0,-21 42 16,21-21-16,-21 0 0,0 22 0,21-22 16,-21 21-16,0 1 15,0-1-15,0-21 0,21 21 0,0-20 16,-21 20-16,22-21 0,-1-21 0,0 21 15,21-21-15,-21 0 0,22 0 16,-1 0-16,0 0 0,1-21 0,-1 0 16,0 0-16,-20 0 0,20-22 15,0 22-15,1-21 0,-22-22 0,21 22 16,-21-22-16,0 22 0,1-21 0,-1-22 16,0 21-16,0-20 0,0-1 15,-21 22-15,0-1 0,0 1 0,0 20 16,21 22-16,-21-21 0,0 84 31,-21 0-31,0 1 0,0 20 16,0 1-16,0-1 0,-1 1 15,22-1-15,-21 1 0,0-1 0,0 1 16,21-1-16,0-20 0,0 20 16,0-21-16,0 1 0,0-1 0,0 0 15,0-20-15,21-1 0,0 0 0,0-21 16,1 0-16,-1 0 0,0 0 15,0-21-15,0 0 0,0-22 16,-21 22-16,22-21 0</inkml:trace>
  <inkml:trace contextRef="#ctx0" brushRef="#br0" timeOffset="40223.96">10223 12446 0,'0'0'0,"-21"0"0,0 0 0,21 21 31,21-21-31,0 0 0,1 0 0,20 0 16,0 0-16,-21 0 0,22 0 16,-1 0-16,0 0 0,22-21 0,-1 21 15</inkml:trace>
  <inkml:trace contextRef="#ctx0" brushRef="#br0" timeOffset="40716.3">12594 12615 0,'0'0'0,"0"-21"0,21 0 0,0 0 16,-21 0-16,0 42 31,-21 21-31,0 1 0,0-1 0,0 21 16,0 22-16,-1 0 0,-20-1 15,21 1-15,-21 21 0,20 0 16,-20 0-16,21 21 0,-21-22 0,20 22 16,-20 0-16,0 0 0,21 0 0,-22 0 15,1 0-15,0-21 0,-1 0 16,22 0-16,0-43 0,-21 22 0,20-43 15,22 1-15,0-1 0,-21-42 0,21-21 16,0-21 0,0-1-16,0-20 0</inkml:trace>
  <inkml:trace contextRef="#ctx0" brushRef="#br0" timeOffset="41020.04">12086 13229 0,'0'0'0,"21"-127"16,22 21-16,-22 1 0,21-1 0,-21 21 15,22 22-15,-22-1 0,21 1 0,0 20 16,1 1-16,-1 21 0,0 0 16,1-1-16,20 22 0,1 0 0,-1 0 15,1 0-15,-1 22 0,1-1 16,-1 21-16,1-21 0,-22 22 0,0-1 16,1-21-16,-43 21 0,0 1 15,-21-1-15,-22 0 0,1-20 0,0 20 16,-22-21-16,1 21 0,-1-20 0,1-1 15,-1 0-15,22-21 16,-1 21-16,1-21 0,21 0 0,0 0 16,21-21-1,21 0-15,0 0 0,0-1 16,0-20-16,22 21 0,-1-21 0,22-1 16,-1 1-16,1 0 0,20-1 15</inkml:trace>
  <inkml:trace contextRef="#ctx0" brushRef="#br0" timeOffset="41747.76">13716 12234 0,'0'0'0,"63"-21"0,1 0 0,-22 0 16,-21 0-16,1 21 0,-44 0 16,1 21-16,0 0 15,-21 21-15,21-20 0,-22 20 16,22 0-16,-21 1 0,-1-1 16,22 0-16,-21 1 0,21 20 0,0-21 15,-22 1-15,22 20 0,0-20 16,21-1-16,-21 0 0,0-21 0,-1 22 15,22-22-15,0 0 0,0 0 0,0-42 47,22 0-47,-1-21 0,0 20 16,0-20-16,21 0 0,-20 21 0,-1-22 16,21 22-16,-21 0 15,0 0-15,1 0 0,-1-1 0,0 22 16,0 0-16,0 0 0,0 0 0,-21 22 15,22-1-15,-22 0 0,0 0 16,21 21-16,-21-20 0,21 20 0,-21-21 16,21 0-16,-21 22 0,21-22 15,-21 0-15,21 0 0,1-21 0,-22 21 16,21-21-16,0 0 0,21 0 16,-21 0-16,22 0 0,-1 0 0,-21-21 15,22 0-15,-1 0 0,21 0 0,-20-1 16,-1-20-16,0 0 0,-20 21 15,20-22-15,-21 22 0,0 0 0,0 0 16,-21 0-16,0-1 16,-21 22-16,0 0 15,0 22-15,0-1 0,0 0 0,-1 21 16,1-21-16,0 22 0,0-22 16,21 21-16,-21 1 0,21-1 0,0-21 15,0 21-15,0-20 0,21 20 16,0-21-16,0-21 0,0 21 0,1 0 15,20-21-15,-21 0 0,0 0 0,22 0 16,-22-21-16,21 0 0,-21 0 16,22 0-16,-22 0 0,21-22 0,-21 1 15,0 0-15,1-1 0,-22-20 16,0 20-16,0-20 0,0 21 16,0-1-16,0 1 0,-22 0 15,1 20-15,-21 1 0,0 21 0,-1 0 16,1 0-16,0 0 0,-1 0 0,1 21 15,-22 1-15,43-1 0,-21 21 16,0-21-16,20 0 0,22 22 0,0-22 16,0 0-16,0 0 0,22 0 15,-1 1-15,21-1 0,0-21 0,1 0 16,20 0-16,1 0 0</inkml:trace>
  <inkml:trace contextRef="#ctx0" brushRef="#br0" timeOffset="42007.93">15706 12213 0,'0'0'16,"0"-21"-16,0 0 0,0 0 0,0 0 15,-22 21-15,1 0 0,0 21 16,0 21-16,0-21 0,0 22 0,-22-1 16,22 0-16,-21 22 0,21-22 15,-1 22-15,1-22 0,-21 21 0,21-20 16,0 20-16,-1 1 0,1-22 15,0 0-15,0 1 0,21-1 0,0-21 16,0 22-16,0-22 0,0 0 16,21-21-1,0 0-15,0-21 0,22 0 16,-1-1-16,-21 1 0,22-21 16,-1 0-16</inkml:trace>
  <inkml:trace contextRef="#ctx0" brushRef="#br0" timeOffset="42287.95">15684 12679 0,'0'0'0,"22"-21"0,-22 0 0,0-1 0,0 44 31,0-1-31,0 0 0,-22 0 16,1 21-16,0 1 0,21-1 15,0-21-15,-21 22 0,21-1 16,0-21-16,0 21 0,0-20 0,0-1 16,21 0-16,0-21 0,22 21 0,-22-21 15,21 0-15,-21 0 0,22 0 16,-1 0-16,-21-21 0,21 0 0,-20 0 15,20-1-15,-21 1 0,0-21 16,22 0-16,-43-1 0,0 1 0,0 0 16,0-1-16,0 22 0,0-21 15,-22 21-15,1-1 0,-21 1 0,0 21 16,-1-21-16,22 21 0,-21 0 0,-1 0 16,22 0-16,-21 0 15,21-21-15,0 21 0,-1 0 0,1 0 16,0 0-16</inkml:trace>
  <inkml:trace contextRef="#ctx0" brushRef="#br0" timeOffset="42451.97">15049 12552 0,'0'0'16,"-21"0"-16,64 0 16,-22 0-1,21 0-15,22 0 0,-22 0 16,21 0-16,1 0 0,-1 0 0,-20 0 15,20 0-15,1 0 0,-22 0 0,22-21 16,-22 21-16</inkml:trace>
  <inkml:trace contextRef="#ctx0" brushRef="#br0" timeOffset="43269.24">17272 12933 0,'21'0'32,"0"-21"-32,0 0 0,1-22 15,-1 22-15,0-21 0,0 21 16,0-22-16,0 1 0,-21-43 16,0 64-16,0-21 0,-21-1 15,0 22-15,-21-21 0,-1 21 0,-20 21 16,-1 0-16,1 0 0,21 0 15,-22 21-15,1 0 0,-1 0 0,22 0 16,-1 22-16,1-1 0,0-21 16,21 22-16,-1-1 0,22 0 0,0-21 15,0 22-15,22-22 0,-1 0 0,0-21 16,21 0-16,1 0 0,-1 0 16,21 0-16,-20-21 0,20 0 0,1 0 15,-1-1-15,1 1 0,-1 0 16,-20-21-16,-1 21 0,0-1 15,-21 22-15,1-21 0,-22 0 16,0 0-16,-22 21 16,1 21-16,0 0 15,0 0-15,0 22 0,0 20 16,21 1-16,-22-1 0,1 1 0,21 20 16,0 1-16,0 0 0,-21-1 15,21 22-15,-21-21 0,0 42 0,0-21 16,-1 0-16,1 21 0,-21 0 0,21 0 15,-22 0-15,1 0 0,0 0 16,-1 0-16,1-22 0,0 1 0,21 0 16,-22-21-16,1-1 0,21 1 15,-22-43-15,22 22 0,0-43 16,-21 21-16,21-42 0,-1 0 0,1 0 16,0-21-16,-21 0 0,21-21 0,-1-1 15,-20 1-15,21-21 0,0-1 16,21 1-16,0-1 0,0-21 0,0-20 15,21 20-15,21-21 0,-21 21 0,22-20 16,20 20-16,-20 0 0,20-21 16,-21 22-16,22-1 0,-22-21 15,22 22-15,-1-1 0,-20 0 0,20 1 16,-21-1-16,22 0 0,-22 1 16,22-1-16,-22 21 0,22-20 0,-22 20 15</inkml:trace>
  <inkml:trace contextRef="#ctx0" brushRef="#br0" timeOffset="43633.04">17674 12658 0,'0'-43'15,"0"22"-15,21 0 0,0 0 0,-21 0 16,22 0-16,-1 21 0,21-22 16,-21 1-16,22 0 0,-22 21 0,21 0 15,0-21-15,1 21 0,-1 0 16,0 0-16,1 21 0,-1 0 0,-21 0 15,22 1-15,-22-1 0,-21 0 16,0 0-16,0 21 0,0-20 16,0-1-16,0 21 0,-21-21 0,-1 0 15,1 1-15,0-1 0,0-21 16,0 0-16,0 0 0,-1 0 16,22-21-1,0-1-15,0 1 0,0 0 0,0-21 16,22 21-16,-1-22 0,0 22 0,0-21 15,0 21-15,0-1 0,1-20 16,-1 21-16,0 0 0,21 21 0,-21-21 16,22 21-16,-1 0 0,0 0 15,1 0-15,-1 0 0,0 0 16,1 0-16,-22 0 0,21 21 0,1 0 16</inkml:trace>
  <inkml:trace contextRef="#ctx0" brushRef="#br0" timeOffset="44385.44">19177 12679 0,'21'0'0,"0"0"16,0 0-16,1-21 15,-1 0-15,0-1 0,0 1 0,0 0 16,0 0-16,1 0 0,-1-22 16,0 1-16,-21 21 0,0-21 15,0 20-15,0-20 0,-21 21 0,-22 0 16,22 21-16,-21 0 0,0 0 15,-1 0-15,1 0 0,0 0 0,-22 42 16,22-21-16,-1 22 0,1-22 16,0 21-16,21 0 0,-22-20 0,22 20 15,0 0-15,0-21 0,21 22 0,0-22 16,0 21-16,0-21 0,21 1 16,0-1-16,0 0 0,0-21 0,1 0 15,20 0-15,0 0 0,-21 0 16,22-21-16,-1 0 0,-21-1 0,22 1 15,-1 0-15,0-21 0,-21 21 16,1-22-16,20 22 0,-21-21 16,0 21-16,-21-22 0,0 22 0,21 21 15,-21-21-15,-21 42 16,0 0-16,0-21 16,21 43-16,-21-22 0,0 0 15,21 0-15,-22 0 0,22 0 0,0 1 16,0-1-16,0 0 0,0 0 0,22 0 15,20-21-15,-21 0 0,21 0 16,-20 0-16,20 0 0,21 0 0,-20-21 16,-1 0-16,0 0 0,22 0 15,-22-1-15,-21 1 0,22-21 16,-1 0-16,-21-1 0,0 22 16,1-21-16,-1 21 0,-21-22 0,0 22 15,0 42 1,-21 0-16,-1 1 0,1-1 15,0 21-15,-21 0 0,21 1 0,-1-1 16,1 22-16,-21-22 0,21 21 16,0 22-16,-22-21 0,22 20 0,0-20 15,-21 20-15,20 1 0,-20 0 0,21 21 16,-21-22-16,20 22 16,-20-21-16,0 21 0,-1-22 0,1 1 0,0 0 15,-1-1-15,1-20 0,0-1 16,-1-20-16,22-1 0,0-21 15,0 0-15,21-42 16,0 0-16,21 0 0,0-22 0,22 1 16,-22 0-16,0-22 0,21 1 15,-21-1-15,22-20 0,-1-1 0,22-21 16,-22 21-16,21-20 0,1 20 16,-22-21-16</inkml:trace>
  <inkml:trace contextRef="#ctx0" brushRef="#br0" timeOffset="44627.86">19791 12700 0,'-43'64'0,"86"-128"0,-43 1 0,21 20 0,0 1 15,-21 21-15,21 0 0,0-22 16,1 22-16,-1 0 16,0 21-16,21 0 0,-21 0 0,1 0 15,20 0-15,-21 0 0,0 21 16,0 0-16,1 0 0,-22 1 0,0 20 16,0-21-16,0 21 0,0 1 0,-22-1 15,1-21-15,-21 22 0,21-22 16,-22 21-16,1-21 0,0-21 0,-1 21 15,22-21-15,-21 0 16,21 0-16,0 0 0,21-21 16,21 0-16,0 0 15,0-21-15,0 20 0,22-20 16,-1 21-16,0-21 0,1-1 0,-1 1 16</inkml:trace>
  <inkml:trace contextRef="#ctx0" brushRef="#br0" timeOffset="45488.77">21230 11599 0,'0'0'0,"-127"85"31,64-43-31,-1 22 0,1-1 16,-1 22-16,-21 0 0,22-22 0,-1 22 15,22 0-15,-21-22 0,20 1 16,1-1-16,0 1 0,20-1 0,-20 1 15,21-22-15,0 21 0,21-20 16,-21-22-16,21 0 0,0 0 0,-22 0 16,22 1-16,0-44 15,0 1-15,22 0 16,20 0-16,-21-21 0,0-1 0,22 1 16,-1 21-16,0-22 0,1 1 15,-1 0-15,0 21 0,1-22 0,-1 43 16,-21-21-16,0 21 0,0 0 15,-21 21-15,0 0 16,0 1-16,0-1 0,-21 21 0,0-21 16,21 0-16,0 22 0,0-22 15,0 21-15,0-21 0,0 1 0,0-1 16,0 0-16,21-21 0,0 21 16,1-21-16,20 0 0,-21 0 0,21 0 15,-20 0-15,20-21 0,0 21 16,-21-21-16,22-22 0,-22 22 0,0 0 15,0 0-15,22-21 0,-22 20 16,0 1-16,-21 0 0,21 21 0,-21-21 16,21 21-16,-42 0 31,0 21-31,0 0 16,0 0-16,-1 1 0,22-1 15,0 0-15,-21 0 0,21 0 0,0 0 16,0 1-16,0-1 0,0 0 0,0 0 15,21-21-15,1 0 0,-1 0 16,0 0-16,0 0 0,21-21 0,-20 21 16,20-21-16,0 0 0,-21-22 15,22 22-15,-1-21 0,-21-1 0,22 22 16,-22-21-16,0 0 0,0 20 16,0-20-16,-21 21 15,0 42 1,-21 0-16,0 22 15,-21-22-15,20 21 0,1 0 0,-21 22 16,0-22-16,20 22 0,-20-1 16,0 22-16,21-22 0,-22 1 0,1 21 15,21-22-15,0 22 0,-22-1 0,22 1 16,0 0-16,0-1 0,-22 1 16,22-21-16,0 20 0,-21-20 0,21-1 15,-1 1-15,1-1 0,0-20 0,0-1 16,0 0-16,-22-21 0,22 1 15,-42-22-15,20-22 0,1 1 16,0 0-16,-1-21 0,22-1 16,-21 22-16,0-21 0,20 0 15,-20 20-15,0 1 0,21 0 0,-22 0 16</inkml:trace>
  <inkml:trace contextRef="#ctx0" brushRef="#br0" timeOffset="46743.95">9059 14542 0,'0'0'0,"-21"21"0,-148 85 16,126-85-1,22-21-15,21-21 16,0-1 0,43 1-16,-1-21 0,0 21 0,1-22 15,-1-20-15,21 21 0,1-1 0,-22 1 16,1 0-16,-22-1 0,0 1 15,0 0-15,-21 20 0,0 1 16,0 0-16,0 0 0,-21 21 16,0 0-16,-22 0 0,22 0 0,-21 21 15,0 0-15,-1 0 0,1 1 0,0 20 16,-1 0-16,22 1 0,0 20 16,21-21-16,0 1 0,0-1 0,21 0 15,0 1-15,0-1 0,22 0 16,-22-20-16,21-1 0,1 0 0,-1-21 15,0 0-15,1 0 0,-22 0 16,21 0-16,-21 0 0,22-21 0,-22 0 16,0-1-16,21 1 0,-21-21 15,22 0-15,-22 20 0,21-20 16,-21 0-16,22-1 0,-1 1 0,0 21 16,1 0-16,-1 0 0,-21-1 15,22 22-15,-1 0 0,-21 0 0,0 22 16,0-22-16,-21 21 0,0 21 15,0-21-15,0 22 0,0-22 0,0 21 16,-21-21-16,21 22 0,-21-1 0,0-21 16,-21 21-16,42-20 0,-22-1 15,1 0-15,0 0 0,0-21 16,42-21 15,0-21-31,0 20 0,22 1 0,-22-21 16,0 0-16,21 20 0,-20-20 15,-1 0-15,21 21 0,-21-22 0,-21 22 16,21 0-16,-21 0 0,0 42 31,0 0-31,-21 0 0,0 0 16,21 22-16,-21-1 0,0 0 0,21 1 16,-21-1-16,21 0 0,0 1 0,0-22 15,0 21-15,0 1 0,0-22 16,21 0-16,0 0 0,0 0 0,21-21 15,-20 0-15,20 0 0,0 0 16,1 0-16,-1-21 0,0 21 16,1-21-16,20-21 0,-21 20 0,22 1 15,-1-21-15,-20 0 0,-1 20 16,-21-20-16,22 21 0,-43-21 0,0 20 16,0 1-16,-22 21 15,1 0 1,0 21-16,0 1 0,0 20 0,0-21 15,21 21-15,-22 22 0,1-22 16,0 22-16,21-22 0,-21 43 0,0-22 16,0 43-16,-1-21 0,1 21 15,0-22-15,0 22 0,0 21 16,0-21-16,-22 21 0,22 0 0,0 0 16,-21-21-16,20 0 0,-20-1 15,21-20-15,0 21 0,-22-43 0,22 22 16,0-43-16,0 22 0,0-22 0,0-21 15,21 1-15,0-44 16,0 1-16,0-21 0,0-22 16,21 1-16,0-22 0,0 1 15,21-22-15,-20 0 0,20-21 0,0 0 16,1 0-16</inkml:trace>
  <inkml:trace contextRef="#ctx0" brushRef="#br0" timeOffset="47704.24">10689 14838 0,'0'0'0,"21"-64"0,0 1 0,-21 21 15,0-1-15,0 22 0,0-21 16,0 21-16,0-1 0,0-20 0,0 21 16,22 0-16,-1 0 0,21-1 15,-21 1-15,22 21 0,-1 0 0,0 0 16,1 0-16,-1 21 0,0 1 0,1 20 16,-43 0-16,0-21 0,0 22 15,0-1-15,0 0 0,-22 1 0,1-22 16,-21 21-16,0-21 0,-1 1 15,-20-1-15,20 0 0,1 0 16,0-21-16,-1 0 0,1 0 0,21 0 16,0 0-16,0 0 0,-1 0 15,44 0 17,-1 0-32,0 21 0,0-21 0,0 0 15,22 21-15,-1-21 0,0 0 0,1 0 16,-1 0-16,21 0 0,-20 0 15,20-21-15,1 21 0,-22-21 0,22 0 16,-1 0-16,-21-22 0,22 22 16,-1-21-16,-20 0 0,-1-1 0,-21 1 15,0-22-15,1 22 0,-22 0 16,0-1-16,0 22 0,0 0 16,0 0-16,0 0 0,-22 0 0,1 21 15,0 0-15,0 21 16,21 0-16,-21 21 0,0-21 0,-1 22 15,22-1-15,0 0 0,-21 1 0,21-1 16,0 0-16,0 1 0,0-1 16,0-21-16,0 0 0,0 22 0,21-22 15,1 0-15,-1-21 16,0 0-16,0 0 0,0 0 0,0 0 16,1-21-16,-1 21 0,0-21 15,21 0-15,-21-22 0,1 22 16,-1-21-16,0 21 0,0-22 0,0 1 15,0 21-15,1 0 0,-1-1 16,0 1-16,0 21 0,-21 21 16,0 1-16,0-1 15,21 0-15,-21 0 0,0 21 16,0-20-16,0-1 0,0 21 0,0-21 16,21 0-16,-21 1 0,0-1 0,22 0 15,-1 0-15,0-21 0,0 21 16,0-21-16,0 0 0,1 0 0,20 0 15,-21 0-15,21 0 0,1-21 16,-1 0-16,0 0 0,1 0 16,-1-1-16,0-20 0,1 0 0,-22-22 15,21 1-15,-21-1 0,1 1 16,-22-22-16,21 0 0,-21 22 0,0-22 16,0 22-16,0 20 0,0 1 15,0 0-15,0 21 0,-21 21 16,-1 21-16,1 21 0,0-21 15,0 22-15,0-1 16,0 21-16,-1-20 0,22 20 0,-21 1 0,0-22 16,21 22-16,-21-1 15,21 1-15,0-22 0,0 0 0,0 22 16,0-22-16,0-21 0,0 22 0,0-22 16,21 21-16,-21-21 0,21 0 15,0-21-15,-21 22 0,22-22 0,-1 0 16,0 0-16,0 0 0,0 0 0,0-22 15,1 1-15,20 21 0,-21-42 16,21 21-16,-20 0 0,20-22 0</inkml:trace>
  <inkml:trace contextRef="#ctx0" brushRef="#br0" timeOffset="47919.27">12509 14436 0,'0'0'0,"22"0"32,-1 0-32,0 0 0,0 0 0,21 0 15,1 0-15,-1 0 0,0-21 16,1 21-16,20-22 0,-20 22 0,20 0 16,-21-21-16,1 21 0,-1 0 15,-21 0-15,0 0 0,1-21 0,-1 21 16</inkml:trace>
  <inkml:trace contextRef="#ctx0" brushRef="#br0" timeOffset="48691.74">15240 14774 0,'0'0'0,"-42"0"0,-1 22 0,1-22 0,21 0 16,-22 0-16,22 0 0,0 0 16,0 0-16,21-22 15,0 1-15,21 21 0,0-21 0,22 0 16,-22 0-16,21 0 0,0-1 15,1 1-15,-1-21 0,0 0 0,-20 20 16,20-20-16,-42 21 0,0 0 16,0 0-16,0-1 0,-21 22 0,0 0 15,-22 0-15,22 0 0,-42 22 16,20 20-16,-20-21 0,20 21 16,-20 1-16,21-1 0,-1 0 0,1 1 15,0-22-15,20 21 0,1 1 16,21-22-16,0 0 0,0 0 0,0 0 15,21-21-15,1 0 16,20 0-16,0 0 0,1 0 0,-1 0 16,0-21-16,22 0 0,-22 0 0,22 0 15,-22-1-15,-21 1 0,21 0 16,-20 21-16,-1-21 0,0 0 0,-21 42 31,0 0-31,-21 0 16,0 22-16,21-1 0,-22 0 0,1 1 15,21 20-15,0 1 16,0 20-16,-21-20 0,21 20 0,-21 22 16,21-21-16,-21 0 0,21 20 0,-21 22 15,-1-21-15,1 21 0,0-21 16,0 0-16,-21 0 0,20 0 0,-20-1 16,0 1-16,21-21 0,-22 0 15,1-22-15,21 1 0,-22-22 0,22 0 16,-21 1-16,21-43 0,0 0 0,-22 0 15,22 0-15,-42-276 32,63 192-32,0-22 0,0 0 0,0-21 0,21 0 15,0-21-15,0 21 16,21-21-16,1 21 0,-1 0 0,22 0 16,-1 21-16,22 21 0,-22 1 15,22 20-15,-22 22 0,22-1 0,0 1 16,-22 21-16,1 0 0,-1 0 0,1 21 15,-22-22-15,0 22 0,1 0 16</inkml:trace>
  <inkml:trace contextRef="#ctx0" brushRef="#br0" timeOffset="49032.79">15833 14774 0,'0'0'0,"0"-21"16,0-21-1,0 21-15,0 0 0,0-1 16,21-20-16,0 21 0,0 0 0,21 0 15,-20-1-15,20 22 0,0 0 16,1 0-16,-1 0 0,0 22 0,1-1 16,-22 0-16,21 21 0,-21 1 0,0-22 15,1 21-15,-22 0 0,0 1 16,0-22-16,0 21 0,0-21 0,0 22 16,-22-22-16,1 0 0,0 0 15,0-21-15,0 21 0,0-21 0,-1 0 16,1 0-16,21-21 15,0 0 1,0 0-16,21 0 0,1 0 0,-22-22 16,21 22-16,0-21 0,21 21 0,-21-22 15,1 22-15,20 0 0,-21 0 16,21 0-16,1 21 0,-1 0 0,0-22 16,-20 22-16,20 0 0,0 0 15,1 0-15,-1 0 0,0 0 0</inkml:trace>
  <inkml:trace contextRef="#ctx0" brushRef="#br0" timeOffset="50107.53">17251 14647 0,'0'22'31,"-21"-22"-31,-1 21 0,1 0 0,0 0 16,0 0-16,-21 0 0,20 22 15,1-22-15,0 21 0,0-21 0,0 22 16,0-22-16,21 21 0,0-21 15,0 1-15,0 20 0,0-21 0,0 0 16,0 0-16,0 1 0,21-22 0,21 0 16,-21 0-16,22 0 0,-22 0 15,21 0-15,0-22 0,1 1 0,-1 0 16,0 0-16,-20 0 0,20-22 16,-21 22-16,0-21 0,-21 0 15,0-1-15,0 1 0,0 0 0,0-1 16,-21 22-16,0-21 0,-21 21 15,20-1-15,-20 22 0,0 0 0,-1 0 16,22 0-16,-21 0 0,0 22 16,20-1-16,1 21 0,-21-21 0,21 22 15,0-22-15,21 21 0,0 0 0,0-20 16,0 20-16,0-21 0,0 21 16,21-20-16,0 20 0,0-21 0,0 0 15,22-21-15,-22 21 0,21-21 16,-21 0-16,22 0 0,-1 0 0,0 0 15,1-21-15,-1 0 0,0 21 16,1-42-16,-22 21 0,21-1 16,0 1-16,-20-21 0,20 0 0,-21 20 15,0 1-15,0-21 0,1 21 16,-22 0-16,0 42 16,0 0-1,0 0-15,-22 0 0,1 22 16,0-22-16,21 0 0,0 0 0,-21 21 15,21-20-15,0-1 0,0 0 16,0 0-16,0 0 0,21-21 16,0 0-16,0 0 0,1 0 0,-1 0 15,0 0-15,0-21 16,0 0-16,22 21 0,-22-21 0,0-22 16,0 22-16,21 0 0,-20-21 0,-1 21 15,0-1-15,-21-20 0,21 21 16,-21 0-16,21 21 0,-21-21 0,0 42 31,0 0-31,0 0 0,-21 21 16,21-20-16,-21-1 0,21 0 0,0 21 15,0-21-15,0 1 0,0 20 16,0-21-16,0 0 0,21 0 16,0 1-16,0-1 0,1-21 15,20 0-15,-21 0 0,21 0 0,-20 0 16,20-21-16,0 21 0,1-43 0,-22 22 15,21 0-15,-21 0 0,22-22 16,-1 1-16,-21 21 0,0-21 0,22-1 16,-22 22-16,0 0 0,0 0 15,0 0-15,0-1 0,1 22 0,-22 22 16,0-1-16,0 0 16,0 0-16,-22 0 0,1 22 15,0-1-15,-21 0 0,21 1 0,-22 20 16,1 1-16,-22-22 0,22 43 0,0-22 15,-22 1-15,22 20 16,0-20-16,20 20 0,-20 1 0,0 0 16,21 21-16,-22-22 0,22 22 0,-21-21 15,21 21-15,-22-22 0,22 22 16,-21-21-16,21-1 0,-22 1 0,1 0 16,21-1-16,-22-20 0,1-1 15,21 1-15,-21-22 0,20 1 0,1-22 16,0-21-16,0 0 0,21-21 15,-21-1-15,21 1 0,0-21 16,0 0-16,0-1 0,21 1 16,0 0-16,0-22 0,0 1 15,22-1-15,-1-21 0,22 22 0</inkml:trace>
  <inkml:trace contextRef="#ctx0" brushRef="#br0" timeOffset="50432.04">18775 15113 0,'0'0'0,"0"-42"0,0-1 16,0 22-16,0-21 0,-21 21 0,-1 0 16,22-1-16,0 1 0,0 0 15,0 0-15,22 21 0,-1 0 16,0-21-16,0 21 0,0 0 16,22 0-16,-1 0 0,-21 21 0,21-21 15,-20 21-15,-1 0 0,0 0 16,0 22-16,-21-22 0,0 21 15,0 1-15,0-22 0,0 21 0,-21-21 16,0 0-16,0 1 0,-1-1 0,-20 0 16,21 0-16,-21-21 0,20 0 15,-20 0-15,21 0 0,0 0 0,-22 0 16,22 0-16,0 0 16,0 0-16,21-21 15,0 0 1,0 0-16,21 21 0,0-22 15,0 1-15</inkml:trace>
  <inkml:trace contextRef="#ctx0" brushRef="#br0" timeOffset="50760.92">19939 14245 0,'0'0'0,"21"-21"0,0 0 15,0 0-15,1 21 0,-1 0 16,0 0-16,0 0 16,0 21-16,-21 0 0,21 0 0,-21 0 15,22 22-15,-22-1 0,0 22 16,0-1-16,0-21 0,0 22 16,-22-1-16,1 1 0,0-1 0,0 1 15,0-1-15,0 1 0,-22-1 16,22 1-16,-21-1 0,-1 1 0,1-22 15,0 22-15,-1-22 0,1 0 0,0 1 16,-1-22-16,1 21 0,21-21 16,-21 1-16,20-22 0,-20 21 0,21 0 15,0-21-15</inkml:trace>
  <inkml:trace contextRef="#ctx0" brushRef="#br0" timeOffset="50932.33">20002 15706 0,'43'0'16,"-86"0"-16,107 0 0,-43 21 0,0-21 16,-42 0 15,0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1:45:2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593 0,'0'-21'16,"0"-1"62,0 1-62,0 0-16,0 0 15,21 0-15,0 0 16,0-1-16,-21 1 0,0 0 16,0 0-16,21 0 15,-21 0-15,21 21 32,-21 21-32,0 0 15,0 0-15,0 21 0,0-20 16,0 20-16,0 0 0,0 22 0,-21-22 15,0 22-15,0-22 0,21 21 16,0 22-16,0-21 0,-21-1 16,21 1-16,-21-22 0,21 21 0,-22-20 15,22-1-15,-21 0 0,21 1 16,0-22-16,0 0 0,0 21 0,0-20 16,-21-22 15,21-22-16,-21 1-15,21 0 0,0 0 16,0-21-16,0-1 0</inkml:trace>
  <inkml:trace contextRef="#ctx0" brushRef="#br0" timeOffset="427.96">4657 614 0,'0'0'0,"-22"-21"0,1 0 0,0-1 0,-21 22 15,21-21-15,-1 0 0,1 0 16,0 0-16,0 21 0,0-21 0,0-1 16,21 1-16,0 0 15,0 0-15,0 0 16,21 0-16,0-1 0,0 1 0,21 0 16,1 0-16,-1 0 0,22 0 15,-1-1-15,1 1 0,-1 0 0,1 21 16,-1-21-16,-21 21 0,22 0 15,-22 0-15,1 21 0,-1 0 16,0 0-16,-21 22 0,1-1 0,-1 0 16,-21 1-16,0-1 0,0 0 15,-21 22-15,-1-22 0,1 1 16,0-1-16,-21 0 0,-1 1 16,1-1-16,0 0 0,-1 1 0,1-1 15,0-21-15,-1 21 0,1-20 16,21-1-16,-21 0 0,20-21 0,22 21 15,-21-21-15,0 0 16,0 0-16,21-21 31,21 21-15,0 0-16,0-21 0,1 21 0</inkml:trace>
  <inkml:trace contextRef="#ctx0" brushRef="#br0" timeOffset="912.33">5503 804 0,'0'0'15,"21"0"-15,1-21 0,-22 0 0,21 21 16,-21-21 0,0 42-1,-21 0-15,-1 0 16,1 1-16,0-1 0,0 0 15,0 21-15,0 1 0,-22-1 16,22 0-16,0 1 0,21 20 0,0-21 16,-21 1-16,21-1 0,0-21 15,0 22-15,0-22 0,0 0 0,21 0 16,0 0-16,0 0 0,22 1 16,-22-22-16,21 0 0,0 0 0,-20 0 15,20 0-15,0-22 0,1 22 16,-1-21-16,0 0 0,1 0 0,-1-21 15,0 20-15,-21-20 16,22 0-16,-22-22 0,-21 22 0,0-22 16,0 1-16,0-1 0,0 22 0,-21 0 15,0-1-15,-22 1 16,1 21-16,21 0 0,-43 0 0,22-1 16,0 22-16,-1 0 0,1 0 15,0 0-15,-1 22 0,1-22 16,21 21-16,0 21 0,-1-21 0,1 22 15,21-22-15,-21 21 0,21-21 0,0 22 16,0-22-16,0 0 0,21 0 16,0 0-16,22 0 0,-1-21 0,0 0 15,1 0-15,-1 0 0</inkml:trace>
  <inkml:trace contextRef="#ctx0" brushRef="#br0" timeOffset="1305.2">6329 762 0,'0'0'0,"0"-21"15,0 0-15,-21 21 16,-1 0 0,22 21-16,-21 0 0,21 0 15,0 0-15,0 1 0,0 20 16,0 0-16,0 1 0,0-1 15,0 0-15,0 1 0,0-1 16,0 21-16,0-20 0,0 20 0,0-20 16,0 20-16,0 1 0,-21 20 15,21 1-15,-21 0 0,0-1 0,0 1 16,21 0-16,-22-22 0,1 22 16,0-22-16,-21 22 0,21-22 0,-1-20 15,1 20-15,0 1 0,0-22 16,0 0-16,0 1 0,-1-22 0,1 0 15,21 0-15,0 0 0,-21 1 0,21-44 32,0-20-32,0 21 15,21-21-15,0-1 16,1 1-16,-1-22 0,0 22 0,0-21 16</inkml:trace>
  <inkml:trace contextRef="#ctx0" brushRef="#br0" timeOffset="1708.25">6308 1122 0,'0'-21'0,"0"42"0,-22-85 15,22 22-15,0 21 0,-21-21 16,21 20-16,0 1 0,0-21 16,0 21-16,0 0 0,0-1 0,0 1 15,21 0-15,1 0 0,-1 21 16,0-21-16,0 0 0,21 21 15,-20 0-15,20-22 0,0 22 16,-21 0-16,22 0 0,-1 0 0,0 0 16,-20 22-16,20-22 0,-21 21 15,0 0-15,0 0 0,1 21 0,-22-20 16,0 20-16,0 0 0,0 1 16,-22-22-16,1 21 0,0 0 0,-21-20 15,21-1-15,-22 21 0,1-21 16,0 0-16,20 1 0,-20-1 15,21-21-15,-21 21 0,20-21 0,1 0 16,0 21-16,0-21 0,0 0 31,21-21 1,0 0-32,21 21 15,0-21-15,0 21 0</inkml:trace>
  <inkml:trace contextRef="#ctx0" brushRef="#br0" timeOffset="2196.08">7239 762 0,'0'0'0,"0"-21"0,0 0 15,0 0-15,0-1 16,0 1-1,0 42 17,0 1-17,0-1-15,0 0 0,0 0 0,0 21 16,0-20-16,0 20 0,0 0 16,0 1-16,0-1 0,0 0 0,0 1 15,0-22-15,0 21 16,0 0-16,0-20 0,0-1 0,21 0 15,0 0-15,0-21 16,1 21-16,20-21 0,-21 0 0,0 0 16,0 0-16,22-21 0,-22 0 15,0 21-15,21-21 0,-20-22 0,-1 22 16,0-21-16,0 0 0,0-1 16,0 1-16,1 0 0,-1-1 0,-21 1 15,0 0-15,0 20 0,0-20 16,0 21-16,0 0 0,0 0 0,0-1 15,-21 1-15,-1 21 16,1 0 15,21 21-31,0 1 16,0-1-16,0 0 16,0 0-16,0 0 15</inkml:trace>
  <inkml:trace contextRef="#ctx0" brushRef="#br0" timeOffset="2600.85">8107 762 0,'-21'-21'31,"-1"21"-31,22 21 15,0 0-15,0 0 16,0 1-16,0-1 0,0 21 16,0-21-16,-21 22 0,0-1 0,21 0 15,-21 22-15,0-22 0,0 0 16,-22 22-16,22-22 0,0 22 0,-21-1 16,-1 1-16,22 20 0,-21 1 0,21-21 15,-22 20-15,22 1 0,0 0 16,-21-1-16,20 1 0,1 0 15,0-1-15,0 1 0,0 0 16,0-1-16,-1 1 0,22-22 0,0 1 16,-21-1-16,21 22 0,0-43 15,0-20-15,0 20 0,0-21 16,21-21-16,1 0 16,-1 0-16,0-21 15,0 0-15,21 0 0,-20-22 0,20 1 16,-21-22-16,21 22 0,-20-21 15</inkml:trace>
  <inkml:trace contextRef="#ctx0" brushRef="#br0" timeOffset="3023.61">8149 1080 0,'0'0'0,"0"-22"0,0 1 0,0 0 15,0 0-15,0 0 0,0 0 16,0-1-16,0 1 0,0 0 0,0 0 16,21 0-1,0 21-15,1-21 0,20-1 0,-21 22 16,21-21-16,-20 21 0,20 0 0,-21 0 16,21 0-16,-20 0 0,-1 0 15,0 0-15,0 0 0,0 0 16,-21 21-16,0 1 0,0-1 0,0 0 15,0 0-15,0 21 0,-21-20 16,0-1-16,0 21 0,-22-21 16,22 0-16,0 22 0,-21-22 0,-1 0 15,22 0-15,0-21 0,-21 21 16,21 1-16,-1-22 0,1 0 0,0 21 16,0-21-1,21-21 32,0-1-47,21 22 0,0-21 0,0 21 16,1-21-16,-1 21 0,0-21 15</inkml:trace>
  <inkml:trace contextRef="#ctx0" brushRef="#br0" timeOffset="3539.03">9250 889 0,'0'0'15,"21"-21"-15,-21 0 0,21 0 0,-21-1 16,0 1-16,0 0 0,0 0 0,21 21 16,-21-21-16,0 0 0,0-1 15,0 1-15,-21 21 16,0 0-1,0 0-15,0 21 0,-22 1 0,1-1 16,0 0-16,-1 21 0,1-21 16,0 22-16,-1-22 0,1 21 0,21-21 15,0 1-15,21 20 0,0-21 16,0 0-16,21-21 16,0 0-16,21 0 15,-21 21-15,22-21 0,-1 0 0,0 0 16,-20 0-16,20 0 0,0 22 15,1-22-15,-1 21 0,-21-21 0,21 21 16,-20 0-16,-1-21 0,-21 21 16,21-21-16,-21 21 0,0 1 0,0-1 15,0 0-15,0 0 16,-21 0-16,0-21 0,-1 21 16,-20-21-16,0 0 0,21 0 15,-22 22-15,1-22 0,0 0 16,20 0-16,-20 0 0,21 0 0,0 0 15,0 0-15,-1 0 0,1 0 16,0 0-16,0-22 16,0 22-1,21-21-15,-21 21 0</inkml:trace>
  <inkml:trace contextRef="#ctx0" brushRef="#br0" timeOffset="4332.14">3768 1799 0,'0'0'0,"-22"0"0,1 0 0,-42 0 32,42 0-32,42 0 62,0 0-62,0 0 0,0 0 0,22 0 16,-22 0-16,21 0 0,0 0 15,1 0-15,-1 0 0,22 0 16,-22 0-16,21 0 0,1 0 0,21 0 16,-1 0-16,1 0 0,0 0 15,20 0-15,1 0 0,21 0 0,-21 0 16,21 0-16,0 0 0,21 0 16,0 0-16,1 0 0,-1 0 0,21 0 15,0 0-15,22 0 0,-22 0 16,43 0-16,-22 0 0,1 0 0,21 0 15,20 0-15,-20 0 0,0 0 16,-1 0-16,1 0 0,0 0 16,-1 0-16,-20-21 0,21 0 0,-22 21 15,1 0-15,-22 0 0,0-21 16,1 0-16,-22 21 0,-21-22 0,0 22 16,-21-21-16,-1 21 0,1-21 15,-21 0-15,0 21 0,-1-21 0,-20 21 16,-22 0-16,0-21 0,1 21 15,-1 0-15,-21 0 0,0 0 0,1-22 16,-1 22-16,0 0 31,-21-21 16</inkml:trace>
  <inkml:trace contextRef="#ctx0" brushRef="#br0" timeOffset="6284.3">825 3048 0,'0'0'15,"0"-21"-15,0 0 0,0 0 16,0-1-16,-21 22 0,21-21 16,0 0-16,-21 0 15,21 0-15,0 0 0,0-1 16,0 1 0,-21 21-16,21-21 0,-21 21 15,21 21 16,0 0-15,0 1-16,0-1 0,0 0 16,0 0-16,0 0 0,0 22 15,0-22-15,0 21 0,0-21 0,0 22 16,0-1-16,21 0 0,-21 1 16,0-1-16,0 0 0,0 1 15,0-1-15,0 0 0,0 1 16,21-1-16,-21-21 0,0 21 15,0-20-15,0-1 0,0 0 0,0 0 16,21 0 0,0-21-16,-21-21 15,22 21-15,-1-21 0,-21-21 16,21 20-16,0-20 0,-21 0 16,21-1-16,0-20 0,1 21 0,-1-1 15,-21-20-15,21 20 0,0 22 16,0-21-16,0 21 0,1-22 0,-1 43 15,0-21-15,-21 0 16,21 21-16,0 0 16,0 0-16,-21 21 0,0 0 15,22 1-15,-22-1 0,21 21 16,0-21-16,-21 22 0,0-1 0,21 0 16,-21 1-16,21-1 0,-21-21 15,21 21-15,1-20 0,-22 20 16,21-21-16,0 0 0,21 0 0,-21 1 15,1-22-15,20 0 0,0 0 16,-21 0-16,22 0 0,-1 0 0,0 0 16,1-22-16,-22 1 0,21 0 15,-21-21-15,22-1 0,-22 1 16,0-21-16,0 20 0,0-20 16,-21-1-16,0 22 0,22-22 15,-22 1-15,0 21 0,0-1 0,0 1 16,0 0-16,0-1 0,0 1 15,0 21-15,0 0 0,0-1 0,0 1 16,0 42 0,0 22-1,0-22-15,0 0 16,0 21-16,0 1 0,0-1 16,0 0-16,0 1 0,0-1 0,0 0 15,0 1-15,0-1 16,0 0-16,0 1 0,0-1 0,0 0 15,0 1-15,0-22 0,21 0 16,-21 21-16,21-20 0,0-1 16,0-21-16,0 0 0,1 0 15,-1 0-15,0 0 0,0 0 0,0-21 16,0 21-16,22-22 0,-22 1 16,0-21-16,0 21 0,0-22 0,1 22 15,-1-21-15,0 0 0,0 20 16,-21-20-16,0 21 0,21 0 15,-21 0-15,0-1 0,21 22 16,-42 22 15,0 62-15,21-41-16,0-22 16,0 0-16,0 21 0,0-21 15,0 1-15,0-1 0,0 0 0,21 0 16,0-21-16,-21 21 0,22-21 15,-1 0-15,0 0 0,0 0 0,0 0 16,0 0-16,1 0 0,-1 0 16,0-21-16,0 0 0,0 0 0,0 0 15,-21-1-15</inkml:trace>
  <inkml:trace contextRef="#ctx0" brushRef="#br0" timeOffset="6588.3">2646 2752 0,'0'0'0,"-21"0"0,-1 0 0,1 0 0,0 0 16,0 0-16,21 21 15,0 0-15,0 0 0,0 0 16,21-21 0,0 0-16,0 0 0,1 0 15,-1 0-15,0-21 16,-21 0-16,21 0 0,-21 0 15,0 0-15,0-1 16,-21 1-16,0 21 0,0 0 0,-1-21 16,1 21-16,0 0 0,0 0 15,0 0-15,0 21 0,-1 0 16,1 1-16,0-22 0,21 21 0,0 0 16,0 0-16,0 0 15,21-21-15,0 0 16</inkml:trace>
  <inkml:trace contextRef="#ctx0" brushRef="#br0" timeOffset="7256.28">2921 3048 0,'0'0'0,"0"-21"16,0 42 31,0 0-47,-21 0 15,21 22-15,0-22 0,0 21 16,0-21-16,0 22 0,0-1 0,0-21 16,0 22-16,0-22 0,0 0 15,0 0-15,-21 0 0,21 0 16,0 1-16,0-1 0,0-42 47,0-1-47,0 1 0,21 0 15,-21-21-15,21-1 0,0 1 16,-21 0-16,21-1 0,0 1 0,22 0 16,-22 21-16,21-22 0,-21 22 15,22 0-15,-1 0 0,0 0 16,1 21-16,-1 0 0,0 0 0,-20 0 15,20 21-15,-21 0 0,0 0 16,0 21-16,-21-20 0,22 20 16,-22-21-16,0 21 0,0 1 0,0-1 15,0-21-15,-22 22 0,22-22 16,-21 21-16,21-21 0,0 0 0,0 1 16,-21-22-16,21 21 0,0 0 15,-21-21-15,21-21 31,0 0-31,0-1 16,21 1-16,0 0 0</inkml:trace>
  <inkml:trace contextRef="#ctx0" brushRef="#br0" timeOffset="7840.29">4149 3112 0,'0'0'15,"0"-22"-15,21 22 0,-21-21 0,0 0 16,0 0-16,-21 0 16,-1 21-1,1-21-15,0 21 0,0 0 16,0 0-16,0 0 0,-1 0 16,1 21-16,0-21 0,0 21 15,0 0-15,0 21 0,-1-20 16,1 20-16,21 0 0,-21-21 15,21 22-15,0-1 0,0 0 0,0-20 16,0 20-16,0-21 0,0 0 16,0 0-16,21 1 0,0-1 0,1-21 15,-1 0-15,0 0 0,21 0 16,-21 0-16,1 0 0,-1-21 0,21 21 16,-21-22-16,0 1 0,1-21 15,-1 21-15,0-22 0,0 1 0,0 0 16,0-22-16,1 22 0,-1-22 15,0 22-15,0-21 0,0-1 16,-21 1-16,0-1 0,21 1 0,-21 20 16,0-20-16,0 20 0,0 1 15,0 21-15,0 0 0,0 0 16,0-1-16,-21 22 0,21 22 16,0-1-16,-21 0 0,21 21 15,-21 1-15,21-1 0,0 0 0,-21 22 16,21-22-16,0 22 0,0-22 15,0 21-15,0-20 0,0-1 0,0 0 16,0 22-16,0-22 0,0 1 16,0-1-16,0-21 0,0 21 0,0-20 15,21-1-15,0 0 0,-21 0 16,21-21-16,0 0 0,1 0 16,-1 0-16,0 0 0,0 0 15,0-21-15,0 21 0,22-21 16,-22 0-16</inkml:trace>
  <inkml:trace contextRef="#ctx0" brushRef="#br0" timeOffset="8301.29">5059 2985 0,'0'0'16,"0"-22"-16,0 1 0,-21 21 16,-1 0-16,1 0 15,0 0-15,0 21 0,0-21 16,0 22-16,-1-1 0,1 0 15,0 0-15,21 0 0,-21 0 0,0 22 16,0-22-16,-1 21 0,22-21 0,0 22 16,0-22-16,0 0 0,0 0 15,0 0-15,0 1 0,0-1 0,22 0 16,-1-21-16,0 0 0,0 21 16,21-21-16,-20 0 0,20 0 0,-21 0 15,21 0-15,-20-21 0,-1 0 16,21 0-16,-21 21 0,0-22 0,1-20 15,-1 21-15,0 0 16,0-22-16,-21 22 0,0-21 0,0 21 16,0-22-16,0 1 0,0 21 15,0-21-15,-21 20 0,0 1 0,0 0 16,-1 0-16,1 21 0,-21 0 0,21 0 16,-22 0-16,22 0 0,-21 21 15,21-21-15,-22 21 0,22 0 0,0 1 16,0-1-16,21 21 0,0-21 15,0 0-15,0 22 0,0-22 0,0 0 16,0 21-16,0-20 0,21-1 16,0 0-16,0 0 0,1 0 0,-1-21 15,0 21-15,0-21 16,21 0-16,-20 22 0,20-22 0</inkml:trace>
  <inkml:trace contextRef="#ctx0" brushRef="#br0" timeOffset="8903.42">5694 3112 0,'0'0'16,"0"-22"-16,0 1 0,0 0 0,0 0 0,0 0 15,0 0 1,-21 21 0,-1 0-16,22 21 0,-21-21 15,21 21-15,0 0 0,-21 0 16,0 22-16,21-22 0,-21 21 15,21-21-15,-21 22 0,21-22 0,0 0 16,0 21-16,0-21 0,0 1 0,0-1 16,0 0-16,0 0 15,21-21-15,0 0 16,0 0-16,0 0 0,-21-21 16,21 21-16,1-21 0,-1 0 0,0-1 15,21 1-15,-21 0 0,1-21 16,-1 21-16,0-22 0,0 22 0,0 0 15,-21 0-15,0 0 16,21 21-16,-21 21 16,0 0-1,0 0-15,0 0 0,0 0 16,-21 22-16,21-22 0,0 0 0,0 21 16,0-20-16,0-1 0,0 0 15,0 0-15,0 0 0,21 0 16,1-21-16,-1 0 0,0 0 15,21 0-15,-21 0 0,1 0 0,-1-21 16,21 21-16,-21-21 0,0-21 16,1 21-16,-1-22 0,0 22 0,-21-21 15,0-1-15,0 1 0,0 0 16,0-1-16,0 1 0,0 21 16,0-21-16,-21 20 0,0 1 15,-1 21-15,1 0 16,0 0-16,0 0 0,21 21 15,-21-21-15,21 22 0,0-1 16,0 0-16</inkml:trace>
  <inkml:trace contextRef="#ctx0" brushRef="#br0" timeOffset="9759.83">8191 3154 0,'0'0'16,"22"-21"-16,-1 0 0,0-22 0,-21 22 0,21 0 15,-21 0-15,21-22 0,-21 22 16,0-21-16,0 21 0,0 0 0,0-1 15,0 1-15,0 0 0,0 42 32,0 0-32,0 22 0,0-22 15,0 21-15,0 1 0,0-1 0,0 21 16,0-20-16,0 20 0,0-20 16,0-1-16,-21 0 0,21 1 15,0-22-15,0 21 0,0-21 0,0 0 16,21-21-1,0-21-15,1 21 16,-1-42-16,-21 21 0,21 0 16,0-22-16,0 1 0,0 0 0,1-1 15,-1 22-15,0-21 0,-21-1 16,21 22-16,0-21 0,0 21 16,-21 0-16,22-1 0,-1 22 15,0 0-15,0 22 16,-21-1-16,0 0 0,0 21 15,21-21-15,0 22 0,-21-22 16,22 21-16,-22 1 0,0-22 0,21 21 16,0-21-16,0 22 0,0-22 15,0 0-15,1 0 0,20-21 0,-21 0 16,21 0-16,1 0 0,-22 0 0,21 0 16,1-21-16,-1 0 15,0 0-15,1-22 0,-1 22 0,-21-21 0,21-1 16,-20 1-16,-22 0 15,0-1-15,0 1 0,0 0 0,0-22 16,0 22-16,-22 0 0,-20-22 16,21 43-16,0-21 0,-22 20 0,1 1 15,0 0-15,-1 21 0,22 0 16,-21 0-16,0 0 0,20 21 0,-20 0 16,21-21-16,0 22 0,0-1 15,21 0-15,0 0 0,0 0 0,0 0 16,0 1-16,21-1 15,0-21-15,0 0 0,0 0 16,22 0-16,-1 0 0,0 0 0,22 0 16</inkml:trace>
  <inkml:trace contextRef="#ctx0" brushRef="#br0" timeOffset="10508.24">9800 2286 0,'0'0'0,"-21"-21"0,-85-43 32,85 64-32,0 0 0,21 22 15,-21-1-15,-1 0 0,22 0 0,0 21 16,0 1-16,0-1 0,0 0 16,0 22-16,-21-1 0,21-20 0,0 20 15,0 1-15,-21-1 16,21-20-16,0 20 0,0-21 0,0 1 15,0-1-15,0 0 0,0 22 0,0-43 16,0 21-16,0 1 0,0-22 16,0 0-16,0 0 0,0 0 15,0-42 1,0 0 0,0 0-16,0-21 15,0 20-15,0-20 0,0 21 0,0-21 16,21-1-16,0 1 15,1 0-15,-1 20 0,0-20 0,0 21 16,21-21-16,1 20 0,-22 1 0,21 21 16,1 0-16,-1 0 0,-21 0 15,0 0-15,22 0 0,-22 21 0,0 1 16,0-1-16,-21 0 0,0 0 16,0 21-16,0-20 0,0 20 0,0-21 15,0 0-15,0 22 0,0-22 16,21 0-16,-21 0 0,21 0 0,-21 0 15,22 1-15,-1-22 0,0 21 16,0-21-16,0 0 16,0 0-16,1-21 0,-1 21 0,0-22 15,0 1-15,0 0 16,0 0-16,1 0 0,-1-22 0,0 22 16,0-21-16,-21 21 0,21-22 15,0 22-15,-21 0 0,22 0 0,-22 0 16,0 42 15,0 0-31,0 0 0,0 0 0,0 22 16,0-22-16,0 0 0,0 0 15,0 0-15,0 1 0,0 20 0,0-21 16,0 0-16,0 0 16,-22 1-16,22-1 0,0 0 15,0-42 16,0 0-15,0-1-16,0 1 0,0 0 16</inkml:trace>
  <inkml:trace contextRef="#ctx0" brushRef="#br0" timeOffset="10687.99">10604 2731 0,'0'0'16,"-21"-22"-16,0 22 0,0 0 15,21-21-15,0 42 47,0 1-31,0-1 0</inkml:trace>
  <inkml:trace contextRef="#ctx0" brushRef="#br0" timeOffset="10976.37">11070 2709 0,'0'0'16,"0"-21"-16,-21 21 16,0 0-1,0 0-15,-1 0 0,1 0 0,0 0 16,0 0-16,0 21 0,0 22 15,-1-22-15,1 0 0,0 21 0,0 1 16,21-22-16,0 21 0,-21 1 16,21-22-16,0 21 0,0-21 0,0 22 15,0-22-15,0 21 0,0-21 0,21 0 16,0 1-16,0-1 0,0-21 16,1 21-16,20-21 0,-21 0 15,21 0-15,-20 0 0,20 0 16,-21-21-16,21 21 0,1-21 0,-1-1 15</inkml:trace>
  <inkml:trace contextRef="#ctx0" brushRef="#br0" timeOffset="11472.02">11620 2371 0,'0'0'0,"0"-43"0,-21 1 0,0 0 15,21 21-15,-21-43 16,0 64-1,21 21-15,-21 0 0,21 1 16,0 20-16,-22 21 0,22-20 16,0 20-16,0 1 0,0-1 0,-21 1 15,21-1-15,-21 1 0,21-22 16,0 22-16,0-22 0,0 0 0,-21 1 16,21-1-16,0 0 0,-21 1 15,21-22-15,0 0 0,0 0 0,0 0 16,0 0-16,0 1 0,0-44 31,0 1-15,0 0-16,0 0 15,21-21-15,0 20 0,0-20 0,0 21 16,1-21-16,-1-1 0,0 1 16,0 0-16,21-1 0,-20 1 0,20 21 15,-21-22-15,21 43 0,1-21 16,-22 21-16,21 0 0,-21 21 0,22 1 15,-22-1-15,0 0 0,-21 21 0,0-21 16,0 22-16,0-1 0,0-21 16,0 22-16,0-1 0,0-21 0,-21 21 15,0 1-15,21-22 0,0 21 16,-21-21-16,21 1 0,-22-1 0,22 0 16,0 0-16,0-42 31,22 0-31</inkml:trace>
  <inkml:trace contextRef="#ctx0" brushRef="#br0" timeOffset="12188.24">13822 2836 0,'21'0'0,"0"0"16,0 0 0,0-21-16,-21 0 0,22 0 0,-1 0 15,-21 0-15,21-1 0,-21 1 0,0-21 16,0 21-16,0-22 0,0 22 16,0-21-16,-21 0 0,0 20 15,-1-20-15,1 21 0,-21 0 16,21 21-16,-22 0 0,22 0 0,-21 0 15,0 0-15,-1 0 0,1 21 16,0 21-16,-1 1 0,1-1 0,0 21 16,-1 1-16,22-1 0,-21-20 15,21 20-15,-1-20 0,1 20 0,21-21 16,0-20-16,0 20 0,0-21 16,21 21-16,1-20 0,-1-22 0,21 21 15,-21-21-15,22 0 0,-1 0 16,-21 0-16,21 0 0,1-21 15,-1-1-15,0 1 0,-20 0 0,20 0 16,0 0-16,1-22 0,-22 22 16,0-21-16,21 0 0,-21-1 0,1 22 15,-1-21-15,-21-1 0,0 22 16,21-21-16,0 21 0,-21 0 16,0 42-1,0 0-15,0 21 0,0-21 16,0 22-16,0-22 0,0 21 15,0-21-15,0 22 0,0-22 16,0 21-16,0-21 0,0 1 0,21-1 16,0 0-16,1 0 0,-1-21 0,0 21 15,0-21-15,21 0 0,-20 0 16,20 0-16,0 0 0,1-21 0,-1 21 16,0-21-16</inkml:trace>
  <inkml:trace contextRef="#ctx0" brushRef="#br0" timeOffset="12517.25">14668 2752 0,'0'-170'16,"0"340"-16,0-361 0,0 149 0,0 21 16,0 0-16,0 42 15,0 0 1,0 21-16,0 1 0,-21-22 16,21 42-16,0-20 0,-21-1 0,21 0 15,0 22-15,0-1 0,0-20 16,0 20-16,-21 22 0,21-22 0,0 22 15,0 0-15,0-1 0,0 1 16,-21 0-16,21 20 0,0-20 0,-21 0 16,-1 21-16,1-22 0,0-20 0,0 20 15,0-20-15,0-1 0,21-20 16,-22-1-16,22-21 0,-21 0 0,21 1 16,0-44-1,0 1-15,0-21 16,0 21-16,0-43 0,21 22 0,1-22 15,-1-20-15,-21 20 0,21-20 0,0-1 16,0 0-16,0 1 0,1-1 16,-1 0-16,21 1 0</inkml:trace>
  <inkml:trace contextRef="#ctx0" brushRef="#br0" timeOffset="12820.21">14668 2963 0,'0'-42'0,"0"84"0,0-126 16,0 41-16,0 1 0,-21 0 15,21-1-15,0 22 0,0-21 0,0 21 16,0 0-16,0-1 0,0 1 15,0 0-15,21 0 0,1 0 0,20 21 16,-21 0-16,21 0 0,1 0 16,-1 0-16,22 21 0,-22-21 15,0 21-15,1 21 0,-1-20 0,0 20 16,-21-21-16,-21 21 0,0 1 16,0-1-16,0-21 0,-21 22 0,-21-1 15,21-21-15,-22 0 0,-20 22 16,21-22-16,-1 0 0,1 0 0,0 0 15,-1-21-15,22 21 0,-21-21 16,21 0-16,-1 0 0,1 0 16,21-21-1,0 0-15,21 21 16,1-21-16,20 21 0,-21-21 0,21 0 16,1-1-16,20 22 0,1-21 15</inkml:trace>
  <inkml:trace contextRef="#ctx0" brushRef="#br0" timeOffset="13148.63">15600 2625 0,'0'0'0,"0"-21"0,-21-1 31,-1 1-31,1 21 0,0 0 16,21 21-16,-21 1 15,21-1-15,-21 0 0,21 21 16,0-21-16,0 22 0,0-1 15,-21 22-15,21-22 0,0 21 0,-22 1 16,22 21-16,0-1 0,0 1 16,0 0-16,0-1 0,0 1 0,0 0 15,22-1-15,-22 1 0,0 0 0,0-1 16,0 1-16,0 0 0,-22-1 16,1-20-16,21-1 0,-21-20 0,0-1 15,0 0-15,0-21 0,21 1 0,0-1 16,-22-21-16,22-21 15,0-1-15,0 1 16,0-21-16,22 21 0,-1-43 0,0 22 16,21-22-16,-21 1 0,22-1 15</inkml:trace>
  <inkml:trace contextRef="#ctx0" brushRef="#br0" timeOffset="13503.82">15748 2794 0,'0'0'0,"-21"-42"0,-106-106 32,127 126-32,0 1 0,0 0 0,0 0 15,0 0-15,42 0 16,-21 21-16,22 0 0,20 0 0,-21 0 16,22 0-16,-22 0 0,22 21 15,-1 0-15,-20 0 0,-1 0 0,0 22 16,1-1-16,-22-21 0,-21 21 15,0 1-15,0-22 0,-43 21 0,22-21 16,-21 22-16,-22-22 0,22 0 0,0 0 16,-22 0-16,1 1 0,20-22 15,1 21-15,-21-21 0,20 0 0,22 21 16,-21-21-16,21 0 0,-1 0 16,1 0-16,42-21 31,1 21-31,-1-21 0,0 21 15,21-22-15,-21 1 0,22 21 0,-1-21 16,0 0-16,1 21 0</inkml:trace>
  <inkml:trace contextRef="#ctx0" brushRef="#br0" timeOffset="13850.21">16319 2858 0,'22'0'31,"-1"0"-31,0-22 16,21 1-16,-21 0 0,1 0 15,20 0-15,-21 0 0,0-1 0,0-20 16,1 21-16,-22 0 0,21-22 16,-21 22-16,0 0 0,0 0 15,-21 21-15,-22 0 0,22 0 16,0 0-16,-21 21 0,20 0 0,-20 0 15,21 1-15,0 20 0,0-21 16,-22 21-16,43-20 0,-21 20 0,0 0 16,21-21-16,0 1 0,0 20 0,0-21 15,0 0-15,0 0 16,0 1-16,21-22 0,0 21 0,0 0 16,1-21-16,20 0 0,-21 21 15,21-21-15,1 0 0,-1 0 0,0 0 16,22 0-16,-22 0 0,22-21 0</inkml:trace>
  <inkml:trace contextRef="#ctx0" brushRef="#br0" timeOffset="14652.24">17293 2709 0,'21'-42'16,"-42"84"-16,42-126 0,-21 63 0,0-22 0,0 22 16,0 0-16,-21 0 0,0 0 0,0 21 15,0 0-15,-1 0 0,1 0 16,0 0-16,-21 21 0,21 0 15,-22 0-15,22 21 0,0-20 0,0 20 16,0 0-16,-1 1 0,1-22 16,0 21-16,0 0 0,21-20 0,0 20 15,0-21-15,0 21 0,-21-20 16,21-1-16,0 0 0,0 0 0,0 0 16,21-21-16,0 0 15,0 0-15,0 0 0,1 0 16,-1 0-16,0 0 0,0-21 15,0 0-15,0 0 0,1 0 0,-1-1 16,0-20-16,-21 0 0,0-1 16,0 22-16,21-21 0,-21 0 15,0-1-15,0 22 0,0 0 0,0 0 16,0 0-16,0 42 16,0 0-1,0 21-15,0-21 0,0 22 0,0-22 16,21 21-16,-21-21 0,0 1 15,0 20-15,0-21 0,21 0 0,-21 0 16,0 1-16,0-1 0,22 0 16,-1-21-16,-21 21 0,21-21 15,-21 21-15,21-21 0,0 0 16,0 0 0,1-21-16,-22 0 0,0 0 15,0 0-15,21-1 0,0 1 16,0-21-16,0 0 0,-21 20 0,21-20 15,22 0-15,-22 21 0,0-22 16,0 22-16,22 0 0,-22 0 0,21 0 16,0-1-16,-20 1 0,20 21 15,-21 0-15,0 0 0,0 21 0,1 1 16,-1-1-16,-21 0 0,0 21 16,21 1-16,-21-22 0,0 21 0,21 0 15,-21-20-15,0 20 0,0-21 16,0 21-16,0-20 0,-21-1 15,0 0-15,0 0 0,21 0 0,-22-21 16,22 21-16,-21-21 16,0 0-16,21-21 15,0 0 1,0 0-16,0 0 0,21 0 16,0-22-16,1 22 0,-1-21 15,0 21-15,0-22 0,0 22 0,0-21 16,1 21-16,-1-1 0,0 1 15,0 0-15,0 0 0,0 0 16,1 0-16,-1 21 0,0 0 0,0-22 16,0 22-16,22 0 0,-22 0 15,0 22-15</inkml:trace>
  <inkml:trace contextRef="#ctx0" brushRef="#br0" timeOffset="15067.88">18775 2836 0,'0'0'0,"21"-21"0,0 0 0,-21 0 16,21 0-16,0-22 0,1 22 15,-1-21-15,-21 21 0,0-22 0,0 22 16,0 0-16,0 0 0,0 0 16,-21 21-16,-1 0 0,-20 0 15,21 0-15,-21 0 0,-1 0 16,1 21-16,0 0 0,-1 0 0,1 0 15,21 1-15,0-1 0,-1 21 0,22-21 16,0 0-16,22 1 16,-1-1-16,21 0 0,-21-21 0,22 21 15,-1 0-15,0-21 0,1 21 16,-1 1-16,0-22 0,1 21 0,-22 0 16,21-21-16,-21 21 0,0 0 15,-21 0-15,0 1 16,-21-1-1,0-21-15,-21 0 0,21 21 16,-22-21-16,1 0 0,0 0 16,-1 21-16,1-21 0,0 0 0,20 0 15,-20 0-15,21 0 0,-21 0 16,20 0-16,22-21 16,0 0-16</inkml:trace>
  <inkml:trace contextRef="#ctx0" brushRef="#br0" timeOffset="16269.23">20743 2117 0,'21'-21'0,"-42"42"0,42-64 0,-21 22 16,0 0-16,0 0 0,0 0 15,0 0-15,0-1 0,0 1 0,0 0 16,0 0-16,0 0 0,-21 21 16,0 0-16,0 0 0,-21 0 15,20 0-15,-20 21 0,0-21 16,21 42-16,-22-21 0,1 22 0,0-1 16,-1-21-16,1 43 0,0-22 15,-1 22-15,22-1 0,-21 1 16,21-1-16,-1 22 0,1-22 15,0 22-15,21-22 0,0 1 0,0-22 16,0 1-16,21-1 0,0 0 16,22 1-16,-22-22 0,21 0 0,22-21 15,-22 21-15,22-21 0,-1 0 16,1 0-16,-1 0 0,22-21 0,-22 0 16,1 0-16,-1-1 0,1 1 15,-1-21-15,-20 0 0,-1-1 0,0 1 16,-21-22-16,1-20 0,-1 20 0,0 1 15,-21-1-15,0 1 16,0-1-16,0 1 0,-21-1 0,0 1 16,-1 20-16,-20 1 0,21 0 15,-21-1-15,-22 22 0,22 0 0,-22 21 16,1 0-16,-22 0 0,22 21 16,-1 0-16,-21 1 0,22 20 0,21-21 15,-22 21-15,22 22 0,21-22 16,-22 22-16,22-1 0,0 1 0,21-1 15,0 1-15,0-1 0,0 1 16,21-22-16,0 0 0,0 1 0,22-1 16,-1 0-16,0-20 0,1-1 15,20-21-15,1 21 0,-1-21 16,1 0-16,-1 0 0,-20 0 16,20-21-16,1 21 0,-22-21 0,0-1 15,1-20-15,-1 21 0,0-21 0,-21-1 16,1 22-16,-1-21 0,0-1 15,0 1-15,0 21 0,-21 0 16,0 0-16,0 42 31,0 21-31,0-21 0,0 0 16,0 22-16,0-22 0,0 21 0,0-21 16,0 1-16,0-1 0,0 21 15,0-21-15,0 0 16,0 1-16,0-1 15,0-42 17,0-1-32,0 1 15,0 0-15,0 0 0,21-21 0,1-1 16,-22 1-16,21 0 0,0-1 16,0 1-16,21-22 0,-20 43 0,20-21 15,0 21-15,22 0 0,-22-1 16,0 1-16,1 21 0,20 0 15,-20 0-15,-1 21 0,-21 1 0,21-1 16,-20 21-16,-1 0 0,-21 43 16,0-43-16,0 1 15,0-1-15,-21 0 0,-1 1 0,1-1 16,21-21-16,-21 22 0,0-22 16,0 0-16,21 0 0,-21 0 15,42-21 16,-21-21-15,21 0-16,0 0 0,21 0 16,-20-1-16,20-20 0</inkml:trace>
  <inkml:trace contextRef="#ctx0" brushRef="#br0" timeOffset="16544.24">22966 2117 0,'0'-21'0,"0"42"0,0-64 0,0 22 16,0 0-16,-21 21 16,-1 0-1,22 21-15,-21 0 0,21 22 16,-21-22-16,0 21 0,21 1 0,0 20 16,-21-21-16,0 22 0,-1-1 0,1 1 15,0-22-15,0 22 16,0-22-16,0 0 0,-1 1 0,1-22 15,0 21-15,21-21 0,0 22 16,-21-43-16,21 21 0,0 0 0,21-21 31,0 0-31,22 0 16,-22-21-16</inkml:trace>
  <inkml:trace contextRef="#ctx0" brushRef="#br0" timeOffset="17232.2">23220 2286 0,'0'0'0,"0"-42"0,0-1 16,0 22-16,0 0 0,21-21 16,-21 21-16,0 42 31,0 0-31,0 21 16,0-21-16,0 22 0,-21-1 0,21 0 15,0 22-15,-21-22 0,-1 22 16,1-22-16,0 0 0,0 22 0,0-22 15,0-21-15,-1 22 0,1-22 16,0 21-16,21-21 0,-21 1 0,21-1 16,21-21-1,0 0 1,0-21-16,-21-1 16,22 1-16,-1 0 0,21 0 0,-21 0 15,0-22-15,22 22 0,-22-21 16,0 0-16,21 20 0,-20 1 0,-1 0 15,0 0-15,0 0 0,-21 42 16,0 0 0,0 21-16,0-20 15,0-1-15,0 21 0,0-21 0,0 0 16,0 22-16,0-22 0,0 0 16,0 0-16,0 0 0,0 1 0,21-1 15,0-21-15,1 0 16,-1 21-16,21-21 0,-21 0 15,22 0-15,-22 0 0,21 0 0,0 0 16,1-21-16,-22 0 0,21 21 16,1-22-16,-22-20 0,21 21 0,-21-21 15,0 20-15,1-20 0,-1 0 16,-21-1-16,0 1 0,0 0 0,0 21 16,0-1-16,0 1 0,-21 21 15,-1 0-15,1 21 16,0 1-16,0-1 0,0 21 15,0-21-15,-1 22 0,1-1 16,21-21-16,0 21 0,0-20 16,0-1-16,0 0 0,0 0 0,0 0 15,21 0-15,1 1 0,-1-22 16,0 0-16,0 21 0,0-21 0,0 0 16,22 0-16,-22 0 0,0 0 15,21 0-15,-20-21 0,-1 21 0,0-22 16,0 1-16,0 0 0,0 0 15,1-21-15</inkml:trace>
  <inkml:trace contextRef="#ctx0" brushRef="#br0" timeOffset="17492.32">22606 2307 0,'21'0'16,"0"0"-16,0-21 15,22 21-15,-1 0 0,22 0 0,-22 0 16,21-21-16,-20 21 0,-1 0 16,0 0-16,1 0 0,-22-21 0,0 21 15,0 0-15,-42 0 31,0 0-31,-21 0 0,-22 0 16</inkml:trace>
  <inkml:trace contextRef="#ctx0" brushRef="#br0" timeOffset="18476.21">6202 3979 0,'0'0'0,"0"43"16,0-22-16,0 0 15,21-21 17,0 0-32,0-21 0,0 21 0,1-21 15,20 0-15,-21-1 0,0 22 16,-21-21-16,21-21 15,-21 21-15,0 0 16,-21 21-16,0-22 0,0 22 16,0 0-16,-22 0 0,22 0 15,-21 0-15,21 0 0,-22 0 0,22 22 16,-21-22-16,21 21 0,-22 0 16,22 0-16,0 0 0,0 0 0,0 22 15,0-22-15,21 21 0,-22-21 0,22 22 16,0-22-16,0 21 0,0-21 15,22 1-15,-1 20 0,0-21 0,21 0 16,-21 0-16,22 1 0,-1 20 16,-21-21-16,22 0 0,-1 0 0,0 1 15,1-1-15,-22 0 16,0 0-16,0 0 0,0 0 0,-21 1 16,0-1-16,0 0 0,-21 0 0,0 0 15,-21 0-15,20 1 0,-20-1 16,-21-21-16,20 0 0,-20 0 0,20 0 15,-20 0-15,-1 0 0,1-21 16,21 21-16,-22-22 0,22 1 0,-1 0 16,22-21-16,-21 21 0,21-1 15,0 1-15,-1-21 0,22 21 0,0 0 16,0-1-16,0 1 0,22 21 16,-1-21-16,21 21 0,-21 0 0,22-21 15,-1 21-15,0 0 0,22 0 16,-22 0-16,22 0 0,-22 0 15</inkml:trace>
  <inkml:trace contextRef="#ctx0" brushRef="#br0" timeOffset="20064.73">6879 4339 0,'21'0'0,"-42"0"0,42-21 0,-21 0 15,0 0-15,0 0 0,0-1 16,0 1-16,0 0 0,-21 21 15,0 0 1,0 0-16,0 0 16,-1 21-16,1 0 15,21 1-15,-21 20 0,21-21 0,-21 21 16,21-20-16,0 20 0,-21-21 16,0 21-16,21 1 0,-22-22 0,22 21 15,0-21-15,0 1 0,0-1 0,0 0 16,0 0-16,0 0 0,22 0 15,-1-21-15,0 0 0,0 0 0,0 0 16,22 0-16,-22 0 0,21 0 16,0 0-16,1-21 0,-1 0 0,0 0 15,1 0-15,-22 0 0,21-1 16,1-20-16,-22 21 0,0-21 16,21 20-16,-21-20 0,-21 21 0,0-21 15,0 20-15,0 1 0,0 0 16,-21 21-1,0 0-15,0 0 16,0 21-16,0 0 0,21 1 16,0-1-16,0 0 15,0 0-15,21 0 0,0 0 16,-21 1-16,0-1 0,21 0 0,0 0 16,-21 0-16,0 0 15,21 1-15,-21-1 0,22 0 16,-1 0-16,0-21 0,0 21 15,0-21-15,0 21 0,1-21 16,-1 0-16,21 0 0,-21 0 0,22 0 16,-22 0-16,21 0 0,0 0 15,1-21-15,-1 0 0,0 21 0,1-21 16,-22 0-16,21 0 0,-21-1 16,22 1-16,-22 0 0,0 0 0,0-21 15,-21 20-15,0-20 0,0 21 0,0 0 16,0 0-16,0-1 15,0 1-15,0 0 0,-21 21 16,0 0-16,0 0 16,0 0-16,-1 21 0,-20-21 0,21 21 15,0 1-15,0-1 0,-1 21 16,1-21-16,21 0 0,-21 1 0,0-1 16,21 21-16,0-21 0,0 0 0,0 1 15,0-1-15,0 0 0,0 0 16,0 0-16,42 0 0,-21-21 0,1 22 15,20-22-15,0 0 0,-21 0 16,22 0-16,-1 0 0,22 0 0,-22 0 16,0-22-16,1 22 0,-1-21 0,0 0 15,1 0-15,-1 0 16,0 0-16,-21-1 0,22 1 0,-22-21 16,0 21-16,0 0 0,0-22 15,1 22-15,-22-21 0,0 21 16,0-1-16,0 1 0,0 0 15,-22 21-15,1 0 0,0 0 16,0 0-16,0 21 0,0 0 0,21 1 16,-22-22-16,1 21 0,0 21 15,0-21-15,21 0 0,0 1 0,0-1 16,0 0-16,0 21 0,0-21 16,0 1-16,0-1 0,0 0 0,0 0 15,0 0-15,21 0 0,0 1 16,22-22-16,-22 0 15,0 21-15,21-21 0,1 0 0,-1 0 16,0 0-16,22 0 0,-22-21 16,0-1-16,1 22 0,-1-21 0,0 0 15,1 0-15,-1 0 0,-21-22 0,22 22 16,-22-21-16,0 21 0,-21-22 16,0 22-16,21-21 0,-21 21 0,0 0 15,0-1-15,-21 22 31,0 22-31,21-1 16,-21 0-16,21 0 16,-22 0-16,22 0 0,-21 1 0,21-1 15,0 0-15,0 0 0,-21 0 16,21 0-16,-21 1 0,21-1 0,0 0 16,-21 0-16,21 0 15,21-42 16,0 21-15,0-21-16,-21 0 0,21 0 0,1-1 16,-1 1-16,-21-21 0,42 21 0,-21-22 15,0 1-15,1 21 0,-1-21 16,21-1-16,-21 22 0,22-21 16,-22 21-16,0 21 0,0 0 15,0 0-15,0 0 0,-21 21 16,22 0-16,-22 0 0,0 0 15,0 22-15,0-22 0,0 21 0,0-21 16,0 22-16,0-22 0,0 0 0,0 21 16,21-21-16,-21 1 0,21-1 15,0-21-15,0 21 0,0-21 0,1 0 16,-1 0-16,21 0 0,-21 0 0,22 0 16,-1 0-16,-21 0 0,21 0 15,-20-21-15,20 0 0,-21 21 0,21-22 16,-20 1-16,-1 0 15,0 0-15,0-21 0,0 20 0,0 1 16,-21 0-16,22 0 0,-22 0 16,-22 21 15,1 0-31,0 0 0,0 0 16,0 21-16,0-21 0</inkml:trace>
  <inkml:trace contextRef="#ctx0" brushRef="#br0" timeOffset="21100.33">847 5800 0,'0'0'0,"0"-21"0,0-1 16,0 1-16,0 0 0,0 0 15,0 0-15,0 0 16,21 21-16,-21 42 31,0-21-15,0 21-16,0 1 0,0-1 0,0 0 15,0 22-15,0-22 0,0 1 16,0-1-16,0 0 0,-21 1 0,-1-1 16,22 0-16,-21 1 0,21-1 15,-21-21-15,21 21 0,0-20 16,-21-1-16,21 0 0,0 0 16,-21-21-16,42-21 31,0 0-31,-21 0 15</inkml:trace>
  <inkml:trace contextRef="#ctx0" brushRef="#br0" timeOffset="21371.23">1185 6181 0,'21'0'16,"1"0"-16,-22-21 15,21 21-15,0 0 0,-21-22 16,21 1-16,-21 0 16,0 0-1,-21 21-15,0 0 0,0 0 16,-1 0-16,1 0 16,21 21-16,0 0 15,-21-21-15,21 21 16,0 1-16,21-22 15,0 0 1</inkml:trace>
  <inkml:trace contextRef="#ctx0" brushRef="#br0" timeOffset="21791.8">2836 5821 0,'0'0'0,"0"-127"32,0 85-17,0 20-15,-21 1 0,21 0 16,-21 21-16,0 21 16,21 0-16,-21 22 0,21-22 15,-22 21-15,22 1 0,0 20 16,0-21-16,0 1 0,0-1 0,-21 0 15,21 1-15,-21-1 0,21 0 16,0 1-16,0-1 0,-21-21 0,21 22 16,0-22-16,-21 0 0,21 0 15,0 0-15</inkml:trace>
  <inkml:trace contextRef="#ctx0" brushRef="#br0" timeOffset="22103.09">2646 6011 0,'0'0'0,"0"-42"0,0 0 0,0 21 16,0-22-16,0 1 0,21 0 0,0-1 15,0 1-15,22 21 0,-1-22 16,0 22-16,1 0 0,-1 0 16,0 0-16,22 21 0,-22 0 0,22 0 15,-22 21-15,21 21 0,-20-21 16,-1 22-16,0-1 0,1 22 15,-22-22-15,0 0 0,-21 22 0,0-22 16,0 0-16,0 1 0,-21-1 16,0 0-16,0 1 0,-1-1 0,1-21 15,0 22-15,0-22 0,0 0 16,0 0-16,21 0 0,-22-21 0,1 0 31,0-21-15,21 0-16,-21 0 0</inkml:trace>
  <inkml:trace contextRef="#ctx0" brushRef="#br0" timeOffset="22292.56">2900 6138 0,'0'0'0,"-43"0"16,22 0-16,0 0 16,42-21-1,0 21 1,1 0-16,-1-21 0,21 21 0,0 0 15,1-21-15,-1 21 0,0-21 16,22 21-16,-22-21 0,1-1 0,20 22 16,-21-21-16,22 0 0,-22 21 15,1-21-15,-1 0 0,0 0 16,1-1-16</inkml:trace>
  <inkml:trace contextRef="#ctx0" brushRef="#br0" timeOffset="22547.62">4022 5546 0,'0'0'0,"0"-21"0,0-1 16,0 44 15,0 20-31,-22-21 16,22 21-16,0 1 0,-21-1 0,21 0 16,0 1-16,-21 20 0,21-20 0,-21-1 15,0 0-15,0 1 16,21-1-16,-22 0 0,22 1 0,-21-22 15,21 0-15,0 0 0,0 0 16,0 0-16,0 1 0,21-22 31,1 0-31,-1-22 0,0 22 16,-21-21-16,21 0 0</inkml:trace>
  <inkml:trace contextRef="#ctx0" brushRef="#br0" timeOffset="22919.96">4127 6096 0,'0'0'0,"-21"0"0,0 0 0,21 21 0,21-21 47,0 0-47,1-21 15,-1 21-15,21-21 0,-21 0 0,0 21 16,1-21-16,-1-1 0,0 1 0,0 0 15,0 0-15,-21 0 0,0 0 16,0-1-16,0 1 0,-21 21 16,0 0-1,0 21-15,0 1 0,-1-1 16,1 0-16,0 0 0,0 21 16,0-20-16,21-1 0,0 21 0,-21-21 15,21 0-15,-22 1 0,22 20 16,0-21-16,0 0 0,0 0 15,0 1-15,0-1 0,22-21 16,-1 0-16,0 0 0,0 0 16,0 0-16,22 0 0,-22 0 0,0 0 15,21 0-15,-21 0 0,1-21 16,20 21-16</inkml:trace>
  <inkml:trace contextRef="#ctx0" brushRef="#br0" timeOffset="23303.23">4699 6033 0,'-21'-43'16,"0"43"-16,21-21 16,0 0-1,0 0-15,21 0 16,0 21-16,21 0 16,-21 0-16,1 0 0,20 0 0,-21 0 15,21 0-15,-20 21 0,-1 0 16,21 0-16,-21 0 0,-21 0 0,21 1 15,-21-1-15,22 21 0,-22-21 16,0 0-16,0 1 0,0 20 16,0-21-16,-22 0 0,1 0 0,0-21 15,21 22-15,0-1 0,0-42 32,0-1-17,0 1 1,0 0-16,0 0 0,21 0 15,-21 0-15,21-1 0,-21 1 16,22 21-16,-22-21 0,0 0 16</inkml:trace>
  <inkml:trace contextRef="#ctx0" brushRef="#br0" timeOffset="27031.93">5122 6011 0,'0'-21'31,"21"21"-15,1-21-1,-22 0-15,21 21 16,-21-21-16,21 21 0,-42 21 63,0 0-63,-1-21 0,1 21 0,0 0 15,0 1-15,0-1 16,0 0-16,-1 0 0,1 21 0,0-20 15,0-1-15,21 0 0,0 0 16,0 0-16,0 0 0,21-21 16,0 0-1,0 0-15</inkml:trace>
  <inkml:trace contextRef="#ctx0" brushRef="#br0" timeOffset="27380.94">5821 5630 0,'0'0'16,"0"-42"-16,0 21 0,0 0 0,0 0 16,0 42-1,0 0 1,-21 21-16,-1-21 15,22 22-15,-21-1 0,0 0 0,0 1 16,21-1-16,-21 22 0,0-22 16,-1 0-16,1 1 0,0-1 15,21 0-15,0-21 0,0 22 0,0-22 16,0 21-16,0-21 0,0 1 16,0-1-16,21 0 0,0-21 15,22 0-15,-22 0 0,0 0 16,21 0-16,-20 0 0,20 0 0,-21-21 15,0 0-15,0-1 0,22 1 0,-43 0 16,21 0-16,0 0 0</inkml:trace>
  <inkml:trace contextRef="#ctx0" brushRef="#br0" timeOffset="27568.7">5588 5948 0,'0'0'0,"-21"0"0,0 0 0,-1 0 15,44 0 1,-1 0-16,0 0 16,0 0-16,21 0 0,-20 0 15,20-21-15,0 21 0,-21 0 0,22 0 16,-1-21-16,-21 21 0,22 0 16,-22-22-16,0 22 0,21-21 0</inkml:trace>
  <inkml:trace contextRef="#ctx0" brushRef="#br0" timeOffset="28075.64">7599 5990 0,'0'0'0,"0"-21"0,0 0 16,0 0-16,0 0 0,0-22 15,0 22-15,0-21 0,0-22 16,0 43-16,0-21 0,0 21 16,0-1-16,0 44 15,0 20 1,0 0-16,0 1 0,0-1 16,0 21-16,0-20 0,0 20 0,0 1 0,0 20 15,-21-20-15,21 21 0,-22-22 16,22 22-16,-21-1 0,0 1 15,21 0-15,-21-22 0,0 1 16,21-1-16,-21 1 0,21-22 0,0 0 16,-22 1-16,22-1 0,0-21 0,0 0 15,0 1-15,0-44 16,0 1 0,0 0-16,0 0 0,0 0 15,0-22-15</inkml:trace>
  <inkml:trace contextRef="#ctx0" brushRef="#br0" timeOffset="28400.36">7408 6096 0,'0'0'0,"-21"-42"0,0 21 0,21-22 0,0 22 16,-21 0-16,21-21 0,0 20 16,0 1-16,0 0 0,21 0 0,0 0 15,0-22-15,22 22 0,-1 21 16,21-21-16,1 0 0,-1 21 0,1 0 15,21 0-15,-22 0 0,1 21 16,-1 0-16,-21 0 0,1 1 0,-22-1 16,0 0-16,-21 21 0,0-21 15,-21 22-15,0-22 0,-22 0 0,1 0 16,0 22-16,-1-22 0,-20 0 16,21 0-16,-1-21 0,1 21 15,21 0-15,0-21 0,-1 0 0,1 0 16,42-21 15,1 21-31,20-21 0,-21 0 0,21 0 16,22 0-16,-22-1 0,1 1 15</inkml:trace>
  <inkml:trace contextRef="#ctx0" brushRef="#br0" timeOffset="28999.84">8297 5800 0,'0'0'0,"21"-21"0,22-1 0,-22 22 0,0-21 15,0 21-15,-21 21 31,0 1-15,0-1-16,-21 0 0,0 21 16,21-21-16,-21 1 0,21 20 0,-21-21 15,21 0-15,0 22 0,0-22 16,0 0-16,0 0 0,0 0 16,0 0-16,21-21 0,0 0 15,0 0-15,0 0 16,0 0-16,1 0 0,-1-21 0,0 21 15,0-21-15,0 0 0,0 0 16,1 0-16,-22-1 0,0 1 16,0 0-16,0-21 0,0 21 0,0-1 15,-22 1-15,1 0 0,-21 0 16,21 0-16,0 21 0,-1 0 0,1 0 16,0 0-16,21-21 31,21 21-31,0 0 0,22-22 15,-1 1-15,0 21 0,-20-21 16,41 21-16,-21-21 0,1 21 0,-1 0 16,0-21-16,1 21 0,-1 0 15,0 0-15,-20 0 0,-1 21 16,0-21-16,0 21 0,-21 0 16,0 22-16,0-22 0,0 21 0,0-21 15,0 22-15,0-1 0,0 0 0,-21 1 16,0-1-16,21 0 0,-21 1 15,-1 20-15,1-21 0,0 22 0,0-1 16,0 1-16,0-1 0,-1 1 16,1-1-16,0 1 0,-21-22 0,21 22 15,-1-22-15,1 0 0,0 22 0,0-43 16,0 21-16,21 1 0,0-22 16,-21 0-16,21 0 0,-22 0 0,22-42 31,0 0-16,22 0-15,-1 0 0,-21-22 0,21 22 16,0-42-16,0 20 0</inkml:trace>
  <inkml:trace contextRef="#ctx0" brushRef="#br0" timeOffset="29332.44">8975 5990 0,'0'0'15,"0"-42"-15,-43-85 16,43 106-16,0 0 15,0-1-15,0 1 0,21 21 16,1-21-16,20 0 16,-21 21-16,21 0 0,-20 0 0,20 0 15,0 0-15,1 0 0,-22 0 16,21 21-16,-21 0 0,0 0 0,-21 1 16,0 20-16,0-21 0,0 0 0,0 0 15,0 22-15,-21-22 0,0 0 16,0 0-16,-21 0 0,20 1 0,-20-22 15,0 21-15,21 0 0,-22-21 16,22 0-16,0 0 0,0 0 0,0 21 16,42-42 15,0 21-15,0 0-16,0-21 0,0 0 0,1 21 15,20-22-15,-21 1 0</inkml:trace>
  <inkml:trace contextRef="#ctx0" brushRef="#br0" timeOffset="29707.49">9546 5757 0,'0'-21'0,"0"42"0,0-63 15,0 21 1,0 42 15,-21 0-31,0 0 16,21 1-16,0-1 0,0 21 0,-21-21 15,21 0-15,0 22 0,0-22 16,0 0-16,0 0 0,0 0 0,0 1 16,0-1-16,21-21 0,0 0 15,0 0-15,0 0 0,0 0 16,1 0-16,-1 0 0,21 0 0,-21 0 16,22-21-16,-22-1 0,0 22 15,21-21-15,-21-21 0,1 21 0,-1 0 16,0-22-16,-21 22 0,0-21 0,0 21 15,0-1-15,0-20 0,0 21 16,0 0-16,-21 21 16,0 0-1,21 21 1,0 0 0,0 0-1,21-21-15,0 21 0</inkml:trace>
  <inkml:trace contextRef="#ctx0" brushRef="#br0" timeOffset="30028.04">10266 5630 0,'0'-21'16,"0"0"-16,0 42 31,-21 0-31,21 1 0,0-1 16,0 21-16,-22-21 0,1 22 15,21-1-15,-21 0 0,0 22 0,21-22 16,-21 0-16,0 1 0,-1-1 0,1 22 16,0-22-16,0 21 0,-21 1 15,20-1-15,1 1 0,21-1 0,-21 1 16,0-1-16,0-20 0,0 20 0,-1-20 16,1 20-16,21-21 15,-21 1-15,21-1 0,-21-21 0,21 22 16,0-22-16,0 0 0,0 0 0,21-21 31,0-21-31,0 0 16,1 0-16,-22-22 0,21 22 0,0-21 15,0-1-15</inkml:trace>
  <inkml:trace contextRef="#ctx0" brushRef="#br0" timeOffset="30320.56">10096 5969 0,'0'0'0,"-21"-42"0,21 21 0,-21-22 0,0 1 16,0 21-16,21 0 0,0-22 0,0 22 16,0 0-16,0 0 0,0 0 15,42-1-15,-21 1 0,22 0 0,-1 21 16,0-21-16,22 21 0,-22 0 16,0 0-16,1 0 0,-1 21 0,0 0 15,-20 0-15,-1 1 0,-21 20 16,0 0-16,0-21 0,0 22 0,-21-22 15,-1 21-15,1-21 0,-21 22 0,0-22 16,-1 0-16,1 0 0,-22 0 16,22 1-16,0-1 0,21-21 0,-22 21 15,22-21-15,0 0 0,42-21 32,0 0-32,0 21 15</inkml:trace>
  <inkml:trace contextRef="#ctx0" brushRef="#br0" timeOffset="30852.22">11536 4699 0,'0'0'0,"0"-42"0,21 21 0,21-43 32,-42 43-32,21 0 0,-21 0 0,0-1 0,22 1 15,-1 21 1,-21 21 0,0 22-16,-21-22 0,-1 42 15,1 1-15,0-1 0,0 22 0,0 0 16,0-1-16,-1 1 0,1 0 15,-21-1-15,21 1 0,-22 0 0,1 21 16,21-22-16,-43 1 0,22 0 0,0-1 16,-1 1-16,-20 0 15,21-22-15,-1 1 0,1-1 0,0 1 0,20-22 16,-20 0-16,21 1 0,0-22 0,0 0 16,-1 0-16,22-42 15,0 0 1,0 0-16,22-22 0,-1 1 0,21 0 15</inkml:trace>
  <inkml:trace contextRef="#ctx0" brushRef="#br0" timeOffset="31099.63">11832 5228 0,'-21'0'0,"0"0"0,21-21 31,21 21-31,0 0 0,21 0 0,1 0 16,-1 0-16,22 0 0,-1-21 0,1 21 15,-1 0-15,-21 0 0,22-21 16,-1 21-16,-20 0 0,-1 0 0,-21 0 16,0 0-16,1 0 0,-44 0 31,1 0-16</inkml:trace>
  <inkml:trace contextRef="#ctx0" brushRef="#br0" timeOffset="31439.91">12277 5165 0,'0'0'0,"-22"0"0,1 0 0,21 21 16,0 0-16,-21-21 15,21 21-15,0 0 0,0 1 16,0-1-16,0 0 0,0 0 0,21 0 15,-21 0-15,21 22 0,1-22 16,-22 21-16,0-21 0,0 22 0,0-1 16,0 0-16,0 1 0,0-1 15,0 0-15,0-20 0,-22 20 0,-20 0 16,21-21-16,0 22 0,-22-22 16,1 21-16,0-21 0,21-21 15,-22 22-15,1-1 0,0-21 0,20 0 16,-20 0-16,21 0 0,-21 0 0,20 0 15,1-21-15,-21-1 16,21 1-16,21 0 0,-21 0 0,21 0 0,0 0 16,0-1-16,0 1 15,0 0-15,0 0 0,21 21 0,0-21 16,0 21-16,0 0 0,22-21 16,-1 21-16,-21 0 0</inkml:trace>
  <inkml:trace contextRef="#ctx0" brushRef="#br0" timeOffset="31945.25">12827 5800 0,'0'0'16,"21"0"-16,0-21 0,-21-1 0,0 1 0,0 0 16,0 0-16,0-21 0,0 20 15,0-20-15,0 21 0,-21 0 0,0 0 16,21-1-16,-21 1 0,0 21 0,-1 0 15,1-21-15,0 21 0,0 0 16,0 0-16,0 21 0,-1 0 16,1 1-16,0-1 0,0 21 0,0-21 15,0 22-15,-1-1 0,1 0 16,0 1-16,21-1 0,0 0 0,0 1 16,0-22-16,0 21 0,0-21 15,0 0-15,0 1 0,21-22 16,0 21-16,1-21 0,20 0 0,-21 0 15,0 0-15,0-21 0,22-1 16,-22 1-16,0 21 0,0-42 0,0 21 16,1 0-16,-1-1 0,0-20 15,-21 0-15,0 21 0,21-22 16,-21 1-16,21 21 0,-21 0 0,0-1 16,0 44-1,0-1-15,0 0 16,0 0-16,0 21 0,0-20 0,0-1 15,0 21-15,0-21 0,0 0 16,0 22-16,0-22 0,0 0 0,21 0 16,-21 0-16,22-21 0,-22 22 15,21-22-15,0 0 0,0 0 16,0 0-16,0 0 0,1 0 0,-1 0 16,0 0-16,0-22 15</inkml:trace>
  <inkml:trace contextRef="#ctx0" brushRef="#br0" timeOffset="32132.17">13187 5630 0,'0'0'0,"0"-21"0,21-21 31,0 42-31,-21 21 16,0 21-16,21-20 0,-21-1 16,21 0-16,-21 21 0,22-21 15,-22 1-15,0 20 0,0-21 0,0 0 16,0 0-16,0 1 0,0-1 0,0 0 15,0 0-15,21 0 0,0-21 32</inkml:trace>
  <inkml:trace contextRef="#ctx0" brushRef="#br0" timeOffset="32360.24">13610 5673 0,'0'0'0,"21"-21"0,-21-1 0,0 1 0,0 0 15,-21 21 1,0 21 0,0 0-16,21 1 0,-21-1 15,-22 21-15,22-21 0,0 22 16,0-22-16,0 21 0,-22-21 0,22 22 16,0-22-16,0 0 0,0 21 15,-1-21-15,22 1 0,0-1 16,22-21-1,-1 0-15</inkml:trace>
  <inkml:trace contextRef="#ctx0" brushRef="#br0" timeOffset="32832.85">14097 5821 0,'0'0'0,"21"-21"0,-21 0 0,0-1 16,0-20-16,0 21 0,0-21 0,0 20 15,0 1-15,0 0 0,-21 0 16,0 21-16,0 0 0,-1 0 0,1 0 16,0 0-16,0 0 0,0 21 0,-22 0 15,22 0-15,0 1 0,0 20 16,-21 0-16,20-21 0,1 22 0,-21-1 16,21-21-16,0 22 0,-1-22 15,22 21-15,0-21 0,0 0 0,0 1 16,0-1-16,22-21 15,-1 0-15,0 0 0,0 0 16,0 0-16,0 0 0,1 0 16,-1 0-16,21-21 0,-21-1 0,0 1 15,1 0-15,-1 0 0,0-21 16,0 20-16,0-20 0,0 0 0,-21-1 16,22 22-16,-22-21 0,21 21 15,-21 0-15,21 21 0,-21 21 31,0 0-31,-21 0 0,21 0 16,-21 22-16,21-22 0,-22 21 0,22-21 16,0 0-16,0 1 0,0-1 15,0 0-15,0 0 0,0 0 16,0 0-16,22-21 0,-1 22 0,0-22 16,0 0-16,0 0 15,0 0-15,1 0 0,-1 0 0</inkml:trace>
  <inkml:trace contextRef="#ctx0" brushRef="#br0" timeOffset="33532.22">15113 5461 0,'0'0'0,"42"-21"31,-21 0-31,1 0 0,-1 21 16,-21-22-16,21 1 0,0 21 0,0-21 16,-21 0-16,0 0 0,21 0 15,-21-1-15,0 1 0,0 0 16,-21 0-16,0 21 0,0 0 15,0 0-15,-22 0 0,22 0 0,-21 0 16,0 0-16,-1 0 0,1 21 16,0 0-16,20 0 0,-20 1 0,21-1 15,0 0-15,21 0 0,0 21 16,0-20-16,0 20 0,0-21 16,0 21-16,21-20 0,0 20 0,0 0 15,22 1-15,-22-22 0,0 21 16,21 0-16,-21-20 0,1 20 0,-1-21 15,0 21-15,-21-20 0,0-1 0,0 21 16,0-21-16,-21 0 16,0 1-16,-22-22 0,22 0 0,-21 0 15,-1 0-15,1 0 0,21 0 16,-21 0-16,-1 0 0,22-22 16,-21 22-16,21-21 0,-22 0 0,22 0 0,0 0 15,0-22-15,21 22 16,0 0-16,-21-21 0,21 21 0,0-1 15,0 1-15,0 0 0,0 0 16,21 0-16,0 21 16,0 0-16,0 0 0,0 0 15,22 0-15,-22 0 0</inkml:trace>
  <inkml:trace contextRef="#ctx0" brushRef="#br0" timeOffset="34219.83">15557 5652 0,'0'0'0,"22"0"0,-1-85 32,-21 64-32,-21 21 31,-1 0-31,1 0 0,0 0 0,0 0 16,0 21-16,0 0 0,-1 0 15,1 22-15,0-22 0,0 0 0,21 21 16,0-21-16,-21 22 0,21-22 0,0 21 15,0-21-15,0 22 0,0-22 16,0 0-16,0 0 0,21 0 0,0 1 16,0-22-16,0 21 0,22-21 15,-22 0-15,21 0 0,1 0 0,-1 0 16,0 0-16,1-21 0,-1-1 16,0 22-16,1-21 0,-1 0 15,-21 0-15,0-21 0,0 20 0,1 1 16,-22-21-16,0 21 0,0-22 15,0 1-15,0 21 0,-22 0 0,1-22 16,0 22-16,0 21 16,0 0-16,21 21 15,-21-21-15,21 22 0,0 20 16,0-21-16,0 21 0,0-20 16,0 20-16,0-21 0,0 0 0,0 22 0,21-22 15,-21 0-15,21 0 16,0 0-16,0-21 0,0 21 0,1-21 15,-1 22-15,0-22 0,0 0 16,0 0-16,22 0 0,-22 0 0,21 0 16,-21-22-16,22 1 0,-22 21 0,21-21 15,-21 0-15,22 0 0,-22 0 16,0-22-16,0 22 0,0-21 0,-21 21 16,0-1-16,21 1 0,-21 0 15,0 0-15,0 42 16,-21-21-1,21 21-15,-21 0 0,0 22 16,0-22-16,21 0 0,-21 21 0,21-20 16,-22-1-16,1 0 0,21 0 15,0 0-15,0 0 0,0 1 16,0-44 31,21 1-47</inkml:trace>
  <inkml:trace contextRef="#ctx0" brushRef="#br0" timeOffset="34376.17">16446 5588 0,'0'0'0,"0"-21"0,0 0 16,-21 0-16,21-1 0,-21 1 16,0 21-16,0 0 15,21 21 1,0 1-16,0-1 15,21 0-15,0 0 16,0-21-16,0 21 0</inkml:trace>
  <inkml:trace contextRef="#ctx0" brushRef="#br0" timeOffset="34719.57">16785 5715 0,'0'0'0,"-21"0"31,0 0-15,21 21-16,-21 0 0,21 1 16,0 20-16,0-21 0,0 21 0,0 1 15,-22-22-15,22 21 0,-21 1 16,0-1-16,21 21 0,-21-20 0,0 20 16,21-20-16,-43 20 0,22 22 0,0-22 15,-21 22-15,-1-22 0,22 22 16,-21-21-16,0-1 0,-22 1 0,22-1 15,-1 1-15,1-1 0,0 1 0,-1-22 16,22 0-16,-21 1 16,0-1-16,20 0 0,1-21 0,0-21 15,21 22-15,0-44 16,0 1-16,0 0 16,21 0-16,0-21 0,1-1 0,20 1 15,-21 0-15,21-22 0,1 1 0,20-1 16,-20 1-16,-1-1 0</inkml:trace>
  <inkml:trace contextRef="#ctx0" brushRef="#br0" timeOffset="35427.87">16595 6181 0,'0'0'0,"0"-64"0,0 22 0,21 0 15,-21-1-15,0 1 0,21 0 16,-21-1-16,0 22 0,0 0 0,0 0 16,0 0-16,21-1 0,0 1 15,0 0-15,1 0 0,-1 0 0,0 21 16,0 0-16,21-21 0,-20 21 15,20 0-15,-21 0 0,21 21 0,-20-21 16,20 21-16,-21 0 0,0 0 16,0 22-16,1-22 0,-22 21 0,0-21 15,0 0-15,0 22 0,-22-22 16,-20 0-16,21 0 0,0 0 0,-22 1 16,1-1-16,21-21 0,-21 21 15,-1-21-15,22 0 0,-21 0 0,21 0 16,-1 0-16,1 0 0,0 0 15,0 0-15,42 0 32,0 21-17,0-21-15,1 0 0,-1 0 16,0 0-16,0 21 0,0-21 0,22 0 16,-22 0-16,0 0 0,21 0 0,1 0 15,-22 0-15,21-21 0,0 21 16,-20-21-16,20 0 0,0 0 0,1-1 15,-1-20-15,0 21 0,1-21 16,-22-1-16,21 1 0,0-22 16,-20 1-16,20 21 0,-21-22 0,21 22 15,-20-22-15,-1 22 0,0 0 16,0-1-16,-21 1 0,0 21 0,0-22 16,0 22-16,0 0 15,-21 42 1,0 0-16,0 22 15,-1-22-15,1 21 0,0 1 0,0-1 16,21 21-16,-21-20 0,0 20 0,21-20 16,-22 20-16,22-21 0,0 22 15,0-22-15,0 1 0,0-1 0,0-21 16,0 21-16,0-20 16,0-1-16,0 0 0,0 0 0,22-21 15,-1 21-15,0-21 0,0 0 16,0 0-16,0 0 0,1 0 15,-1-21-15,0 21 0,21-21 0,-21 0 16,1 21-16,-1-21 0,0-1 16,0 1-16,0 21 0,0-21 0,1 0 15,-22 0-15,21 21 0,-21-21 16,0-1-16,0 1 0,0 0 16</inkml:trace>
  <inkml:trace contextRef="#ctx0" brushRef="#br0" timeOffset="35703.93">17314 5652 0,'0'0'0,"-21"0"0,0 0 15,63 0 1,-21-22-16,1 22 16,20-21-16,0 21 0,1 0 15,20-21-15,-21 21 0,1 0 0,-1-21 16,0 21-16,1 0 0,-1 0 15,-21 0-15,0-21 0,1 21 0,-1 0 16,-42 0 31,21 21-31,-22-21-16</inkml:trace>
  <inkml:trace contextRef="#ctx0" brushRef="#br0" timeOffset="36839.94">19135 4847 0,'0'0'0,"21"-21"0,0 0 0,-21 0 0,0 0 15,21-1-15,-21 1 0,21 0 0,-21 0 16,21 0-16,1 21 16,-22-21-16,21-1 0,-21 44 31,-21-1-31,-1 21 0,1 22 16,-21-1-16,0 22 0,-1-1 15,1-20-15,0 21 0,-1-1 0,1 1 16,0 0-16,-1-1 0,1-20 15,0 20-15,-1-20 0,1-1 0,0 1 16,20-1-16,-20 1 0,21-22 0,-21 1 16,-1-1-16,22 0 0,0 1 15,0-22-15,0 0 0,-1 0 0,22 0 16,22-21 15,-1-21-31,0 0 0,21 0 0,-21 0 16,22-1-16</inkml:trace>
  <inkml:trace contextRef="#ctx0" brushRef="#br0" timeOffset="37152.56">19558 5398 0,'0'0'0,"42"-22"0,-21 1 0,1 0 0,-22 0 15,0 0-15,0 0 0,0-1 16,0 1-16,0 0 15,-22 21-15,1 0 16,0 0-16,0 0 0,-21 21 0,20 0 16,1 1-16,-21 20 0,21-21 15,-22 21-15,1 1 0,21-1 0,-21 0 16,20 1-16,-20-1 0,21 22 0,0-22 16,0 0-16,21 1 0,0-1 15,0 0-15,0-21 0,0 1 0,0 20 16,0-21-16,21 0 0,0-21 15,0 21-15,21-21 0,-20 0 16,20 0-16,0 0 0,1 0 0,-1 0 16,21-21-16,-20 0 0,20 0 15,-20 0-15</inkml:trace>
  <inkml:trace contextRef="#ctx0" brushRef="#br0" timeOffset="37815.96">19939 5630 0,'0'0'0,"0"-42"0,0 21 0,0 0 16,0 0-16,-21 21 15,0 0 1,-1 21-16,1 0 0,0 0 16,0 21-16,0-20 0,0 20 0,-1-21 15,22 21-15,0-20 16,0 20-16,0-21 0,0 0 0,0 0 16,0 1-16,0-1 0,22-21 15,-1 0-15,0 0 0,0 0 16,0 0-16,0 0 0,1 0 0,-1 0 15,0-21-15,-21-1 0,21 1 16,-21 0-16,0 0 0,0 0 0,0 0 16,0-22-16,0 22 0,0-21 15,0 21-15,0-1 0,0 1 0,0 0 16,0 0-16,0 0 16,0 0-16,21-1 0,0 22 15,1 0-15,-1-21 16,0 21-16,0 0 0,0 0 15,0 0-15,1 0 0,-1 21 0,0 1 16,-21-1-16,21 0 0,0 0 16,-21 0-16,0 22 0,21-22 0,-21 0 15,0 0-15,0 21 0,0-20 16,0-1-16,0 0 0,0 0 0,0 0 16,-21 0-16,0 1 0,0-22 31,0 0-16,21-22-15,0 1 16,0 0-16,0 0 0,0 0 16,0-22-16,21 22 0,0-21 0,0 0 15,22 20-15,-22-20 0,21 0 16,0 21-16,1-1 0,-1 1 0,0 0 16,22 0-16,-22 21 0,1 0 15,20 0-15,-21 21 0,1 0 0,-22 0 16,21 22-16,-21-1 0,-21-21 15,0 22-15,0-1 0,0 0 0,-21-21 16,21 22-16,-21-22 0,0 0 0,0 21 16,0-42-16,-1 22 0,1-1 15,0 0-15,0-21 0,21-21 32</inkml:trace>
  <inkml:trace contextRef="#ctx0" brushRef="#br0" timeOffset="38852.23">21082 5630 0,'0'0'0,"-21"22"0,-43-1 32,85-21-1,1-21-31,-1-1 0,0 22 0,0-21 15,21 0-15,1 0 0,-1 0 16,-21 0-16,22-1 0,-1 1 16,0 0-16,1-21 0,-1 21 0,0-22 15,1 22-15,-22-21 0,0 21 16,0-22-16,0 1 0,-21 21 0,0-22 16,0 22-16,0 0 0,0 0 15,0 0-15,0 0 0,-21 21 0,0 0 16,0 0-16,0 0 0,-1 0 15,1 21-15,0 21 0,0-21 0,0 22 16,0 20-16,-22-21 0,22 22 16,0-1-16,0 22 0,0-21 0,-22 20 15,22 1-15,0 0 0,-21-1 16,20 1-16,1 0 0,-21 20 16,21-20-16,0 21 0,-22 0 0,22 0 15,-21-1-15,21 1 0,-22 0 0,22 0 16,0 0-16,-21-22 0,20 22 15,1-21-15,0 0 0,-21-1 0,42 1 16,-21-22-16,-1 1 0,22-1 0,-21-20 16,21-1-16,0 0 0,0-20 15,0-1-15,0 0 0,21-21 16,22 0-16,-22-21 0,21 21 0,22-43 16,-22 22-16,22-21 0,-1 0 0,-21-1 15,22 1-15,-1-22 0,-20 22 16,20-21-16,-20-1 0,-1-21 0,0 22 15,-21-22-15,22 1 0,-22 20 0,-21-21 16,0 1-16,0-22 0,0 21 16,0 1-16,-21-1 0,0 21 0,-1 1 15,-20-1-15,21 22 0,-21 0 16,20-1-16,-20 1 0,21 21 0,0 0 16,-22 0-16,22-1 0,0 1 0,21 0 15,0 0-15,0 0 16,0 0-16,0-1 0,21 22 15,22-21-15,-22 0 0,21 0 16,0 0-16,1 0 0,20-1 0,-20 1 16,-1-21-16,0 21 15,1 0-15,-1-1 0,0 1 0,-21 0 16,22 0-16,-22 0 0,0 0 16,-21-1-16,21 1 0,-21 0 0,21 21 15,-21-21-15,0 42 31,0 0-31,0 0 16,0 1-16,0-1 0,-21 21 16,21-21-16,-21 0 0,0 1 15,21-1-15,0 0 0,0 0 16,0 0-16,-21-21 0,21 21 16,0-42 15,0 0-31,0 0 15</inkml:trace>
  <inkml:trace contextRef="#ctx0" brushRef="#br0" timeOffset="39044.43">21865 5419 0,'0'0'0,"-21"0"0,0 0 16,42 0 31,0 0-32,0 21-15,0-21 0,-21 21 16,22-21-16</inkml:trace>
  <inkml:trace contextRef="#ctx0" brushRef="#br0" timeOffset="39445.4">22034 5546 0,'-21'0'15,"42"0"32,1 0-47,-1 0 0,-21 21 16,21 0-16,-21 0 0,0 0 15,0 22-15,0-22 0,0 0 0,0 21 16,0-20-16,0-1 0,0 0 16,0 21-16,0-21 0,0 1 0,-21-1 15,0-21-15,-1 21 16,22 0-16,-21-21 16,21-21-1,0 0-15,0 0 16,0-1-16,0 1 0,0 0 0,0 0 15,21-21-15,-21 20 0,22 1 16,-1 0-16,-21 0 0,21 0 0,0 21 16,0-21-16,-21-1 0,21 22 15,1 0-15,-1 0 0,0 0 16,0-21-16,0 21 0,0 0 16,1 0-16,-1 0 15</inkml:trace>
  <inkml:trace contextRef="#ctx0" brushRef="#br0" timeOffset="40119.97">22415 5630 0,'-21'0'31,"0"0"-15,21 22-16,0-1 15,0 0-15,0 0 0,0 0 16,0 0-16,-21 1 15,21-1-15,0 0 0,0 0 16,-21-21-16,21 21 0,0 0 0,0 1 16,0-44 31,0 1-32,0 0-15,0 0 0,0 0 0,21 0 16,-21-1-16,21 1 0,0 0 15,-21 0-15,21 0 0,1 0 0,-1-1 16,0 22-16,0-21 0,0 21 16,0 0-16,1 0 0,-1 0 15,21 0-15,-21 0 0,0 21 16,1 1-16,-1-1 16,-21 0-16,0 0 0,0 21 15,0-20-15,0-1 0,0 0 0,0 0 16,0 0-16,0 0 0,0 1 15,-21-22-15,21 21 0,-22-21 0,1 0 16,0 0 0,0 0-1,21-21-15,0-1 16,0 1-16,0 0 0,21 0 16,0 0-16,0-22 0,1 22 15,-1 0-15,0-21 0,0 21 16,21-1-16,-20 1 0,20 0 0,0 21 15,-21 0-15,22-21 0,-1 21 0,-21 0 16,22 0-16,-22 21 0,0 0 16,0 0-16,-21 1 0,0 20 0,0-21 15,0 0-15,0 22 0,0-22 16,-21 0-16,0 21 0,0-21 0,-1 1 16,1-22-16,0 21 0,0 0 15,0 0-15,42-21 47</inkml:trace>
  <inkml:trace contextRef="#ctx0" brushRef="#br0" timeOffset="40584.22">23410 5652 0,'0'0'0,"0"-64"31,0 43-31,-21 21 0,0 0 16,0 0-16,0 0 0,-1 0 15,1 21-15,0 0 16,0 0-16,0 1 0,0-1 16,-1 21-16,1 0 0,0-20 0,0 20 15,21-21-15,0 0 0,0 22 16,0-22-16,0 0 0,0 0 15,21-21-15,0 0 16,0 0-16,1 0 0,-1 0 0,0 0 16,0 0-16,0-21 0,0 0 15,1 0-15,-22-1 0,21 1 16,0 0-16,-21-21 0,0 21 0,21-22 16,-21 22-16,21 0 0,-21 0 15,0 0-15,0-1 0,0 44 31,0-1-31,0 0 16,-21 0-16,21 0 0,0 0 16,-21 22-16,21-22 0,0 0 15,0 0-15,0 0 0,0 1 16,0-1-16,0 0 16,21-21-1,0 0-15,0-21 0</inkml:trace>
  <inkml:trace contextRef="#ctx0" brushRef="#br0" timeOffset="40895.14">23897 5165 0,'0'0'16,"0"-43"-16,0 22 0,0 0 0,0 0 15,0 0-15,-21 0 0,21-1 0,-21 22 16,0 0-16,-1 22 15,1-1-15,0 21 0,21-21 0,-21 22 16,0-1-16,21 0 0,-21 1 16,-1-1-16,22 21 0,-21-20 0,0-1 15,0 22-15,0-22 0,0 21 16,-1-20-16,1-1 0,0 22 16,0-43-16,21 21 0,-21 0 0,0-20 15,21-1-15,-22 0 0,22 0 16,0 0-16,22-42 31,-1 21-31,0-21 16,0 0-16,0 0 0</inkml:trace>
  <inkml:trace contextRef="#ctx0" brushRef="#br0" timeOffset="41115.72">23812 5652 0,'0'-22'15,"-21"22"1,21 22 0,-21-1-16,0 0 0,21 0 15,0 0-15,0 0 0,-21 1 16,0 20-16,-1-21 0,22 0 16,0 0-16,0 1 15,-21-22-15,21 21 0,21-21 31,1 0-31</inkml:trace>
  <inkml:trace contextRef="#ctx0" brushRef="#br0" timeOffset="41839.81">23982 5694 0,'0'0'0,"0"-21"0,-21 42 47,-1 0-31,22 0-16,-21 0 0,21 1 0,-21-1 0,21 0 15,0 0-15,-21 0 0,21 0 0,0 1 16,-21-22-16,21 21 16,0 0-16,0-42 46,0 0-30,0-1-16,21 1 0,0 0 16,-21 0-16,0-21 0,21 20 0,0 1 15,1 0-15,-1 0 16,-21 0-16,21 0 0,0-1 0,0 22 16,0-21-16,1 21 0,-1 0 15,0 0 1,0 21-16,-21 1 15,0-1-15,0 0 0,0 0 16,0 0-16,0 0 0,0 1 16,0-1-16,0 0 0,-21 0 0,21 0 15,0 0-15,-21 1 0,0-22 16,21 21-16,-22-21 16,22-21 15,0-1-31,0 1 15,0 0-15,22 0 0,-22 0 16,21 0-16,0-1 0,0-20 16,0 21-16,0-21 0,1 20 0,-1-20 15,0 21-15,0 0 0,0 21 16,0-21-16,1 21 0,-1-22 0,0 22 16,0 22-1,-21-1-15,0 0 0,0 0 0,0 0 16,0 22-16,0-22 0,0 21 15,-21-21-15,21 22 0,0-22 0,-21 0 16,0 0-16,21 0 0,-22 0 16,22 1-16,0-1 0,-21 0 15,21-42 32,0 0-47,0-1 16,0 1-16</inkml:trace>
  <inkml:trace contextRef="#ctx0" brushRef="#br0" timeOffset="42039.2">24363 5313 0,'-21'0'15,"-1"-21"-15,1 21 0,0 0 63,0 0-48,0 0-15</inkml:trace>
  <inkml:trace contextRef="#ctx0" brushRef="#br0" timeOffset="42235.8">23601 5334 0,'-21'0'0,"42"0"0,-42 21 16,42-21-1,0 0 1,21 0-16,-21 0 0,1 0 16,20 0-16,-21 0 0,21 0 0,-20 0 15,-1 0-15,0 0 16,-42 0-1,0 0-15</inkml:trace>
  <inkml:trace contextRef="#ctx0" brushRef="#br0" timeOffset="43744.22">529 8170 0,'0'0'15,"0"-21"-15,-21 21 0,21-21 0,0 0 16,0 0-16,0 0 16,0-1-16,0 1 0,0-21 15,0 21-15,0 0 0,0-1 0,0 1 16,0 0-16,0 0 15,0 0-15,0 0 0,0-1 0,0 1 16,0 0-16,21 21 16,0-21-16,0 21 15,1 0-15,-1 0 0,0 0 16,0 0-16,0 21 0,0 0 16,1 0-16,-1 1 0,0 20 0,-21 0 15,21 1-15,-21-1 16,0 0-16,0 22 0,0-22 0,0 22 15,0-22-15,-21 0 0,0 1 16,-22-1-16,1 0 0,0 1 0,-1-1 16,-20-21-16,21 0 0,-1 0 15,1 1-15,0-22 0,-1 0 16,1 0-16,0 0 0,20 0 0,1 0 16,0-22-16,0 1 0,0 0 15,21-21-15,-21-1 0,21 22 0,0-21 16,0 0-16,0-1 0,21 1 15,0 0-15,21 20 0,-21 1 16,22 0-16,-22 21 0,21 0 16,1 0-16,-1 21 0,0 0 15,-21 22-15,22-22 0,-22 0 0,0 21 16,0-20-16,0-1 0,1 21 16,-22-21-16,0 0 0,0 22 0,0-22 15,0 0-15,0 0 0,0 0 16,0 1-16,21-22 15,0 0 1</inkml:trace>
  <inkml:trace contextRef="#ctx0" brushRef="#br0" timeOffset="43936.69">1122 8128 0,'0'-21'31,"-21"21"-15,21-21 31,21 0-47</inkml:trace>
  <inkml:trace contextRef="#ctx0" brushRef="#br0" timeOffset="44461.22">2688 7557 0,'0'0'0,"-21"-22"0,21 1 16,0 0-16,0-21 0,-21 21 0,21-1 15,0 1-15,0 0 0,0 0 16,-21 0-16,21 0 0,-22-1 16,1 22-16,0 22 15,21 20 1,-21 21-16,21-20 0,-21 20 15,0 1-15,21 20 0,-22-20 0,1 21 16,0-1-16,21-20 0,-21 20 0,0-20 16,0-1-16,-1 1 0,22-22 15,-21 22-15,21-43 0,0 21 0,-21-21 16,21 1-16,21-44 16,0 1-1,1 0-15,-1-21 16</inkml:trace>
  <inkml:trace contextRef="#ctx0" brushRef="#br0" timeOffset="44723.85">2836 7620 0,'43'-63'15,"-86"126"-15,107-169 0,-43 64 0,-21 0 16,0 20-16,0 1 0,21 0 0,-21 0 16,0 42-1,0 0-15,-21 22 16,21-22-16,-21 42 0,21-20 15,0-1-15,0 21 0,-21 1 0,21-1 16,0 1-16,-22-1 0,22 1 16,0-1-16,0 1 0,0-22 15,-21 22-15,21-22 0,0 0 0,-21 1 16,21-22-16,0 0 0,0 0 16,0 0-16,0-42 31,0 0-31</inkml:trace>
  <inkml:trace contextRef="#ctx0" brushRef="#br0" timeOffset="45076.22">2413 8086 0,'0'0'0,"-21"0"0,0 0 16,21 21-16,0 0 15,21-21-15,0 0 16,0 0-16,21 0 0,-20 0 15,20 0-15,0 0 0,22-21 0,-22 0 16,22 0-16,-22-1 0,21 1 16,-20 0-16,-1 0 0,22 0 0,-22 0 15,-21-1-15,21 1 0,1 0 16,-22 21-16,0-21 0,0 21 0,0 0 16,-21-21-16,22 21 15,-22 21-15,0 0 16,0 0-16,0 22 15,0-22-15,0 21 0,0 0 0,0-20 16,0 20-16,0-21 0,0 21 0,0-20 16,0-1-16,0 21 0,0-21 15,0 0-15,0-42 32,0 0-17,0-21-15</inkml:trace>
  <inkml:trace contextRef="#ctx0" brushRef="#br0" timeOffset="45244.14">3344 7705 0,'0'0'0,"-21"0"0,21-21 16,-21 21-16,0 0 16,21-22-1,21 22 16,0 0-31,21 0 0,-20 0 16</inkml:trace>
  <inkml:trace contextRef="#ctx0" brushRef="#br0" timeOffset="47055.86">4127 8276 0,'0'0'0,"22"0"16,-1-21-16,0 21 0,-21-21 0,21 21 15,0-21-15,-21 0 0,21-1 16,-21 1-16,0 0 0,0 0 16,0-21-16,0 20 0,0 1 0,0-21 15,-21 21-15,0 0 0,0-22 16,0 22-16,0 0 0,-1 0 0,1 21 16,0-21-16,-21 21 0,21 0 0,-1 0 15,-20 0-15,21 21 0,-21 0 16,-1 0-16,22 0 0,-21 0 0,21 22 15,-1-1-15,1 0 0,0 1 16,21-1-16,0 0 0,0 1 16,0-22-16,0 21 0,0-21 15,21 1-15,0 20 0,1-21 0,-1-21 16,0 21-16,0-21 0,21 0 0,-20 0 16,20 0-16,-21 0 0,21-21 15,1 21-15,-22-21 0,21-21 0,1 20 16,-22 1-16,21-21 0,0 0 15,-20-22-15,-1 22 0,21-1 0,-21-20 16,-21 21-16,21-22 0,-21 22 0,22-22 16,-22 22-16,0 0 15,0-22-15,0 22 0,0-1 0,0 22 16,0-21-16,0 21 0,0 0 16,-22 21-1,22 21-15,0 0 0,0 0 0,-21 21 16,21-20-16,-21 20 0,21 0 15,0 22-15,0-22 0,0 0 0,0 22 16,0-22-16,0 22 0,0-22 16,0 22-16,0-22 0,0 0 0,21 1 15,0-1-15,1 0 0,-1-21 16,21 1-16,0-1 0,-20 0 16,20 0-16,0-21 0,1 0 0,-1 0 15,0 0-15,-21 0 0,22 0 16,-1-21-16,0 21 0,1-21 0,-1 0 15,-21-1-15,22 1 0,-22-21 0,0 21 16,0-22-16,-21 1 0,21 21 16,-21-21-16,0-1 0,0 1 0,0 21 15,0 0-15,0-1 0,-21 1 0,0 0 16,0 21-16,0 0 16,-1 0-16,1 0 0,-21 21 0,21 0 15,0 1-15,-22-1 0,22 0 16,-21 21-16,21-21 0,-1 22 0,1-1 15,0-21-15,21 22 0,-21-22 0,21 21 16,0-21-16,0 0 0,0 1 16,21-22-16,0 21 0,22 0 15,-22-21-15,0 0 0,0 0 16,21 0-16,-20 0 0,20 0 0,-21-21 16,0 0-16,22-1 0,-22-20 15,0 21-15,0-21 0,0-1 0,0 1 16,1 0-16,-1-22 0,0 22 0,0-22 15,0 22-15,0 0 0,-21-22 16,22 22-16,-1-1 0,-21 1 16,21-21-16,-21 41 0,0 1 15,0 0-15,0 0 0,-21 42 32,0 0-32,-1 22 15,22-22-15,-21 21 0,21 0 0,-21 1 16,0 20-16,21-20 0,0 20 0,0-21 15,0 22-15,0-1 0,0-20 16,0-1-16,0 0 0,0 1 0,0-1 16,0-21-16,0 0 0,21 1 0,0-1 15,0 0-15,1-21 16,20 0-16,-21 0 0,21 0 0,1 0 16,-1 0-16,0-21 0,1 0 0,-1-1 15,0 1-15,1 0 0,-22 0 16,21-21-16,-21 20 0,1-20 15,-1 21-15,-21-21 0,0-1 0,0 22 16,0 0-16,0 0 0,0 0 0,-21 21 16,-1 0-16,1 0 15,-21 0-15,42 21 16,-21 21-16,0-21 0,-1 0 0,22 1 16,0 20-16,0-21 0,0 0 0,0 22 15,0-22-15,0 0 0,0 0 16,22 0-16,-1 0 0,0-21 15,21 0-15,-21 0 16,1 0-16,20 0 0,0 0 16,1-21-16,-1 0 0,0 21 0,-21-21 15,22 0-15,-22 0 0,21-22 16,-21 22-16,-21-21 0,22-1 0,-22 22 16,21-21-16,-21 21 0,0 0 0,0-1 15,0 1-15,0 0 0,0 42 31,0 0-31,0 1 0,-21-1 0,21 0 16,0 0-16,-22 21 0,22-20 16,0-1-16,-21 21 0,21-21 15,0 0-15,0 1 0,0 20 0,0-21 16,-21 0-16,21 0 0,-21-21 16,21 22-16,0-1 0,0 0 15,-21-21-15,21-21 31,0 0-31,0-1 0,0 1 0,0 0 16,0-21-16,21 21 0,0-22 16,0 1-16,-21 0 0,21-1 0,1 1 15,-1 0-15,21 20 0,-21 1 16,0 0-16,1 0 0,20 0 0,-21 21 16,0 0-16,0 0 0,1 0 15,-1 21-15,0 0 0,0 0 0,-21 0 16,0 22-16,0-22 0,0 21 15,0 1-15,0-22 0,0 21 0,0 0 16,0-20-16,-21 20 0,21-21 0,-21 0 16,0 22-16,-1-22 0,22 0 15,-21 0-15,42-21 32</inkml:trace>
  <inkml:trace contextRef="#ctx0" brushRef="#br0" timeOffset="48019.83">8086 8192 0,'0'0'0,"21"0"16,-21-22-16,21 1 0,0 21 0,-21-21 15,21 0-15,-21 0 0,21 0 0,-21-22 16,0 22-16,0-21 0,0 21 16,0-22-16,0 22 0,-21 0 0,0-21 15,0 20-15,0-20 0,0 21 16,-1 0-16,1 0 0,-21 21 16,21 0-16,-22 0 0,22 0 0,-21 0 0,0 21 15,-1 0-15,1 0 16,0 0-16,-1 22 0,22-22 0,0 21 15,0 0-15,0 1 0,21 20 0,0-42 16,0 22-16,0-1 0,21-21 16,-21 22-16,21-22 0,21 0 0,-21 0 15,1-21-15,20 0 0,-21 0 16,21 0-16,1 0 0,-22 0 0,21 0 16,1-21-16,-1 0 0,0 0 0,-21-1 15,22-20-15,-22 0 0,21-1 16,-21 1-16,22 0 0,-22-1 15,0 1-15,0-21 0,0 20 0,-21-20 16,22 20-16,-1-20 0,-21 21 16,0-22-16,0 22 0,0-22 0,0 22 15,0 0-15,0 20 0,0-20 16,0 21-16,-21 63 31,21 1-31,-22-1 0,22 0 0,0 22 16,0-1-16,-21 1 0,21-22 0,-21 22 15,21-1-15,0 1 0,0-22 16,0 21-16,0 1 0,0-22 0,0 1 16,0-1-16,0 0 0,0-21 15,0 1-15,21-1 0,0 0 16,1-21-16,-1 0 0,21 0 16,-21 0-16,0-21 0,1 0 15,-1-1-15,0 1 0,21 0 0,-21-21 16,1 21-16,20-22 0,-21 1 0,-21 0 15,21 20-15,0-20 0,-21 21 16,22 0-16,-22 0 0,0 42 31,0 0-31,0 0 0,0 0 16,0 0-16,0 22 0,0-22 0,0 0 16,0 21-16,0-20 15,0-1-15,0 0 0,0 0 0,0 0 16,0 0-16,0 1 15,21-44 17,-21 1-32,21 0 0,-21 0 0</inkml:trace>
  <inkml:trace contextRef="#ctx0" brushRef="#br0" timeOffset="48184.19">8869 7684 0,'-64'-22'15,"43"22"1,0 0-16,42 0 31,0 0-15,0 22-16,1-22 0,-1 0 16,0 21-16</inkml:trace>
  <inkml:trace contextRef="#ctx0" brushRef="#br0" timeOffset="48915.2">9102 7811 0,'0'0'0,"-22"0"0,1-22 0,0 1 16,0 0-1,21 0-15,21 21 31,0 0-31,0 0 0,1 21 16,-1-21-16,0 21 0,-21 0 16,21 1-16,-21-1 0,21 21 15,-21-21-15,0 22 0,0-22 0,0 21 16,0-21-16,0 0 0,0 22 0,0-22 16,0 0-16,0 0 15,21-21-15,1 0 16,-1-21-1,0 0-15,0-21 16,0 20-16,-21 1 0,21-21 16,1 21-16,-1-22 0,-21 1 0,21 21 15,0-21-15,-21-1 0,0 22 16,0-21-16,21 21 0,-21-1 0,21 1 16,-21 0-16,0 42 31,0 22-31,0-22 0,0 0 15,0 0-15,0 21 0,0 1 16,0-22-16,0 21 0,-21 1 16,21-1-16,0 0 0,0-21 0,0 22 15,0-22-15,0 0 0,0 0 16,0 0-16,21 1 0,1-22 16,-1 0-16,0 0 0,0 0 15,0 0-15,0 0 0,1-22 0,20 22 16,-21-21-16,0 0 0,22 0 0,-22-21 15,0 20-15,0-20 0,0 21 16,0-21-16,1 20 0,-22-20 0,0 21 16,21-21-16,-21 20 0,0 1 15,0 42 1,0 1 0,-21-1-16,21 0 0,0 0 0,0 0 15,-22 22-15,22-22 0,-21 0 16,21 0-16,0 0 0,0 0 0,0 1 15,0-1-15,0 0 0,0 0 16,21-21 15,1 0-31</inkml:trace>
  <inkml:trace contextRef="#ctx0" brushRef="#br0" timeOffset="49099.21">9885 7620 0,'0'0'0,"-21"0"0,-1 0 0,1-21 16,0 21-16,0 0 0,0 0 15,0 0 1,42 0 15,0 0-31,0 0 0,0 0 16,0 0-16</inkml:trace>
  <inkml:trace contextRef="#ctx0" brushRef="#br0" timeOffset="51360.2">10520 7916 0,'0'-21'16,"0"0"-1,0 0 1,21 0-16,0 21 0,-21-21 0,21-1 15,0 22-15,1-42 0,-1 21 16,-21 0-16,0 0 16,0-1-16,-21 22 15,-22 0-15,22 0 16,0 0-16,-21 0 0,20 0 16,1 22-16,-21-1 0,21-21 15,0 21-15,21 0 0,0 0 16,0 0-16,0 1 15,0-1-15,0 0 0,21 0 0,0-21 16,0 21-16,0 0 0,22 22 16,-22-22-16,0 0 0,0 0 0,0 0 15,0 1-15,1 20 0,-1-21 0,-21 0 16,0 0-16,0 1 0,-21-1 16,-1 0-16,1-21 0,0 0 15,-21 0-15,21 0 0,-22 0 0,22 0 16,-21 0-16,21 0 0,-22 0 15,22-21-15,0 0 0,-21-1 0,20 1 16,1 0-16,21 0 0,0-21 16,-21 20-16,21 1 0,0 0 15,0 0-15,0 0 0,21 21 16,0 0 0,1 21-16,-22 0 15,21-21-15,-21 21 0,0 0 0,21 1 16,0-1-16,-21 0 0,21 0 15,0 0-15,-21 0 0,22-21 0,-1 22 16,0-22-16,0 0 0,0 0 0,0 0 16,1 0-16,-1 0 15,0 0-15,21 0 0,-21 0 0,22 0 0,-1-22 16,-21 1-16,22 0 0,-1 0 16,0 0-16,-21-22 0,22 22 15,-1-21-15,-21 0 0,0-1 0,1 22 16,-1-21-16,0 21 0,-21-22 0,0 22 15,0 0-15,0 0 0,0 0 16,-21 42 0,0 0-1,-1 0-15,22 21 0,-21-20 16,0-1-16,21 21 0,-21-21 0,21 22 0,0-22 16,0 21-16,0-21 15,0 22-15,0-22 0,0 0 0,0 0 16,21-21-16,0 21 0,0 0 0,1-21 15,-1 0-15,0 0 0,0 0 16,21 0-16,-20 0 0,-1-21 0,21 0 16,-21 21-16,22-21 0,-22-21 0,21 20 15,-21 1-15,22-21 0,-22 21 16,0-22-16,21 1 0,-21 21 0,1-21 16,-1 20-16,0 1 0,0 0 15,0 21-15,-21-21 0,21 21 0,-21 21 31,0 0-31,-21-21 0,21 43 16,-21-22-16,21 0 0,-21 0 16,21 21-16,0-20 0,0 20 0,0-21 15,0 21-15,0-20 0,0-1 16,0 0-16,0 0 0,0 0 0,21 0 16,0-21-16,0 22 0,1-22 0,-1 0 15,0 0-15,0 0 0,0 0 16,0 0-16,1 0 0,-1-22 0,21 1 15,-21 0-15,22 0 0,-22 0 0,0 0 16,21-22-16,-42 22 0,21-21 16,1-1-16,-22 22 0,0-21 0,0 0 15,0 20-15,0 1 0,0 0 16,0 0-16,0 0 0,-22 0 16,1 21-16,0 0 0,0 0 15,0 0-15,0 0 0,-1 0 16,1 21-16,0 0 0,0 0 0,21 0 15,-21 0-15,0 22 0,21-22 0,-22 0 16,22 21-16,0-20 0,0-1 16,0 21-16,0-21 0,0 0 0,0 1 15,0-1-15,22 0 0,-1-21 0,0 0 16,-21 21-16,21-21 0,0 0 16,22 0-16,-22 0 0,0-21 15,0 21-15,21-21 0,-20 0 0,-1-1 16,0-20-16,0 21 0,0 0 15,0-22-15,1 22 0,-22-21 0,21 21 16,-21-22-16,0 22 0,0-21 16,0 21-16,0 0 0,0-1 0,0 1 15,-21 21 1,-1 0 0,22 21-16,-21-21 0,21 22 0,0-1 15,0 0 1,0 0-1,21-21 48,1 0-47,-22-21-16,0 0 31,0 42 47,21-21-47,0 0 16,-21 21 0,0 0-47,0 0 16,0 1-16,0-1 15,0 0-15,-21 0 0,21 0 16,-21 0-16,21 1 0,-22-1 0,22 0 15,-21 0-15,21 0 0,0 0 16,0 1-16,0-1 0,-21-21 0,21 21 16,0-42 15,0 0-15,0-1-16,0-20 15,21 21-15,0 0 0,1 0 0,-22-22 16,21 22-16,0 0 0,0-21 15,0 20-15,0-20 0,22 21 0,-22-21 16,0 20-16,0 1 0,0 21 16,1-21-16,-1 21 0,0 0 0,0 0 15,-21 21-15,0 0 16,0 1-16,0-1 0,0 21 0,0-21 16,0 22-16,0-22 0,0 21 15,0 0-15,0-20 0,0 20 0,0 0 16,0-21-16,0 1 0,0-1 0,0 0 15,21 0-15,0 0 0,1-21 16,-1 0-16,0 0 0,0 0 0,0 0 16,0 0-16,1 0 0,-1-21 15,0 0-15,0 0 16,0 0-16,0-22 0,-21 22 0,22-21 16,-1 21-16,-21-22 0,0 22 0,21-21 15,-21 21-15,21-22 0,-21 22 16,0 0-16,0 0 0,0 0 0,0-1 15,0 1-15,-21 0 0</inkml:trace>
  <inkml:trace contextRef="#ctx0" brushRef="#br0" timeOffset="51612.52">11430 7260 0,'0'0'0,"-21"-21"0,0 21 15,-1-21-15,1 21 0,0 0 16,21-21-16,0 42 47,0 0-47,0 0 15,-21-21-15,0 21 0</inkml:trace>
  <inkml:trace contextRef="#ctx0" brushRef="#br0" timeOffset="52968.02">614 9673 0,'0'-21'31,"0"0"0,0 0-15,0 0-1,0-1-15,21 22 0,0 0 16,0-21-16,0 21 0,1 0 16,-1 0-16,21 0 0,-21 0 0,0 0 15,1 0-15,-22 21 16,0 1-16,0-1 15,0 0-15,0 0 0,-43 0 0,22 0 16,-21 22-16,-1-22 0,1 0 16,-21 21-16,20-20 0,1-1 15,0-21-15,-1 21 0,1-21 16,21 0-16,0 0 0,-1 0 0,44-21 31,-1 21-31,0-21 16,21-1-16,-21 22 0,22-21 15,20 21-15,-20 0 0,20 0 0,-21 0 16,22 0-16,-22 0 0,1 0 16,20 21-16,-42 1 0,22-1 15,-1 0-15,-21 0 0,-21 0 16,0 22-16,0-22 0,0 21 16,0 0-16,-42-20 0,21-1 0,-22 21 15,1-21-15,0 0 0,-1 1 16,1-1-16,-22 0 0,22 0 0,0-21 15,-1 0-15,-20 0 0,21 0 16,20 0-16,-20 0 0,0 0 0,21-21 16,-22 0-16,22 21 0,0-21 15,0-1-15,0 22 0,-1-21 0,1 0 16,21 0 0,0 0-1,21 0-15,1 21 16,-1-22-16,21 22 0</inkml:trace>
  <inkml:trace contextRef="#ctx0" brushRef="#br0" timeOffset="53168.11">1228 9843 0,'21'0'15,"-42"0"-15,42-22 31,0 22 32</inkml:trace>
  <inkml:trace contextRef="#ctx0" brushRef="#br0" timeOffset="54176.2">2709 9567 0,'0'0'0,"0"-21"0,0 0 0,0 0 16,0 0-16,0 0 15,0-1-15,0 1 0,21 0 16,-21 0-16,0 0 0,22 0 16,-1 21-16,-21 21 15,0 0 1,0 0-16,0 21 0,0 1 16,0 20-16,0 1 0,-21-1 0,-1 1 15,1-1-15,0-20 0,-21 20 16,21 1-16,-1-22 0,1 0 0,0 1 15,0-1-15,0-21 0,21 0 16,0 0-16,0 1 0,0-1 16,21-21-1,0-21 1,0-1-16,0 1 0,1 0 0</inkml:trace>
  <inkml:trace contextRef="#ctx0" brushRef="#br0" timeOffset="54420.02">2773 9419 0,'0'0'0,"-21"0"0,-1-21 0,1 21 31,0 0-31,42-21 16,0 21-16,22 0 15,-22-21-15,42 21 0,-20-21 0,-1 21 16,22-22-16,-22 22 0,21-21 15,-20 21-15,-1 0 0,0 0 0,-20 0 16,-1 0-16,0 0 0,-21 21 16,-21-21-16,0 22 15,-1-1-15,1 0 0,0-21 0,-21 21 16</inkml:trace>
  <inkml:trace contextRef="#ctx0" brushRef="#br0" timeOffset="54595.2">2879 9694 0,'0'0'0,"0"22"0,-22-22 16,22 21-16,0 21 31,22-42-31,-1 0 16,0 0-16,0-21 0,0 0 0,0 21 16,1 0-16,-1 0 0,0 0 15,0 0-15,0-21 0,0 21 0,1 0 16,-1 0-16</inkml:trace>
  <inkml:trace contextRef="#ctx0" brushRef="#br0" timeOffset="54815.65">3450 9737 0,'-42'42'16,"21"-21"-1,-1 0-15,1 1 16,21-1-16,-21 0 0,21 21 15,0-21-15,0 1 0,0-1 16,0 0-16,0 0 0,0 0 16,-21 0-16,21 1 15,0-44 17,21 22-32,-21-21 0</inkml:trace>
  <inkml:trace contextRef="#ctx0" brushRef="#br0" timeOffset="54991.62">3577 9567 0,'0'0'0,"0"-21"0,0 0 0,0 0 0,0 0 15,-21 21 1,0 0 0,42 0 30,0 0-46,0 0 16</inkml:trace>
  <inkml:trace contextRef="#ctx0" brushRef="#br0" timeOffset="55268.21">4022 9250 0,'0'0'0,"0"-21"0,0 0 16,0-1-16,-22 22 15,22 22 1,0-1-16,0 0 16,0 0-16,0 21 0,0 1 0,0-22 15,0 21-15,0 22 0,0-22 16,-21 22-16,21-1 0,-21-21 0,21 22 16,-21-22-16,21 1 0,-21 20 15,21-42-15,-21 22 0,21-1 0,0-21 16,0 0-16,0 0 0,21-21 15,0 0 1,0 0-16,0 0 0,0-21 0,1 0 16,-1 0-16,0 0 0</inkml:trace>
  <inkml:trace contextRef="#ctx0" brushRef="#br0" timeOffset="55628.01">4212 9758 0,'0'21'15,"0"0"-15,21-21 32,22-21-17,-22 21-15,0-21 0,21 0 16,-21 0-16,1-1 0,20 1 16,-21 0-16,0 0 0,0 0 0,-21 0 15,0-1-15,0 1 16,0 0-16,-21 21 15,0 0-15,0 0 0,0 0 16,-22 0-16,22 21 0,0 0 0,0 1 16,0 20-16,0-21 0,-1 21 0,22 1 15,0-22-15,0 21 0,0 1 16,0-22-16,0 21 0,0-21 0,0 0 16,0 1-16,22-1 0,-1 0 15,0-21-15,0 21 0,0-21 0,0 0 16,1 0-16,20 0 0,-21 0 0,21 0 15,1 0-15,-1 0 0,0-21 16,22 0-16,-22 0 0</inkml:trace>
  <inkml:trace contextRef="#ctx0" brushRef="#br0" timeOffset="56224.85">6117 9335 0,'0'0'0,"0"-22"0,0 1 16,0 0-16,0 0 0,0 0 0,0 0 16,0-1-16,0 1 0,0 0 0,0 0 15,0 0-15,0 0 16,0 42 0,-21 0-1,21 21-15,0-21 0,0 22 0,0-1 16,0 22-16,-21-22 0,21 0 15,0 22-15,-21-1 0,21-20 16,0 20-16,0-21 0,0 22 0,0-22 16,0 1-16,0-22 0,21 21 0,0-21 15,0 0-15,0 1 0,0-22 16,1 0-16,-1 0 0,21 0 0,-21 0 16,0-22-16,22 1 0,-22 0 0,21-21 15,1 21-15,-22-43 0,21 22 16,0-22-16,-20 22 0,-1-22 15,21 1-15,-42 21 0,21-22 0,0 22 16,-21-1-16,22-20 0,-22 42 16,0-22-16,0 22 0,0 0 0,0 0 15,0 0-15,0 42 32,0 0-32,0 0 15,0 22-15,0-22 0,0 0 16,0 0-16,21 0 0,0 22 0</inkml:trace>
  <inkml:trace contextRef="#ctx0" brushRef="#br0" timeOffset="56545.19">7048 9610 0,'-42'-21'31,"42"42"-31,-21-21 15,21 21-15,-21 0 0,21 21 16,0-20-16,-21 20 0,21-21 0,0 21 16,0 1-16,0-1 0,0 0 0,0 22 15,0-22-15,0 22 0,0-1 16,-22 1-16,22 20 0,0 1 0,-21 0 16,21-1-16,0-20 0,-21 21 15,0-1-15,21 1 0,-21 0 16,21-22-16,-21 22 0,21-22 0,0-20 15,0 20-15,0-42 0,0 22 0,0-22 16,0 0-16,0-42 16,0-22-1,0 22-15,0-21 0,21-22 0,0 1 16,0-1-16</inkml:trace>
  <inkml:trace contextRef="#ctx0" brushRef="#br0" timeOffset="56828.19">7154 9758 0,'0'-42'0,"0"84"0,0-106 0,0 22 16,21 21-16,-21 0 0,22 0 15,-1-1-15,-21 1 0,21 21 0,0 0 16,0 0-16,22 0 0,-22 0 16,0 0-16,21 21 0,-21 1 0,1-1 15,-1 0-15,-21 0 0,0 21 16,0-20-16,0 20 0,0-21 0,-21 21 15,-22-20-15,22-1 0,-21 21 0,21-21 16,-22 0-16,1-21 0,0 22 16,20-22-16,1 0 0,-21 0 0,21 0 15,21-22 17,0 1-32,21 0 0,0 0 0,0-21 15,22 20-15,-22-20 0</inkml:trace>
  <inkml:trace contextRef="#ctx0" brushRef="#br0" timeOffset="58759.99">8340 9144 0,'0'0'16,"0"-21"-16,0 0 0,-22 21 0,22-21 15,-21 21-15,0 0 16,0 21-16,21 0 15,-21 0-15,21 21 0,-21-20 0,21 20 16,0 0-16,-22 1 0,1-1 16,21 21-16,-21-20 0,0-1 0,0 22 15,0-22-15,-1 21 0,-20-20 16,0-1-16,21 0 0,-22 1 0,1-22 16,21 21-16,0-21 0,-22 1 0,22-22 15,0 21-15,0-21 0,0 0 16,21-21-16,0-1 15,0 1-15,0 0 0,0-21 0,0-1 16,0 1-16,21 0 0,0-1 16,0 1-16,0 0 0,0-1 15,1 22-15,20 0 0,-21 0 0,0 0 16,0 0-16,1-1 0,-1 22 16,0 0-16,0 0 15,-21 22-15,0-1 0,21 0 16,-21 21-16,0-21 0,0 22 0,0-22 15,0 21-15,0-21 0,0 22 0,21-22 16,-21 0-16,22 21 0,-22-20 16,21-1-16,0 0 0,0 0 15,0 0-15,0-21 0,1 0 0,-1 0 16,0 0-16,21 0 16,-21 0-16,1 0 0,20-21 0,-21 21 15,0-21-15,22-21 0,-22 20 0,21 1 16,-21-21-16,0 0 0,1 20 15,-1-20-15,0 0 0,-21 21 0,0-1 16,21-20-16,0 21 0,-21 0 16,0 42 15,0 21-31,0-21 16,0 1-16,0-1 0,0 21 0,0-21 15,0 0-15,0 22 0,0-22 16,0 0-16,0 0 0,0 0 15,0 1-15,21-1 0,1-21 0,-1 21 16,0 0-16,0-21 0,0 0 0,22 0 16,-22 0-16,0 0 0,21 0 15,-21 0-15,1-21 0,20 0 0,-21 0 16,0-1-16,0-20 0,1 21 0,-1-21 16,0-1-16,0-20 0,-21 20 15,0 1-15,0 21 0,0-21 0,0-1 16,0 22-16,0 0 0,-21 0 0,0 0 15,0 21-15,-1 0 0,1 0 16,-21 0-16,21 0 0,-22 0 16,22 21-16,-21-21 0,21 21 0,-22 0 15,22 0-15,0 0 0,0 22 16,0-22-16,0 21 0,21-21 0,0 22 16,0-1-16,0-21 0,0 22 15,0-1-15,21-21 0,0 0 0,0 0 16,0 1-16,22-1 0,-1 0 0,21 0 15,-20-21-15,20 0 0,1 0 16,-1 0-16,1 0 0,-1 0 0,1 0 16,-1 0-16,1-21 0,-1 21 0,-20-21 15,-1 0-15,0-22 16,1 22-16,-1-21 0,-21 21 0,0-22 16,0 1-16,-21 0 0,0-1 0,0 22 15,0-21-15,0 21 0,-21-1 16,0 1-16,0 0 0,0 21 0,0 0 15,-1 0-15,1 0 0,0 0 0,0 0 16,0 0-16,-22 21 0,22 0 16,0 1-16,0-1 0,0 21 0,0-21 15,-1 22-15,1-1 0,21-21 16,0 21-16,0-20 0,-21-1 16,21 21-16,0-21 0,0 0 0,0 1 15,21-1-15,0 0 16,1-21-16,-1 0 0,0 0 15,0 0-15,21-21 0,-20 0 0,-1 21 16,21-22-16,0 1 0,-20-21 16,20 21-16,-21 0 0,0-22 0,22 1 15,-22 0-15,0 20 0,-21 1 16,21-21-16,0 21 0,-21 0 16,-21 42-1,21 0-15,-21 0 16,21 0-16,-21 0 0,21 1 15,0-1-15,0 21 0,0-21 0,0 0 16,0 22-16,0-22 0,0 0 16,21 0-16,0 0 0,0-21 15,22 22-15,-22-1 0,21-21 0,0 0 16,-20 0-16,41 0 0,-21 0 0,1 0 16,-1 0-16,22 0 0,-22 0 15,0-21-15,22-1 0,-22 1 0,0 0 16,1-21-16,-1 21 0,0-22 15,-20 1-15,-1 0 0,0-1 0,0 1 16,-21 21-16,0-22 0,0 22 16,0 0-16,0-21 0,-21 42 0,0-21 15,0-1-15,-1 22 0,-20 0 16,21 0-16,-21 0 0,20 0 0,-20 0 16,21 22-16,-21-1 0,20 0 15,1 0-15,0 0 0,0 0 0,0 22 16,21-22-16,-21 21 0,21-21 15,0 22-15,0-22 0,0 21 0,0-21 16,21 1-16,0-1 0,0 0 16,0 0-16,0-21 0,1 0 15,-1 0-15,0 0 0,0 0 16,0-21-16,0 0 0,22 21 0,-22-21 16,0-22-16,0 22 0,0-21 15,1-1-15,-1 1 0,0 0 16,0-1-16,0 1 0,0-21 0,1 20 15,-1-20-15,0-1 0,0 22 16,0-22-16,0 1 0,1-1 0,-1 22 16,0 0-16,0-1 0,-21 1 15,0 21-15,0-21 0,21 20 16,-42 44 0,0 20-16,0 0 15,0 22-15,-22-1 0,22 1 0,0-1 16,-21 1-16,20-1 0,1 22 15,0-43-15,0 22 0,21-1 0,0-20 16,0 20-16,0-21 0,0 1 16,21-22-16,0 21 0,0-21 15,22 1-15,-1-1 0,0 0 0,1-21 16,20 0-16,-20 0 0,20 0 0,-21 0 16,22 0-16,-22-21 0,22 21 15,-22-21-15,0-1 0,1-20 0,-1 21 16,-21 0-16,22 0 0,-22-22 0,0 22 15,0 0-15,0-21 0,-21 20 16,21 1-16,-21 0 0,0 0 16</inkml:trace>
  <inkml:trace contextRef="#ctx0" brushRef="#br0" timeOffset="59920.01">889 11028 0,'0'0'0,"0"-85"31,-21 85-31,0 0 15,21 21 1,0 1-16,-22-1 0,22 21 0,-21 22 16,0-22-16,21 21 0,-21 1 15,0-22-15,0 22 0,-1-22 0,-20 22 16,21-22-16,-21 0 0,-1-21 16,22 22-16,0-22 0,-21 0 15,20-21-15,1 0 0,0 0 16,21-21-1,21 21-15,0-21 16,1 0-16,-1-1 16,21 22-16,-21-21 0,22 21 0,-1-21 15,0 21-15,1 0 0,20-21 16,-21 0-16,1 21 0,-1 0 0,0 0 16,-20-21-16,20 21 0,-21 0 15,21-22-15,-20 22 0,-1-21 16,0 0-16,-21 0 15,0 0-15,0 0 0,0-1 16,0 1-16,0 0 0,0-21 0,0 21 16,0-1-16,-21 1 15,0 0-15,-1 21 0,22 21 16,-21 0-16,21 1 16,-21 20-16,0 0 0,21 1 0,0-1 15,-21 0-15,21 1 0,-21 20 16,-1-21-16,22 1 0,0-22 0,-21 21 15,21 1-15,-21-22 0,21 0 16,0 0-16,0 0 0,0 0 16,0 1-16,0-44 31,21 22-31</inkml:trace>
  <inkml:trace contextRef="#ctx0" brushRef="#br0" timeOffset="60087.71">1566 11472 0,'0'0'0,"0"-21"31,0 0 16,21 21-47</inkml:trace>
  <inkml:trace contextRef="#ctx0" brushRef="#br0" timeOffset="60496.09">2963 11197 0,'0'0'0,"-21"-21"0,21 0 0,-21 0 0,21 0 16,0-1-16,0 1 0,0 0 15,0 0-15,0 0 0,0 42 31,0 21-31,0 1 16,0-1-16,0 21 0,0 1 0,0-1 16,0 1-16,-21-1 0,0 1 15,-1-1-15,1 1 0,0-1 0,-21-20 16,21 20-16,-1-20 0,22-1 16,-21 0-16,21 1 0,-21-22 15,21 21-15,0-21 0,0 0 0,21-21 31,0-21-31,-21 0 0,22 0 16,-1 0-16</inkml:trace>
  <inkml:trace contextRef="#ctx0" brushRef="#br0" timeOffset="60732.15">2942 11134 0,'0'0'0,"0"-43"0,0 22 0,-21 0 16,21 0-16,-21 0 0,21 0 15,0-1 1,21 22-16,21 0 0,-21-21 16,1 21-16,20 0 0,0-21 15,1 21-15,-1-21 0,21 21 0,-20 0 16,-1 0-16,0 0 0,1 0 16,-1 0-16,-21 0 0,0 21 0,1 0 15,-22 0-15,0 1 16,0-1-16,-22 0 0,1 0 15,0 0-15</inkml:trace>
  <inkml:trace contextRef="#ctx0" brushRef="#br0" timeOffset="60911.91">2963 11599 0,'0'0'0,"-21"0"0,42 0 31,0 0-31,1 0 0,-1 0 16,21 0-16,-21-21 0,22 21 0,-1-21 16,-21 21-16,21-21 0,1 21 15,-1 0-15,0-21 0,-20 21 0</inkml:trace>
  <inkml:trace contextRef="#ctx0" brushRef="#br0" timeOffset="61096.84">3662 11494 0,'0'0'15,"0"21"-15,0 0 0,-21 0 16,-1 0-16,1 22 0,0-22 16,21 0-16,-21 0 0,0 0 0,21 0 15,0 1-15,-21-1 0,21 0 16,0 0-16,21-21 31,0-21-15,0 0-16,0 0 0</inkml:trace>
  <inkml:trace contextRef="#ctx0" brushRef="#br0" timeOffset="61259.8">3810 11218 0,'0'0'0,"0"-21"0,-21 0 16,0 21-1,-1 0 1,22 21-1,22-21 1,20 0 0</inkml:trace>
  <inkml:trace contextRef="#ctx0" brushRef="#br0" timeOffset="61527.81">4233 10964 0,'0'0'0,"0"-21"0,0 0 15,-21 21 1,0 0-16,21 21 16,0 0-16,0 1 15,0-1-15,0 21 0,-21 0 0,21 22 16,-21-22-16,21 64 16,0-42-16,-22-22 0,1 21 15,21-20-15,-21-1 0,21 0 0,0 1 16,-21-22-16,21 0 0,0 21 0,0-20 15,0-1-15,0 0 16,21-21 0,0 0-16,0-21 0,1 0 15</inkml:trace>
  <inkml:trace contextRef="#ctx0" brushRef="#br0" timeOffset="61863.2">4297 11621 0,'21'0'31,"0"0"-15,0 0-16,0 0 0,1 0 0,-1 0 15,0-22-15,0 1 0,21 21 16,-20-21-16,-1 0 0,0 0 0,0 0 16,0-1-16,-21 1 0,0 0 0,0 0 15,0 0-15,-21 0 16,0-1-16,0 22 0,0 0 0,-22 0 15,22 0-15,-21 22 0,21-1 16,-1 21-16,1-21 0,0 0 0,0 22 16,0-1-16,21-21 0,-21 22 0,21-1 15,0-21-15,0 21 16,0-20-16,0-1 0,21 0 0,0 0 16,0 0-16,0 0 0,22 1 0,-22-1 15,21-21-15,0 0 0,1 0 16,-1 0-16,22 0 0,-22 0 0,21 0 15,-20-21-15,20 21 0,-20-22 0</inkml:trace>
  <inkml:trace contextRef="#ctx0" brushRef="#br0" timeOffset="64115.51">6562 11113 0,'0'0'0,"0"-43"0,0 22 15,-22 0-15,22 0 0,-21 0 16,21-1-16,-21 22 16,0 0-16,0 22 0,21-1 15,-21 21-15,-1 0 0,1 22 0,21-22 16,-21 22-16,0-1 0,0 1 0,21-1 15,-21 1-15,-1-22 0,1 22 16,0-22-16,0 0 0,0 1 16,0-1-16,-1 0 0,1-21 0,21 1 0,-21-1 15,0 0-15,0-21 16,21-21 0,0 0-16,0-1 0,0-20 15,0 21-15,0-21 0,0-1 16,0 1-16,21 0 0,0-22 0,0 22 15,-21-22-15,21 22 0,-21-22 16,22 22-16,-1 0 0,-21 21 0,0-1 16,21 1-16,0 21 0,0 21 15,-21 1-15,0-1 0,21 0 16,1 21-16,-22 1 0,21-1 0,-21 0 16,0 1-16,21-1 0,0 0 15,-21-21-15,21 22 0,0-1 16,1-21-16,-1 22 0,0-22 0,21 0 15,-21 0-15,22 0 0,-1-21 0,0 0 16,1 0-16,-1 0 0,0 0 16,22 0-16,-22 0 0,1 0 0,-1-21 15,0 0-15,1 0 0,-1-22 16,0 22-16,-21-21 0,22 0 0,-22-1 16,0 1-16,-21-22 0,0 1 0,0-1 15,0 1-15,0-1 0,0 1 16,0 21-16,0-22 0,-21 22 0,0-1 15,0 1-15,-1 0 0,-20 21 0,0-1 16,-1 1-16,1 21 0,0 0 16,-22 0-16,22 21 0,0-21 15,-22 43-15,22-22 0,-1 21 0,1 1 16,21-1-16,0 21 0,0-20 16,21 20-16,0 1 0,0-1 0,0-20 15,21 20-15,0-21 0,0 1 0,21-22 16,-20 21-16,20-21 0,0 1 15,1-1-15,-1-21 0,21 0 0,-20 0 16,20 0-16,-20 0 0,-1 0 16,21 0-16,-20 0 0,-1-21 0,22-1 15,-22 1-15,0 0 0,1 0 0,-1 0 16,-21-22-16,21 22 0,1-21 16,-22 21-16,0-22 0,0 22 15,0-21-15,1 21 0,-22 0 0,0-1 16,0 1-16,0 42 15,-22 1 1,1-1-16,0 21 0,0-21 0,0 22 16,0-1-16,21-21 0,0 21 15,-22 1-15,22-22 0,0 21 0,0-21 16,0 22-16,0-22 0,22 0 0,-1 0 16,0 0-16,0-21 15,0 22-15,0-22 0,22 0 0,-22 0 0,0 0 16,21 0-16,-20 0 0,20-22 15,0 22-15,-21-21 0,22 0 16,-22 0-16,21 0 0,-21 0 0,1-1 16,-1-20-16,-21 0 0,0 21 0,0-22 15,0 1-15,0 0 0,0-1 16,0 1-16,-21 0 0,-1 20 0,1-20 16,0 21-16,0 21 0,0 0 15,-22 0-15,22 0 0,-21 0 0,21 21 16,-22 0-16,22 22 0,-21-22 0,21 21 15,0 0-15,-1 1 0,1-1 16,0 0-16,21 1 0,-21-1 16,21-21-16,0 22 0,0-22 0,0 21 15,21-21-15,0 0 0,0 1 16,1-22-16,-1 21 0,0-21 0,0 0 16,21 0-16,1 0 0,-22 0 0,21 0 15,1-21-15,-1-1 0,0 22 16,1-21-16,-22 0 0,21-21 0,-21 21 15,22-22-15,-22 22 0,0-21 0,0-1 16,21 22-16,-42-21 0,22 21 16,-1-22-16,-21 22 0,0 0 0,0 0 15,0 42 17,0 0-32,0 0 0,0 22 15,0-22-15,0 21 0,0-21 0,0 22 16,0-22-16,0 0 0,0 21 15,0-20-15,0-1 0,0 0 0,0 0 16,0 0-16,21-21 16,0 0-1,0 0-15,0 0 0,1-21 0,-1 0 16,0 0-16,0 0 0,0-1 0,0 1 16,1 0-16,-1-21 0,0 21 15,0-22-15,-21 22 0,0 0 16,21-21-16,-21 20 0,21 1 0,-21 42 31,0 22-15,0-22-16,0 0 0,0 0 15,0 0-15,0 22 0,0-22 16,0 0-16,0 0 0,0 0 0,0 1 16,0-1-16,0 0 0,22-21 15,-1 0-15,0 21 0,0-21 16,0 0-16,0 0 0,1 0 0,-1 0 15,0 0-15,0-21 0,0 21 0,0-21 16,1 0-16,-22-1 16,0 1-16,0-21 0,0 21 0,0-22 15,0 22-15,0-21 0,0 21 0,-22 0 16,1-22-16,0 22 0,21 0 16,-21 0-16,21 0 0,0-1 15,0 1-15,21 0 16,0 21-16,0-21 0,1 0 15,-1 21-15,0 0 0,0-21 0,21 21 16,-20 0-16,20 0 0,-21 0 16,21 0-16,-20 21 0,-1 0 15,0-21-15,-21 21 0,0 0 0,21 0 16,-21 22-16,0-22 0,0 0 16,0 0-16,0 22 0,0-22 0,0 0 15,0 21-15,-21-21 0,21 1 0,-21-1 16,21 0-16,0 21 0,-21-42 15,-1 21-15,22 1 0,0-1 0,0 0 16,-21-21-16,0 21 0,21-42 47,0 0-47,0 0 0,0-22 16,21 22-16,0 0 15,-21-21-15,22 20 0,-1-20 0,21 0 16,-21-1-16,0 1 0,22 0 0,-22-1 15,21 22-15,-21 0 0,22 0 16,-22 0-16,0 21 0,0 0 0,0 0 16,1 0-16,-22 21 0,21 21 0,-21-21 15,0 22-15,0-1 0,0 0 16,0 1-16,0-22 0,-21 21 0,-1 1 16,1-22-16,21 0 0,-21 0 0,21 0 15,-21 0-15,21 1 0,-21-22 16,21 21-16,0-42 31</inkml:trace>
  <inkml:trace contextRef="#ctx0" brushRef="#br0" timeOffset="66251.97">10118 11049 0,'0'-21'0,"21"0"0,-21 0 15,21-1-15,0 1 0,-21 0 0,21 0 16,0 0-16,1 0 0,-22-1 16,0-20-16,21 21 0,0 0 15,-21 0-15,0 42 16,0 0 0,0 0-16,0 21 0,0 1 0,0-1 15,0 0-15,0 1 0,0 20 0,-21 1 16,0-22-16,-1 22 15,1-1-15,0-21 0,0 22 0,0-22 16,-22 1-16,22-1 0,0 0 0,0 1 16,-21-22-16,42 0 0,-22 0 15,1 0-15,0-21 0,21 21 16,-21-21-16,0 0 16,21-21-16,-21 0 0,21 0 15,-22 0-15,22 0 0,0-22 0,0 22 16,0-21-16,0-1 0,0-20 0,0 21 15,0-1-15,22 1 16,-1 0-16,0-1 0,21 22 0,-21 0 16,1 0-16,-1 0 0,0 21 0,0 0 15,0 21-15,0 0 16,-21 0-16,0 21 0,0-20 0,22 20 16,-22 0-16,21-21 0,-21 22 0,0-1 15,21 0-15,-21 1 0,0-22 16,21 21-16,0-21 0,0 1 0,-21-1 15,22 0-15,-1 0 0,0-21 0,0 0 16,0 21-16,0-21 0,22 0 16,-22 0-16,21 0 0,-21 0 0,22-21 15,-1 0-15,-21 21 0,22-21 0,-1-22 16,0 22-16,1 0 16,-1-21-16,0-1 0,-21 22 0,1-21 15,20 0-15,-42-1 0,21 1 0,0 21 16,-21-22-16,0 22 0,0 0 15,-21 21 1,0 21 0,0 0-16,0 1 0,21 20 0,-22-21 15,1 21-15,21-20 0,0 20 0,0-21 16,0 21-16,0-20 0,0 20 16,0-21-16,0 0 0,0 0 0,21 1 15,1-1-15,-1-21 0,0 21 0,0-21 16,21 0-16,-20 0 15,20 0-15,-21 0 0,21 0 0,-20 0 16,20 0-16,0-21 0,-21 0 0,22-1 16,-22 1-16,0 0 0,0 0 15,0-21-15,1 20 0,-22-20 0,21 0 16,-21-1-16,0 1 0,0 0 0,0-1 16,-21 1-16,-1 0 0,1 21 15,0-22-15,0 22 0,0 21 0,-22-21 16,1 21-16,21 0 0,-21 0 0,-1 0 15,1 0-15,0 21 16,20 0-16,-20 0 0,21 22 0,0-22 16,0 21-16,21 1 0,0-1 0,0 0 15,0 1-15,0-1 0,21-21 16,0 21-16,0-20 0,0 20 0,22-21 16,-1 0-16,0 0 0,1-21 0,-1 22 15,21-22-15,-20 0 0,20 0 16,1 0-16,-1 0 0,1 0 0,20 0 15,-20 0-15,-1-22 0,22 1 0,-21 0 16,-1 0-16,-21 0 0,22-22 16,-22 22-16,-21-21 0,22 0 15,-22-1-15,-21 1 0,0 0 0,0-1 16,0 22-16,0-21 0,-21 21 16,0-1-16,-1 22 0,-20-21 0,0 21 15,21 0-15,-22 0 0,1 0 0,0 0 16,-1 21-16,1 1 0,21-1 15,-22 0-15,22 21 0,-21-21 0,21 22 16,0-1-16,21-21 0,0 22 16,0-22-16,0 21 0,0-21 0,0 0 15,0 1-15,0-1 0,21 0 16,0-21-16,0 0 0,0 0 16,22 0-16,-22 0 0,0 0 15,21 0-15,-21-21 0,22 0 0,-22-1 16,0 1-16,21 0 0,-20 0 15,-1-21-15,0 20 0,0-20 0,0 21 16,0-21-16,-21 20 0,22 1 0,-22 0 16,21 0-16,-21 0 0,0 42 31,0 0-15,0 0-16,0 22 0,0-1 15,0-21-15,0 21 0,0 1 0,0-1 16,0 0-16,0-20 0,21 20 0,0-21 15,0 0-15,0 0 16,1 1-16,-1-1 0,0 0 0,21-21 16,1 0-16,-1 21 0,0-21 0,1 0 15,-1 0-15,0 0 0,22 0 16,-22-21-16,0 0 0,22 0 0,-22-1 16,1 1-16,-1 0 0,0-21 0,-21 21 15,22-22-15,-22 1 16,0 0-16,-21-1 0,0 1 0,0 0 0,0-1 15,0 1-15,-21 21 0,0 0 16,0-1-16,-22 1 0,22 0 0,-21 21 16,-1 0-16,22 0 0,-21 0 0,0 21 15,-1 0-15,1 1 16,21-1-16,-22 21 0,22-21 0,0 22 16,0-1-16,0 0 0,21-21 0,0 22 15,0-1-15,0-21 0,0 0 16,0 1-16,21 20 0,0-42 0,0 21 15,0 0-15,1-21 0,20 0 0,-21 0 16,0 0-16,0 0 0,22 0 16,-22 0-16,0-21 0,0 21 0,22-42 15,-22 21-15,0-22 0,0 22 16,0-42-16,0 20 0,1-20 16,-1 20-16,21-20 0,-21-1 0,0 1 15,1-1-15,20 22 0,-21-21 0,0-1 16,22 22-16,-22-22 0,0 22 15,0 0-15,0-1 0,0 1 0,1 0 16,-22 20-16,0 1 0,0 0 16,-22 21-1,1 21-15,0 0 16,0 1-16,0 20 0,0 0 0,-1 1 16,22-1-16,-21 0 0,21 1 0,0-1 15,-21 0-15,21 1 0,0 20 16,0 22-16,0-22 0,0-20 15,0 62-15,21-62 16,0-1-16,1 0 0,-22-20 16,21 20-16,0-21 0,0 21 0,21-20 15,-20-1-15,20-21 0,0 21 16,-21-21-16,22 0 0,-1 0 16,0 0-16,-20 0 0,20 0 0,21-42 15,-20 20-15,-22 1 0,21 0 16,1 0-16,-1-21 0,0 20 0,1 1 15,-22-21-15,21 21 0,-21 0 0,-21-1 16,0 1-16</inkml:trace>
  <inkml:trace contextRef="#ctx0" brushRef="#br0" timeOffset="67076.49">1206 13060 0,'-21'0'15,"42"0"-15,-84 0 0,21-21 0,20 21 16,-20 0-16,0-21 0,21 21 0,-22 0 16,22-22-16,0 22 15,21-21-15,0 0 0,0 0 16,0 0-16,21 21 15,0-21-15,0-1 0,22 22 0,-1-21 16,0 0-16,1 21 0,-1 0 16,0 0-16,-20 0 0,20 0 0,-21 0 15,-21 21 1,0 0-16,0 1 16,-21-1-16,0-21 0,0 0 15,-1 0-15</inkml:trace>
  <inkml:trace contextRef="#ctx0" brushRef="#br0" timeOffset="67519.24">931 12933 0,'0'0'0,"-21"0"0,0 0 16,0 0-16,0 0 0,-1 21 15,1-21 1,0 21-16,21 0 0,-21 1 16,0-1-16,0 21 0,-1-21 0,1 0 15,0 1-15,0-1 0,0 0 16,0 0-16,-1-21 0,22 21 15,-21-21-15,21 21 16,21-21 0,1 0-1,-1-21-15,0 21 16,21-21-16,-21 21 0,22-21 0,-1 21 16,0-21-16,1 21 0,-1-21 15,22 21-15,-22 0 0,0 0 16,1 0-16,-1 21 0,0 0 0,1-21 15,-22 21-15,0 21 0,0-20 16,-21-1-16,0 0 0,0 0 0,0 21 16,-21-20-16,0-1 0,-22 21 15,22-21-15,-21 0 0,0 22 0,-1-22 16,1 0-16,0-21 0,20 21 16,-20-21-16,21 0 0,-21 0 15,20 0-15,1 0 0,0 0 16,0 0-16,21-21 0,0 0 15,0 0-15,0 0 16,21-1 0,0 1-16,0 21 0,1-21 0</inkml:trace>
  <inkml:trace contextRef="#ctx0" brushRef="#br0" timeOffset="67693.14">1524 13335 0,'0'21'0,"0"0"31</inkml:trace>
  <inkml:trace contextRef="#ctx0" brushRef="#br0" timeOffset="68163.87">3535 13123 0,'-43'-84'15,"22"63"-15,21-1 16,0 1-16,-21 21 0,0-21 15,0 0-15,0 21 0,-1 0 16,1-21-16,-21 21 0,21 0 0,-22 0 16,1 21-16,0 0 0,-1 0 15,1 22-15,0-22 0,-1 21 0,1 0 16,0 1-16,-1-1 0,22 22 16,0-22-16,0 0 0,21 22 0,0-1 15,0-20-15,0-1 0,21 21 16,0-20-16,0-22 0,22 21 0,-1-21 15,0 1-15,1-1 0,20-21 0,1 0 16,-1 0-16,1 0 16,20 0-16,-20-21 0,-1-1 0,22 1 15,-21 0-15,-1-21 0,-21-1 16</inkml:trace>
  <inkml:trace contextRef="#ctx0" brushRef="#br0" timeOffset="68788.5">4064 13145 0,'21'-64'16,"-42"128"-16,42-191 0,0 63 0,-21 22 0,0-22 15,0 22-15,0 21 0,0 0 16,0-1-16,0 1 0,0 42 16,-21 22-16,21-22 15,-21 21-15,0 22 0,21-22 0,-21 22 16,-1-22-16,1 21 0,21 1 16,-21-22-16,0 22 0,0-22 15,0 22-15,-1-22 0,22 21 0,-21-20 16,0-1-16,21-21 0,-21 22 0,21-22 15,0 0-15,0 0 0,0-42 32,0 0-17,21 0-15,-21-22 0,21 22 0,0-21 16,1-1-16,-1 22 0,0-21 16,21 21-16,-21-22 0,1 22 0,20 0 15,-21-21-15,21 42 0,-20-21 16,-1 21-16,21 0 0,-21 0 15,0 0-15,1 0 0,-1 21 0,0-21 16,0 21-16,0 0 0,-21 0 0,0 22 16,21-22-16,-21 0 0,22 0 15,-22 0-15,21 0 0,-21 1 0,0-1 16,0 0-16,21 0 0,0-21 16,0 0-16,0 0 0,1 0 15,-1 0-15,0 0 0,0 0 0,0-21 16,0 0-16,1 0 0,-1-1 15,0-20-15,0 21 0,0 0 16,0-22-16,-21 22 0,0 0 0,0-21 16,22 21-16,-22-1 0,0 1 15,0 0-15,21 21 0,-21 21 32,0 0-32,0 1 0,0-1 15,0 0-15,0 21 0,0-21 0,0 1 16,0-1-16,0 0 0,0 0 15,0 0-15,0 0 0,0 1 16,0-1-16,0 0 16,0-42 15</inkml:trace>
  <inkml:trace contextRef="#ctx0" brushRef="#br0" timeOffset="68947.42">4868 13102 0,'0'0'0,"0"-21"0,0 0 0,-21 0 16,21 0-16,0-1 0,-21 22 16,0 0-1,42 0 17,0 0-32,0 0 15,0 0-15</inkml:trace>
  <inkml:trace contextRef="#ctx0" brushRef="#br0" timeOffset="69215.25">5397 12785 0,'0'0'0,"0"-21"0,0-1 0,0 1 16,0 0 0,-21 21-16,0 21 15,-42 106 1,63-84-16,0-1 0,-22 0 15,1 22-15,21-22 0,-21 0 16,21 1-16,0-1 0,-21 0 16,21 1-16,-21-1 0,21 0 0,-21-20 15,21 20-15,0-21 0,0 21 16,0-20-16,0-1 0,0 0 0,0 0 16,0 0-16,21-21 15,0 0-15,0 0 0,0 0 16,0-21-16</inkml:trace>
  <inkml:trace contextRef="#ctx0" brushRef="#br0" timeOffset="69747.96">5948 13420 0,'0'0'0,"21"-21"0,0 21 0,-21-22 0,0 1 16,21 21-16,-21-21 0,0 0 0,0 0 15,0 0-15,0-1 0,0 1 16,0 0-16,-21 0 0,0-21 0,21 20 15,-21 22-15,0-21 0,-1 0 0,1 21 16,-21 0-16,21 0 0,0 0 16,-1 0-16,-20 0 0,21 21 0,0 0 15,-22 1-15,22 20 16,0-21-16,-21 21 0,-1 22 0,22-22 16,0-21-16,21 22 0,0-22 0,0 21 15,0-21-15,0 1 16,0-1-16,21 0 0,-21 0 0,43-21 15,-22 0-15,0 0 0,21 0 0,1 0 16,-22 0-16,21-21 0,0 0 16,1 0-16,-1-1 0,0-20 0,-20 21 15,20-21-15,-21 20 0,0-20 0,0 0 16,1-1-16,-1-20 0,0 21 16,-21-22-16,21 22 0,-21-22 0,21 1 15,0 20-15,-21 1 0,0 0 0,0-1 16,0 1-16,22 21 0,-22 0 15,0 42 1,0 0-16,-22 21 16,1 1-16,21 20 0,-21 1 15,0-1-15,0 1 0,0-1 0,21 1 16,0-1-16,-22-20 0,22 20 16,0-21-16,0 1 0,0-1 0,0-21 15,22 22-15,-1-22 0,21 21 16,-21-42-16,0 0 0,22 0 15,-1 0-15,-21 0 0,22-21 0,-1 21 16,0-21-16</inkml:trace>
  <inkml:trace contextRef="#ctx0" brushRef="#br0" timeOffset="70143.73">8255 12891 0,'0'-22'0,"0"44"0,0-65 0,-21 22 16,21-21-16,-21 21 0,21-1 15,0 1-15,0 0 0,-22 21 0,1-21 16,0 21-16,0 0 16,0 0-16,21 21 0,-21 0 0,-1 0 15,1 22-15,0-1 0,0 0 16,0 1-16,0 20 0,21-20 0,-22 20 16,1-21-16,21 22 0,-21-22 0,21 1 15,-21-1-15,21-21 0,-21 21 16,21-20-16,0-1 0,0 0 15,0 0-15,21-21 0,0 0 16,0 0-16,0 0 0,1-21 16,-1 0-16,0 0 0</inkml:trace>
  <inkml:trace contextRef="#ctx0" brushRef="#br0" timeOffset="70696.42">8022 12869 0,'0'0'0,"-21"-42"0,21 21 0,-21 0 0,0 0 15,-1-1-15,22 1 0,0 0 16,0 0-16,0 0 0,0 0 0,22-1 16,-1 1-16,0 21 15,21-21-15,1 21 0,-1 0 0,21 0 16,-20 0-16,-1 0 0,0 0 0,1 0 16,-1 42-16,0-20 0,-20-1 15,-1 21-15,-21 0 0,0 1 16,0-1-16,0-21 0,-21 22 0,-22-1 15,22 0-15,-21-21 0,-1 1 0,22 20 16,-21-21-16,0 0 0,-1-21 16,22 21-16,-21-21 0,21 0 0,-1 0 15,1 0-15,0 0 0,21-21 16,0 0-16,21 0 16,22 21-1,-22 0-15,21 0 0,-21 0 0,22 0 16,-1 0-16,21 21 0,-20 0 15,-1 0-15,22 1 0,-22-1 0,0 0 16,1 0-16,-1 21 0,-21-20 0,0-1 16,0 21-16,-21-21 0,0 22 15,0-22-15,-21 0 0,-21 21 0,0-21 16,-1 1-16,1-1 0,-22 0 0,22 0 16,-21 0-16,-1-21 0,-21 0 15,22 0-15,-1 0 0,1 0 0,-1 0 16,1 0-16,21-21 0,-22 0 0,22 0 15,-1 0-15,22-1 16,-21 1-16,42 0 0,0 0 0,0 0 16,0 0-16,0-1 0,0 1 15,21 21-15,21-21 0,-20 21 16,20 0-16,-21 0 0,43-21 0,-22 21 16,0-21-16,1 21 0,20 0 0,1 0 15</inkml:trace>
  <inkml:trace contextRef="#ctx0" brushRef="#br0" timeOffset="71100.49">8826 13229 0,'0'-21'16,"0"-42"0,0 41-16,0 1 0,0 0 15,22 21-15,-1-21 0,0 0 16,21 0-16,-21 21 0,1 0 15,20 0-15,-21 0 0,21 0 0,-20 21 16,20-21-16,-21 42 0,0-21 16,0 0-16,1 22 0,-1-22 0,-21 21 15,0 1-15,0-22 0,0 21 0,0-21 16,0 22-16,-21-22 0,-1 21 16,22-21-16,-21 0 0,0-21 0,21 22 15,0-44 16,0 1-31,0 0 16,0 0-16,0 0 0,21-22 0,0 22 16,1 0-16,-1-21 0,0 21 15,0-22-15,0 22 0,0 0 0,1 0 16,-1 0-16,0 21 0,0-22 16,-21 1-16,42 21 0,-20 0 0,-1 0 15,0 0-15,0-21 0,0 21 0,0 0 16,1 0-16,-1 0 0</inkml:trace>
  <inkml:trace contextRef="#ctx0" brushRef="#br0" timeOffset="71515.25">9821 13081 0,'21'0'15,"-21"-21"1,-21 21-16,0 0 16,0 0-16,0 0 15,0 0-15,-1 21 0,1 0 0,0 0 16,0 1-16,0-1 0,21 0 0,-21 0 15,-1 21-15,1-20 0,21-1 16,0 21-16,0-21 0,-21 0 0,21 1 16,0-1-16,0 0 0,0 0 0,0 0 15,21 0-15,0-21 16,1 0-16,-1 0 0,0 0 0,21 0 16,-21 0-16,22 0 0,-1-21 0,0 21 15,1-21-15,-1 0 0,0 0 16,-20 0-16,20-1 0,-21-20 0,0 21 15,0-21-15,-21 20 0,0-20 0,0 0 16,0-1-16,0 1 0,-21 0 16,-21 21-16,21-22 0,0 22 0,-22 21 15,22 0-15,-21 0 0,-1 0 0,1 0 16,21 21-16,-21 0 0,-1 1 16,22 20-16,0-21 0,-21 21 0,20 1 15,1-22-15,0 21 0,21 1 16,0-22-16,0 0 0,0 0 15,0 21-15,0-20 0,0-1 16,21-21-16,0 0 0,1 0 0,20 0 16,-21 0-16</inkml:trace>
  <inkml:trace contextRef="#ctx0" brushRef="#br0" timeOffset="72095.92">10329 13145 0,'0'0'0,"0"-22"15,21 1-15,-21 0 0,0 42 32,0 0-17,0 1-15,0-1 0,0 0 0,0 0 16,0 21-16,0-20 0,-21-1 16,21 0-16,-21 0 0,21 0 0,-21 0 15,21 1-15,0-1 0,0 0 16,0 0-16,21-21 31,0-21-31,0 0 16,1 0-16,-1-1 0,0 1 0,0 0 15,0-21-15,0 21 0,1-1 0,-1-20 16,0 21-16,0 0 0,0 0 16,0-1-16,1 22 15,-22 22 1,0-1-16,0 0 0,0 0 15,0 21-15,0-20 0,0-1 0,0 0 16,0 21-16,0-21 0,0 1 16,0-1-16,0 0 0,21 0 15,0-21-15,21 0 0,-21 0 16,1 0-16,-1 0 0,21 0 16,-21-21-16,22 0 0,-22 21 0,0-21 15,21-22-15,-21 22 0,1 0 0,-22-21 16,21-1-16,-21 1 15,21 0-15,-21-1 0,0 1 0,0 0 16,0 20-16,0-20 0,0 21 0,0 0 16,-21 0-16,0 21 0,-1 0 15,1 0-15,0 0 0,0 0 0,0 0 16,0 21-16,21 0 16,0 0-16,0 0 15,0 0-15,21 1 16,0-22-16</inkml:trace>
  <inkml:trace contextRef="#ctx0" brushRef="#br0" timeOffset="72516.07">11472 13060 0,'43'0'0,"-86"0"0,107 0 16,-43 0-16,0 0 0,0-21 0,-21 0 15,0-1-15,0 1 16,-21 21-1,0 0-15,0-21 0,0 21 0,-1 0 16,-20 0-16,21 0 0,-21 0 0,-1 21 16,1 0-16,0-21 0,20 22 15,-20-1-15,21 0 0,21 0 0,0 0 16,0 0-16,0 1 0,0-1 16,21-21-16,21 21 0,-20 0 15,-1 0-15,21-21 0,0 21 0,-20 1 16,20-22-16,0 21 0,-21 0 0,22-21 15,-22 21-15,0 0 16,0-21-16,-21 21 0,0 1 0,0-1 16,0 0-16,-21-21 15,0 0-15,-21 21 0,20-21 16,1 0-16,0 0 0,-21 0 0,21 0 16,-22 0-16,22 0 0,-21 0 15,21 0-15,-1 0 0,1 0 16,0 0-16,0 0 0,21-21 15,21 0 1,0 21-16,0-21 0,1 21 16,20-22-16,-21 1 0</inkml:trace>
  <inkml:trace contextRef="#ctx0" brushRef="#br0" timeOffset="72888.96">12023 13229 0,'0'-21'31,"0"0"-31,21 0 16,0 21-16,-21-21 0,21-1 0,0 1 16,0 0-16,1 0 0,-1 0 15,0 0-15,0-1 0,0 1 0,-21 0 16,0 0-16,0 0 0,-21 21 15,0 0-15,0 0 16,0 0-16,-22 21 0,1 0 0,21 0 16,-22 0-16,22 22 0,-21-22 0,21 21 15,0 1-15,-1-22 16,22 0-16,0 21 0,0-21 0,0 1 16,22-1-16,-1 0 0,21 0 0,-21 0 15,22-21-15,-1 21 0,0-21 16,1 0-16,-1 0 0,0 0 0,1 0 15,-1 0-15,0 0 0,1 0 0,-1-21 16,-21 0-16,21 21 0,-20-21 16,-1 0-16</inkml:trace>
  <inkml:trace contextRef="#ctx0" brushRef="#br0" timeOffset="73280.21">12594 13208 0,'0'-85'16,"0"170"-16,0-191 0,0 85 0,21-21 16,-21 21-16,21-1 0,-21-20 0,22 21 15,-1 0-15,-21 0 0,21-1 0,0 1 16,0 0-16,0 21 15,1 0-15,20 0 0,-21 0 0,0 0 16,0 0-16,1 21 0,-1 0 0,0 1 16,0-1-16,0 21 0,-21 0 15,0-20-15,0 20 0,21 0 0,-21-21 16,0 22-16,0-22 0,0 21 0,0-21 16,0 1-16,0-1 0,0 0 15,-21 0-15,0 0 0,0-21 16,21 21-16,-21-21 0,21-21 31,-21 0-31,21 0 0,0 0 16,0 0-16,0-1 0,0 1 0,21-21 15,0 0-15,0-1 0,0 1 16,0 0-16,22-1 0,-22 1 0,21 0 16,1-1-16,-1 1 0,0 0 15,1 20-15,-22 1 0,21 0 0,0 0 16,-20 21-16,-1 0 0,21 0 0,-21 0 15,0 0-15,1 0 0,-1 0 0,-21 21 16,21 0 0,-21 0-16,0 1 0,0-1 15,-21 0-15</inkml:trace>
  <inkml:trace contextRef="#ctx0" brushRef="#br0" timeOffset="74239.89">825 14647 0,'0'0'0,"0"22"16,0-44 31,-21 1-32,0 21-15,0 0 0,0 0 16,0 0-16,-1 0 16,-20 21-16,21 1 0,-21-1 0,20 0 15,-20 21-15,0-21 0,-1 22 16,22 20-16,-21-20 0,21 20 15,0-21-15,-1 22 0,1-1 0,21 1 16,0-22-16,0 22 0,0-22 16,0 0-16,21 1 0,22-22 0,-22 0 15,0 0-15,21 0 0,1 1 16,-1-22-16,0 0 0,1 0 0,-1 0 16,0-22-16,1 1 0,-22 0 15,21-21-15,-21 21 0,1-1 16,-1-20-16,-21 0 0,0-1 0,0 1 15,0 0-15,0 21 16,-21-22-16,-1 22 0,1 0 0,0 0 16,0 21-16,0 0 0,-22 0 15,22 0-15,0 0 0,-21 21 0,21 0 16,-22 0-16,22 0 0,0 1 16,0 20-16,21-21 0,0 0 0,0 0 15,0 22-15,0-22 0,0 0 16,0 0-16,21-21 15,21 0-15,-21 0 0,22 0 0</inkml:trace>
  <inkml:trace contextRef="#ctx0" brushRef="#br0" timeOffset="74419.89">1418 15007 0,'0'0'15,"42"0"-15,-20 0 0,-22-21 0,21 21 16,-21-21-1,-21 21 17,-1 0-17,1 0-15,21-21 16</inkml:trace>
  <inkml:trace contextRef="#ctx0" brushRef="#br0" timeOffset="74756.45">3556 14647 0,'0'0'0,"0"-21"0,0 0 0,0 0 0,0 0 0,0 0 15,0-1-15,0 1 0,-21 0 16,0 0-16,-1 0 0,1 21 16,0 0-16,0 0 0,0 0 0,0 0 15,-22 21-15,22 0 0,0 21 16,0-20-16,0 41 0,21-21 0,-22 22 16,22-22-16,-21 22 0,0-1 15,21 1-15,0-1 0,-21-20 0,21 20 16,-21-21-16,21 1 0,-21-1 15,21 0-15,0 1 0,0-22 0,0 0 16</inkml:trace>
  <inkml:trace contextRef="#ctx0" brushRef="#br0" timeOffset="75032.17">3217 14774 0,'0'-42'0,"0"84"0,0-126 0,-21 41 15,21 22-15,0-21 0,0 21 16,0 0-16,0-1 0,0 1 0,21 21 16,0 0-16,22 21 15,-22 22-15,21-22 0,-21 21 16,22 22-16,-1-22 0,0 0 16,1 22-16,-1-22 0,0 22 0,1-22 15,-22 0-15,21 22 0,-21-22 16,22 1-16,-22-1 0,0 0 0,-21-21 15,0 22-15,21-22 0,-21 0 16,21-21-16,-21-21 16,0 0-1,0 0-15,0-22 0</inkml:trace>
  <inkml:trace contextRef="#ctx0" brushRef="#br0" timeOffset="75248.19">4127 14605 0,'0'0'0,"22"-42"0,20-85 31,-63 127-15,0 21-16,-1 0 15,1 0-15,21 22 0,-21-22 0,0 42 16,0-20-16,0-1 0,-1 21 16,1-20-16,0-1 0,0 0 0,21 22 15,-21-22-15,21 1 0,-21-1 0,21-21 16,0 21-16,0-20 0,0-1 15,0 0-15,0 0 0,0 0 0,21-21 16,0 0-16</inkml:trace>
  <inkml:trace contextRef="#ctx0" brushRef="#br0" timeOffset="75643.85">4720 14880 0,'0'0'0,"0"-21"0,-42 21 31,21 0-31,-22 21 16,22 0-16,0 1 0,-21-1 0,20 0 15,1 21-15,0-21 0,0 22 0,0-22 16,21 21-16,-21-21 16,21 22-16,0-22 0,0 21 0,0-21 0,21 1 15,0-1-15,0-21 0,0 0 16,0 21-16,22-21 0,-22 0 15,21 0-15,1-21 0,-1 21 0,0-21 16,1-1-16,-1 1 0,0-21 0,1 21 16,-22-22-16,0 22 0,0-21 15,0 0-15,-21-1 0,0 22 0,0-21 16,-21-1-16,0 22 0,0-21 16,0 21-16,-1 0 0,-20 21 0,0 0 15,21 0-15,-22 0 0,1 0 0,21 0 16,-22 21-16,1 0 0,21 0 15,0 0-15,-22-21 0,43 21 0,-21 1 16,21-1-16,0 0 0,0 0 16</inkml:trace>
  <inkml:trace contextRef="#ctx0" brushRef="#br0" timeOffset="76168.19">5757 14351 0,'0'0'0,"0"-21"0,-42 21 15,21 0-15,0 0 16,-1 0-16,1 21 0,0 0 15,0 0-15,0 1 0,0 20 16,-1 0-16,1 1 0,0-1 0,0 0 16,21 1-16,-21 20 0,21-21 0,-21 1 15,21 20-15,0-20 0,0-1 16,0 0-16,0 1 0,0-1 0,0-21 16,0 21-16,0-20 0,21-1 0,0 0 15,0-21 1,21 0-16,-20 0 0,-1 0 0,21 0 15,0-21-15,-20 0 0,20-1 0,0 1 16,1 0-16,-1 0 0,0-21 16,-21 20-16,22 1 0,-22-21 0,0 21 15,0-22-15,-21 22 0,0 0 0,0 0 16,0 42 0,0 0-16,-21 0 15,21 1-15,-21-1 0,0 0 0,0 21 16,21-21-16,-22 1 0,1-1 15,21 21-15,-21-42 0,21 21 0,0 0 16,21-21 15,0-21-31,1 0 0,-1 0 0,21 0 16,-21 0-16</inkml:trace>
  <inkml:trace contextRef="#ctx0" brushRef="#br0" timeOffset="76328.2">6244 14626 0,'0'-21'0,"0"42"15,0-63-15,0 21 0,0 0 0,0-1 16,0 1-16,-21 21 78,0 0-78</inkml:trace>
  <inkml:trace contextRef="#ctx0" brushRef="#br0" timeOffset="76504.28">5397 14605 0,'-42'0'0,"84"0"0,-105 0 0,42 21 16,42-21 15,0 0-31,0 0 0,106 0 15,-84-21-15,20 21 16,-21-21-16,22 21 0,-1 0 0</inkml:trace>
  <inkml:trace contextRef="#ctx0" brushRef="#br0" timeOffset="77420.14">7133 14774 0,'0'22'16,"0"-1"-16,-21 0 15,0-21-15,42-21 47,0 0-47,0-1 0,22 1 0,-22 0 16,0 0-16,0 0 0,0 0 15,0-22-15,22 22 0,-22 0 16,0-21-16,0-1 0,0 22 0,-21-21 0,22-1 16,-22 22-16,0-21 0,0 21 15,0-22-15,0 22 0,0 0 0,-22 0 16,1 21-16,0-21 0,-21 21 16,-1 0-16,1 0 0,0 0 0,-1 21 15,1 0-15,0 0 0,-22 22 16,22 20-16,0 1 0,-1-1 0,22 1 15,-21 20-15,21 1 0,-22-22 0,22 22 16,0 0-16,0-1 0,0 1 16,-1 0-16,1 21 0,0-22 0,0 1 15,21 21-15,-21 0 0,0-1 0,-1 1 16,1 0-16,0 0 0,21 0 16,-21-22-16,21 22 0,-21-21 0,21-22 15,0 22-15,0-21 0,0-1 16,0 1-16,21-22 0,0 0 15,0 1-15,0-22 0,1 0 0,20 0 16,0-21-16,1 0 0,-1 0 0,21-21 16,-20 0-16,20-22 0,1 22 15,-1-42-15,1 20 0,-1 1 0,1-21 16,-22-1-16,0 1 0,1-1 0,-1 1 16,-21-22-16,0 21 0,-21-20 15,0-1-15,0 0 0,0 1 0,0-1 16,-21 22-16,0-22 0,-21 21 0,21 1 15,-1-1-15,-20 22 0,0 0 16,21-1-16,-22 22 0,1 0 16,21 0-16,-22 0 0,22 21 0,0 0 15,0-21-15,42 21 32,0 0-32,22-22 15,-22 22-15,21-21 0,0 21 16,1-21-16,-1 0 0,0 0 0,1 0 15,-1-1-15,-21 1 0,22 0 0,-1 0 16,0-21-16,-21 20 0,22-20 16,-22 21-16,0-21 0,21 20 15,-42 1-15,22-21 0,-1 21 0,-21 0 0,21 21 16,-21-22-16,0 44 47,0-1-47,0 0 0,-21 0 15,21 0-15,0 0 0,0 1 0,0 20 16,-21-21-16,21 0 0,0 0 0,-22 1 16,22-1-16,0 0 0,22-42 31</inkml:trace>
  <inkml:trace contextRef="#ctx0" brushRef="#br0" timeOffset="77603.19">7959 14647 0,'-43'-42'16,"22"42"-16,21-21 0,-21 0 15,0 21-15,0 0 16,21 21 15,0 0-15,21-21-16,0 0 0,0 21 0</inkml:trace>
  <inkml:trace contextRef="#ctx0" brushRef="#br0" timeOffset="77886.67">8361 14647 0,'0'0'0,"0"-21"0,0-42 31,0 42-31,-21 21 15,-1 0 1,1 0-16,0 0 0,21 21 0,-21 0 16,0 21-16,0-21 15,-1 22-15,1-22 0,0 21 0,0 1 0,0-1 16,21 0-16,0 1 0,0-22 0,0 21 16,0-21-16,0 22 15,21-22-15,0 0 0,0 0 0,22 0 16,-22-21-16,21 0 0,-21 0 0,22 0 15,-1 0-15,0 0 0,22-21 16,-22 21-16,0-21 0,22 0 0,-22 0 16</inkml:trace>
  <inkml:trace contextRef="#ctx0" brushRef="#br0" timeOffset="78312.21">9059 14817 0,'0'-21'16,"-169"190"-16,338-381 0,-169 276 0,0-149 0,0 64 0,0-21 15,0 20-15,0 1 0,0 0 16,-21 21-16,-21-21 0,21 21 0,-1 0 15,1 0-15,-21 0 0,-22 21 16,43 0-16,-21 0 0,21 22 16,-22-22-16,22 21 0,-21 1 0,21-22 15,0 21-15,-1-21 0,22 22 0,0-22 16,0 0-16,0 0 0,0 0 16,0 0-16,22-21 15,-1 0-15,0 0 0,0 0 0,0 0 16,22 0-16,-22 0 0,21-21 15,-21 21-15,22-21 0,-22 0 0,21 0 16,-21-22-16,0 22 0,1 0 16,-22-21-16,21 21 0,-21-22 15,21 1-15,-21 21 0,0-22 0,0 22 16,0 0-16,0 0 0,0 63 31,0-21-31,0 1 16,-21 20-16,0 0 0,21-21 0,-22 22 15,22-1-15,0 0 0,0-20 16,0 20-16,0-21 0,0 0 0,0 0 16,0 1-16,22-1 0,-1 0 0,0-21 15,0 0-15,0 0 16,0 0-16,1 0 0,-1 0 0,21-21 16,-21 21-16,0-21 0</inkml:trace>
  <inkml:trace contextRef="#ctx0" brushRef="#br0" timeOffset="78580.17">9567 14478 0,'0'0'0,"0"-42"16,21-128-1,-21 128-15,0 21 0,0 0 0,0 0 16,-21 21 0,0 0-16,0 0 0,21 21 15,0 0-15,-21 0 0,0 0 0,21 22 16,-22-1-16,22 21 0,0-20 15,0-1-15,-21 22 0,21-22 16,-21 21-16,21-20 0,-21-1 0,21 0 16,0 1-16,0-22 0,0 21 0,-21-21 15,21 1-15,0-1 0,0 0 16,0 0-16,21-21 16,0 0-1</inkml:trace>
  <inkml:trace contextRef="#ctx0" brushRef="#br0" timeOffset="78808.17">9948 14647 0,'0'0'0,"21"-21"15,1 0-15,-22 0 32,-22 21-32,1 21 15,0 0-15,0 0 0,0 1 0,-22-1 16,22 0-16,0 0 0,0 21 0,0-20 15,0-1-15,21 0 0,-22 0 16,22 0-16,-21 0 0,21 1 0,0-1 16,0 0-16,0 0 0,21-21 15,1 0-15,-1 0 16,0 0-16,0 0 0,21 0 0,1-21 16</inkml:trace>
  <inkml:trace contextRef="#ctx0" brushRef="#br0" timeOffset="79496.3">10350 14669 0,'0'0'16,"22"-22"-16,-1 22 0,-21-21 0,0 0 31,-21 21-31,-22 21 0,22 0 0,0-21 16,0 22-16,0-1 0,-22 0 0,22 21 16,21-21-16,-21 1 0,21-1 15,-21 0-15,21 0 0,0 0 16,0 0-16,0 1 0,21-22 15,0 21-15,0-21 0,0 0 16,1 0-16,-1 0 16,0 0-16,0-21 0,0-1 15,-21 1-15,0 0 0,21 0 16,-21-21-16,0 20 0,0 1 16,0-21-16,0 21 0,0-22 0,0 22 15,0 0-15,22-21 0,-22 21 16,0-1-16,21 1 0,0 0 0,0 21 15,0-21-15,0 0 0,1 21 0,-1 0 16,0 0-16,0 0 0,0 0 16,0 0-16,1 21 0,-1 0 15,0 0-15,0 0 0,-21 1 0,0-1 16,0 21-16,21 0 0,-21-20 0,0 20 16,0-21-16,0 21 0,0-20 15,0 20-15,0-21 0,0 0 0,0 0 16,0 1-16,0-1 0,0 0 0,0 0 15,-21-21 1,0 0 0,21-21-16,0 0 15,0 0-15,0-1 0,0 1 16,21 0-16,0 0 0,0 0 16,1-22-16,20 22 0,-21-21 0,21 21 15,1-22-15,-1 22 0,0-21 0,1 21 16,-1 21-16,22 0 0,-22 0 15,0 0-15,22 0 0,-22 0 0,0 21 16,1 21-16,-22-21 0,0 1 16,0 20-16,0 0 0,-21-21 0,0 22 15,0-22-15,0 21 0,-21-21 0,0 1 16,0-1-16,0 0 0,0 0 0,-1 0 16,1-21-16,0 21 0,0-21 15,0 0-15,0 22 0,-1-22 16,22-22-1,22 22 1,-1-21-16</inkml:trace>
  <inkml:trace contextRef="#ctx0" brushRef="#br0" timeOffset="79879.67">12086 14732 0,'0'0'0,"-42"-42"31,21 21-31,-1-1 0,1 22 16,0 0-16,0 0 0,-21 0 16,20 0-16,-20 0 0,21 0 0,0 0 15,0 0-15,-1 22 0,1-22 0,21 21 16,-21 0-16,21 0 16,0 0-16,0 0 0,21 1 15,0-22-15,1 21 0,-1 0 0,21-21 16,-21 21-16,22-21 0,-22 21 15,0-21-15,21 21 0,-21-21 0,1 22 16,-1-1-16,0-21 0,-21 21 0,0 0 16,0 0-1,-21-21-15,-22 21 0,22-21 16,-21 0-16,21 22 0,-22-22 0,1 0 16,21 0-16,-21 0 0,-1 0 15,22 0-15,0 0 0,0 0 0,0 0 16,-1 0-16,1 0 0,21-22 15,0 1 1,0 0-16,-21 0 0</inkml:trace>
  <inkml:trace contextRef="#ctx0" brushRef="#br0" timeOffset="80135.35">10795 14139 0,'-21'0'0,"42"0"0,-63 0 15,42-21 17,-22 21-1,1 0-16,0 21 1,0-21-16,0 0 0,0 0 0,-1 22 16,1-22-16</inkml:trace>
  <inkml:trace contextRef="#ctx0" brushRef="#br0" timeOffset="80335.66">9906 14309 0,'0'0'0,"-21"21"0,-22-21 31,65 0-15,-1 0-16,0 0 0,0 0 0,0 0 15,22 0-15,-22 0 16,0 0-16,0 0 0,0 0 0,0 0 16,1 0-16,-1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1:51:12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550 0,'0'-21'0,"21"21"15,-21-21 1,0 0-16,21 21 0,-21-21 15,-21 42 17,0 0-17,21 0-15,-21 0 0,0 22 16,-1-1-16,1 0 0,0 1 16,0 20-16,0-20 0,0 20 15,21 1-15,-22-22 0,1 21 0,0-20 16,21-1-16,0 0 0,-21 1 15,21-22-15,-21 0 0,21 0 16,0 0-16,-21 1 0,21-44 47,0 1-31,0 0-16,0 0 0,0-21 15,21 20-15</inkml:trace>
  <inkml:trace contextRef="#ctx0" brushRef="#br0" timeOffset="343.57">1355 635 0,'0'0'0,"0"-21"0,0 0 0,21 0 16,0-1-1,-21 1-15,21 21 0,0-21 16,0 21-16,1 0 0,-1 0 0,0 0 15,0 0-15,0 0 0,0 0 16,1 0-16,-1 0 0,0 21 16,21 0-16,-21 1 0,1-1 0,-1 0 15,0 21-15,0-21 0,-21 22 16,21-1-16,-21 0 0,0 1 16,0-1-16,0 22 0,0-22 15,0 0-15,0 1 0,0-22 16,-21 21-16,21-21 0,-21 22 0,0-22 15,21 0-15,-21 0 0,21 0 16,-22-21 0,1 0-16,0 0 15,21-21-15,-21 0 16</inkml:trace>
  <inkml:trace contextRef="#ctx0" brushRef="#br0" timeOffset="635.98">1143 995 0,'0'21'0,"0"-42"0,21 42 31,21-21-15,-20-21-16,-1 21 0,21-21 0,0 21 15,1-21-15,-1-1 0,0 22 16,1-21-16,-1 21 0,-21-21 16,22 0-16,-1 21 0,-21-21 0,21 21 15,-20 0-15,-1-21 0,0 21 16,0 0 0,-21-22-16,21 22 0,0-21 31</inkml:trace>
  <inkml:trace contextRef="#ctx0" brushRef="#br0" timeOffset="991.47">2328 445 0,'0'0'0,"-21"0"0,0 0 0,0 0 16,0 0 0,-1 21-16,22 0 15,-21 0-15,21 0 0,0 0 16,-21 22-16,0-1 0,0 0 0,21 1 16,0 20-16,-21 1 0,-1-22 15,22 22-15,-21-22 0,21 21 0,0-20 16,-21-1-16,21-21 0,0 22 15,0-22-15,0 0 0,0 0 16,0 0-16,0 0 16,21-21-1,0-21 1,1 0-16,-1 0 16,0 0-16,-21 0 0</inkml:trace>
  <inkml:trace contextRef="#ctx0" brushRef="#br0" timeOffset="1424.03">2307 1016 0,'0'0'16,"-21"0"-16,21 21 15,21-21 1,0 0-1,0 0-15,1-21 0,-1 21 16,0-21-16,21 0 0,-21 21 0,1-21 16,-1-1-16,0 22 0,0-21 15,0 0-15,0 21 0,-21-21 16,0 0-16,0 0 16,0-1-16,-21 22 15,0 0-15,0 0 16,0 0-16,-22 22 0,22-22 15,0 21-15,0 0 0,0 0 16,0 21-16,-1-20 0,22-1 16,0 21-16,-21-21 0,21 22 0,0-22 15,0 0-15,0 0 0,0 0 16,0 0-16,0 1 0,0-1 0,0 0 16,21-21-16,1 0 15,-1 0-15,0 0 0,21 0 16,-21 0-16,1 0 0,-1 0 0,21 0 15,-21-21-15,0 0 0,1-1 16,-1 1-16</inkml:trace>
  <inkml:trace contextRef="#ctx0" brushRef="#br0" timeOffset="1871.7">2942 826 0,'0'0'0,"0"-22"0,0 1 32,21 21-32,0-21 15,1 21-15,-1 0 16,0 0-16,0 0 16,0 0-16,0 0 0,1 21 15,-1 0-15,0 1 16,0-1-16,0 21 0,-21-21 0,0 0 15,0 1-15,0 20 0,0-21 16,0 21-16,0-20 0,0-1 16,-21 21-16,0-21 0,21 0 0,0 1 15,-21-1-15,0 0 0,21 0 16,-22-21-16,22-21 31,0 0-15,0 0-16,0-1 0,0 1 15,0 0-15,22 0 0,-22-21 16,21 20-16,0 1 0,0 0 0,-21-21 16,21 21-16,0-1 0,1 1 15,-1 0-15,0 0 0,0 21 16,0-21-16,0 0 0,1 21 0,-1-22 16,0 22-16,0-21 0,0 21 15</inkml:trace>
  <inkml:trace contextRef="#ctx0" brushRef="#br0" timeOffset="2285.89">4085 466 0,'-21'-21'15,"0"21"1,0 0-16,-1 21 31,1 0-31,21 0 0,-21 0 0,21 0 16,0 1-16,-21-1 16,0 21-16,0 0 0,21-20 0,-22 20 15,1 21-15,0-20 0,0-1 16,21 0-16,-21 1 0,21-1 0,-21 0 15,21 1-15,0-22 0,0 0 16,0 21-16,0-20 0,0-1 0,0 0 16,21 0-16,0-21 15,0 0-15,0 21 16,0-21-16,1 0 0,-1 0 16,0 0-16,0-21 0,-21 0 15,21 21-15,0-21 0,1 0 0,-1-1 16,-21 1-16,21-21 15,0 21-15,-21 0 0</inkml:trace>
  <inkml:trace contextRef="#ctx0" brushRef="#br0" timeOffset="2559.57">3725 720 0,'-21'0'16,"42"0"-16,-63 0 0,21 0 0,0 0 15,42 0 17,0 0-32,0 0 0,21 0 15,-20 0-15,20 0 0,0-21 16,-21 21-16,1 0 0,20-22 0,-21 22 16,0 0-16,0 0 0,1 0 15,-1 0-15,0 0 0,0 0 31</inkml:trace>
  <inkml:trace contextRef="#ctx0" brushRef="#br0" timeOffset="3179.35">5292 487 0,'0'0'0,"21"0"0,0-21 0,-21 0 16,21 21-16,-21-22 15,0 1 1,21 21-16,-21-21 16,0 0-16,0 0 15,0 0-15,0-1 0,0 1 16,0 0-1,0 0-15,0 0 32,-21 21-32,0 0 47,0 0-16,0 0-16,21 21 17,-22-21-32,22 21 15,-21-21-15,0 21 0,21 0 16,-21 1-16,21-1 0,-21 21 16,0 0-16,-1-20 0,1 20 0,0 0 15,0 1-15,-21 20 0,20-21 16,-20 22-16,0-1 0,-1 1 15,1-1-15,0 1 0,-1-1 0,1 1 16,0-1-16,-1 1 0,1-22 0,0 1 16,-1 20-16,1-21 0,21 1 15,0-1-15,-22 0 0,22-20 16,21 20-16,-21-21 0,21 0 16,0 0-16,-21 1 0,21-1 0,0 0 31,0-42-16,0 0-15,21-1 16,0 1-16,0 0 0,-21 0 0</inkml:trace>
  <inkml:trace contextRef="#ctx0" brushRef="#br0" timeOffset="3831.92">5778 508 0,'22'0'31,"-1"0"-15,0 0-16,21 0 0,-21 0 0,22-21 15,-1 21-15,0 0 0,1-21 16,-1 21-16,0 0 0,1 0 16,-22 0-16,21 0 0,1 0 0,-1-21 15,-21 21-15,21 0 16,-20 0-16,-1 0 0,0 0 0,0 0 15,0 0-15,-21 21 16,-21-21 0,0 0-16,0 0 15,0 21-15,-22-21 0</inkml:trace>
  <inkml:trace contextRef="#ctx0" brushRef="#br0" timeOffset="4231.38">6223 487 0,'-21'21'16,"21"0"0,0 0-16,-21 1 15,-1-1-15,22 0 16,0 21-16,0-21 0,0 1 16,0 20-16,0 0 0,0 1 0,0-1 15,0 0-15,0 1 0,0 20 16,-21-21-16,21-20 0,0 20 0,-21 0 15,21 1-15,0-22 0,-21 0 16,0 21-16,0-21 0,-1 1 0,22-1 16,-21-21-16,0 21 0,0-21 15,-21 0-15,20 0 0,1 0 16,0 0-16,0 0 0,0 0 16,-22 0-16,22 0 0,-21-21 0,21 0 15,0 21-15,-22-22 0,22 1 16,0 21-16,0-21 0,0 0 0,21 0 15,0 0-15,0-1 16,0 1 15,21 21-31,0 0 0,0 0 16,0 0-16,22 0 0,-22 0 0,21 0 16</inkml:trace>
  <inkml:trace contextRef="#ctx0" brushRef="#br0" timeOffset="4824.6">6837 1058 0,'0'0'0,"21"-42"15,0 21-15,-21 0 0,0 0 16,0-1-16,0 1 0,0 0 0,0 0 15,-21 0-15,0 0 0,0-1 16,-1 1-16,1 21 16,0 0-16,0 0 0,0 0 15,0 0-15,-22 0 0,22 0 16,-21 21-16,-1 22 0,22-22 0,-21 21 16,21-21-16,-22 22 0,22-1 15,0 0-15,-21 1 0,21-1 0,-1 0 16,22 1-16,0-22 0,0 0 15,0 0-15,0 0 0,0 1 0,0-1 16,22-21-16,-1 0 16,0 0-16,0 0 0,21 0 15,-20 0-15,20 0 0,-21-21 16,21-1-16,-20 1 0,20 0 16,0 0-16,-21-21 0,22 20 15,-22-20-15,0 21 0,21-21 16,-20-1-16,-22 1 0,21 0 0,-21-1 15,21 22-15,-21 0 0,0 0 16,0 42 0,0 0-1,0 0-15,0 0 0,0 22 16,21-1-16,-21-21 0,0 22 0,0-22 16,0 21-16,21-21 0,-21 0 15,0 1-15,0-1 0,0 0 0,21 0 16,1-21-16,-22 21 15,21-21-15,0 0 0,0 0 16,0 0-16,0 0 16,1 0-16,-1-21 0,-21 0 15</inkml:trace>
  <inkml:trace contextRef="#ctx0" brushRef="#br0" timeOffset="5072.22">7218 847 0,'0'0'0,"0"-21"0,0-1 31,0 44-15,21-1-1,-21 0-15,0 21 0,0-21 0,21 22 16,-21-22-16,21 21 0,-21 1 16,0-22-16,0 0 0,0 21 0,0-21 15,0 1-15,0-1 0,0 0 16,0 0-16,0 0 15,21-21 1,1-21 0,-22 0-16</inkml:trace>
  <inkml:trace contextRef="#ctx0" brushRef="#br0" timeOffset="5319.04">7599 804 0,'0'-21'32,"-21"21"-32,-1 0 0,1 21 0,0 1 15,21-1-15,-21 0 0,0 21 16,0-21-16,-1 22 0,1-1 0,0-21 16,0 22-16,0-1 15,0-21-15,21 21 0,-22-20 0,22-1 16,-21 0-16,21 0 15,0 0-15,21-21 16,1 0 0,-1 0-16,0 0 0,0-21 0</inkml:trace>
  <inkml:trace contextRef="#ctx0" brushRef="#br0" timeOffset="5851.82">8149 762 0,'0'0'0,"-85"-21"31,64 21-31,0 0 16,0 0-16,0 0 0,0 21 0,-1 0 15,-20 0-15,21 22 0,-21-22 16,20 21-16,-20 1 0,21-1 15,0 0-15,0 1 0,-1-1 0,1-21 16,21 21-16,-21-20 0,21-1 16,0 0-16,0 0 0,0 0 15,0 0-15,21-21 0,0 0 0,22 0 16,-22 0-16,0 0 0,21 0 16,-20 0-16,20-21 0,0 21 15,-21-21-15,22 0 0,-22 0 0,0-22 16,21 22-16,-20-21 0,-1 0 15,-21 20-15,21-20 0,0 0 0,-21-1 16,0 22-16,0 0 0,0 0 16,0 0-16,0 0 0,0 42 31,0 0-31,0 21 0,0-21 16,0 1-16,0 20 0,0-21 15,0 21-15,0 1 0,0-1 16,0-21-16,0 0 0,21 1 0,0-22 15,-21 21-15,22-21 16,-1 0-16,0 21 0,0-21 16,0 0-16,0 0 15,1-21-15,-22 0 0,21 21 0,0-22 16,-21-20-16,0 21 0</inkml:trace>
  <inkml:trace contextRef="#ctx0" brushRef="#br0" timeOffset="6624.46">8678 783 0,'0'0'16,"43"-21"-16,-22 21 0,21-21 0,-21 21 16,22-21-16,-1 21 0,-21-21 15,21-1-15,1 22 0,-1-21 0,0 0 16,-20 0-16,-1 0 0,21 0 16,-21-1-16,-21-20 0,0 21 0,21 0 15,-21 0-15,-21 21 16,0 0-1,-21 0-15,-1 0 0,1 21 16,0-21-16,-22 21 0,1 0 0,20 0 16,-20 0-16,21 1 0,20-1 15,-20 0-15,21 0 0,0 0 0,21 0 16,0 1-16,0 20 0,0-21 16,0 0-16,42 0 0,-21 1 0,0-1 15,22 0-15,-1 21 0,0-21 16,1 1-16,-1-1 0,0 0 15,1 0-15,-1 21 0,-21-20 0,0-1 16,1 0-16,-22 0 0,0 0 16,0 0-16,0 1 0,-22-1 15,-20-21-15,21 21 0,-21 0 0,-1 0 16,-20-21-16,20 0 0,1 21 16,0-21-16,-1 0 0,1 0 0,0 0 15,21 0-15,-1 0 16,-20-21-16,21 0 0,0 21 0,21-21 15,-21 0-15,21 0 0,-22 21 0,22-22 16,0 1-16,0 0 0,0 0 16,0 0-16,0 0 15,22-1 1,-1 22-16,0 0 0,0-21 16,0 21-16,0 0 0,22 0 15,-22 0-15</inkml:trace>
  <inkml:trace contextRef="#ctx0" brushRef="#br0" timeOffset="7448.43">9334 910 0,'0'0'0,"0"-21"16,22 0-16,-1 0 15,-21 0-15,0-1 0,-21 44 63,21-1-63,-22 0 0,22 0 0,-21 21 15,0-20-15,21 20 0,-21 0 16,21-21-16,-21 22 0,21-22 0,0 21 16,0-21-16,0 1 0,0-1 15,0 0-15,0 0 0,0 0 0,21 0 16,0-21-16,0 0 15,0 0-15,1 0 0,-1 0 0,0 0 16,0 0-16,0 0 16,0-21-16,1 21 0,-1-21 0,0 0 15,0 21-15,21-21 0,-20 0 16,-1-22-16,0 22 0,0 0 0,0-21 16,-21 20-16,0-20 0,0 21 15,0 0-15,0 0 0,0-1 0,-21 22 31,0 0-31,0 0 0,0 0 16,-1 0-16,22 22 0,0-1 16,0 0-16,0 0 15,0 0-15,0 0 16,0 1-16,0-1 0,22 0 0,-1-21 16,-21 21-16,21 0 0,-21 0 15,0 1-15,21-22 0,-21 21 16,0 0-16,0 0 0,21 0 15,0-21-15,-21 21 16,22-21-16,-1 0 0,0 0 16,0 0-16,0 0 15,0 0-15,1 0 0,-1-21 0,0 0 16,0 21-16,21-21 0,-20 0 16,-1-22-16,0 22 0,0-21 15,0 21-15,-21-22 0,0 1 0,21 21 16,-21 0-16,0 0 0,0-1 15,0 44 1,0-1 0,0 0-16,0 0 0,-21 21 15,21-20-15,-21-1 0,21 0 0,-21 21 16,21-21-16,0 1 0,0-1 16,0 0-16,0 0 15,0-42 32,0 0-31,0 0-1</inkml:trace>
  <inkml:trace contextRef="#ctx0" brushRef="#br0" timeOffset="7631.89">10118 677 0,'0'0'15,"-22"0"-15,1 0 0,0 0 0,0 0 16,21-21-16,-21 21 0,0 0 16,-1 0-1,22 21 17,0 1-32,22-22 0,-22 21 15,21 0-15,0-21 0</inkml:trace>
  <inkml:trace contextRef="#ctx0" brushRef="#br0" timeOffset="8015.91">10308 847 0,'0'21'16,"0"0"-1,0 0-15,-21 0 0,21 22 16,0-22-16,0 0 0,0 21 16,0 1-16,0-22 0,0 21 0,0 1 15,0-1-15,0 0 0,0 1 16,-21-1-16,21 0 0,0 22 0,-21-1 16,21 1-16,-22-1 0,1 22 15,0-22-15,0 22 0,0 0 0,0-22 16,-22 22-16,22-22 0,-21 1 15,21-1-15,-1 1 0,-20-1 0,21-20 16,0-1-16,0 0 0,21-20 16,0-1-16,-22 0 0,22 0 15,-21 0-15,42-42 32,1 0-32,-22 0 15,21 0-15,0-22 0,0 22 0,0-21 16,22-1-16</inkml:trace>
  <inkml:trace contextRef="#ctx0" brushRef="#br0" timeOffset="8375.65">10245 1249 0,'0'0'0,"0"-21"0,0-127 31,0 126-31,0 1 0,0 0 15,0 0-15,21 0 0,-21-22 0,21 22 16,0 21-16,21-21 0,-20 0 16,-1 0-16,0 21 0,21 0 0,-21 0 15,1 0-15,-1 0 0,0 0 16,0 0-16,0 0 0,0 21 16,-21 0-16,22 0 0,-22 0 0,0 1 15,0-1-15,0 0 0,0 0 16,-22 0-16,1 0 0,0 1 15,0-1-15,0 0 0,0 0 16,-1-21-16,-20 21 0,21-21 0,0 0 16,21 21-16,-21-21 0,-1 0 15,22 22-15,22-22 47</inkml:trace>
  <inkml:trace contextRef="#ctx0" brushRef="#br0" timeOffset="8692.68">11070 487 0,'0'0'0,"0"-21"31,-21 42-31,21 0 0,0 0 15,-21 0-15,0 1 0,21 20 0,-22 0 16,22 22-16,-21-22 0,21 22 16,-21-22-16,0 21 0,21-20 0,0 20 15,0-20-15,0-1 16,-21 0-16,21 1 0,0-22 0,0 21 0,0-21 16,0 0-16,0 1 15,21-22-15,0 0 16,0 0-16,0 0 15,1 0-15,-1 0 0,0 0 16,0-22-16,0 1 0,0 0 16,1 0-16,-22 0 0</inkml:trace>
  <inkml:trace contextRef="#ctx0" brushRef="#br0" timeOffset="8895.89">10880 931 0,'0'0'0,"-43"0"0,22 0 15,-21 0-15,21 0 0,-1 0 16,44 0 15,20 0-31,-21-21 0,21 21 0,-20 0 16,20 0-16,0 0 0,-21-21 16,22 21-16,-1 0 0,-21 0 0,22-21 15,-22 0-15,21 21 0,-21-21 16,22 21-16,-22 0 0</inkml:trace>
  <inkml:trace contextRef="#ctx0" brushRef="#br0" timeOffset="9259.07">12425 360 0,'0'0'15,"0"-21"-15,0 0 0,0-1 0,0 1 16,0 0-16,0 0 0,-21 21 16,-1 0-1,1 0-15,21 21 0,-21 0 0,0 22 16,0-22-16,0 42 16,-1-20-16,-20-1 0,21 21 0,-21 1 15,-1-1-15,1 22 0,0-21 16,-22 20-16,22 1 0,-22-22 0,22 22 15,0-21-15,-1-1 0,22-21 16,-21 22-16,21-22 0,-1 1 0,-20-22 16,42 21-16,-21-21 0,21 22 15,-21-22-15,21 0 0,0 0 16,21-42 15,0 0-31,0-22 0,0 22 16</inkml:trace>
  <inkml:trace contextRef="#ctx0" brushRef="#br0" timeOffset="9879.54">13166 550 0,'0'0'0,"21"-21"16,-21 0-16,21 21 0,-21-21 15,0 0-15,0 0 0,-21 21 16,-22-22-16,22 22 0,0 0 16,-21 0-16,-1 0 0,1 0 15,0 0-15,-1 0 0,22 22 0,-21-1 16,0 0-16,-1 21 0,1-21 16,21 22-16,-22-1 0,22 0 0,0 22 15,0-1-15,21-20 16,0 20-16,0 1 0,0-22 0,0 22 15,0-22-15,0 0 0,21-21 16,-21 22-16,21-22 0,0 0 0,1 0 16,-1 0-16,21 1 0,-21-1 15,22-21-15,-22 0 0,21 0 0,43 0 16,-43 0-16,22-21 16,-22-1-16,21 22 0,-20-42 0,84 0 15,-85-1-15</inkml:trace>
  <inkml:trace contextRef="#ctx0" brushRef="#br0" timeOffset="10568.5">13610 868 0,'0'0'0,"0"-21"0,0 0 0,0-1 16,0 1-16,0 0 0,-21 21 31,0 21-15,0 22-16,21-22 0,-22 21 0,1 0 15,0-20-15,21 20 0,0 0 16,0-21-16,-21 22 0,21-22 0,0 21 15,0-21-15,0 1 0,0-1 16,0 0-16,21-21 16,-21 21-16,21-21 0,0 0 15,1 0-15,-1 0 0,0-21 16,0 0 0,-21 0-16,0-1 0,0 1 15,0 0-15,0-21 0,0 21 16,0-22-16,0 22 0,0-21 0,0 21 15,0-22-15,0 22 0,0 0 16,0 0-16,0 0 0,0-1 0,21 1 16,0 21-16,1-21 0,-1 0 15,0 21-15,21 0 0,-21 0 0,1 0 16,20 0-16,-21 0 0,21 0 16,-20 21-16,-1 0 0,21 0 0,-21 1 15,0 20-15,-21-21 0,0 21 16,22 1-16,-22-22 0,0 21 15,0 1-15,0-22 0,0 21 16,0-21-16,-22 0 0,22 1 0,0-1 16,0 0-16,-21-21 0,21 21 15,-21-21-15,21-21 32,0 0-32,0 0 15,0-22-15,0 22 0,0-21 16,0-1-16,21 1 0,0 0 0,1-1 15,20 1-15,0 0 0,-21-1 16,22 22-16,-1-21 0,0 21 16,1 21-16,-1-21 0,0 21 0,-20 0 15,20 0-15,-21 21 0,0-21 16,-21 42-16,0-21 0,0 22 0,0-22 16,0 21-16,0 0 0,0 1 15,0-1-15,0-21 0,0 22 0,-21-22 16,21 21-16,-21-21 0,21 0 15,0 1-15,-21-1 0,21 0 16</inkml:trace>
  <inkml:trace contextRef="#ctx0" brushRef="#br0" timeOffset="11699.75">14838 1122 0,'-21'0'0,"42"0"0,-21 0 63,42 0-63,-21-21 15,22 21-15,-22-21 0,21-1 0,0 1 16,1 0-16,-1 0 0,22-21 0,-22 20 16,0-20-16,1 21 0,-22-21 15,21-1-15,-21 22 0,0-21 16,1 21-16,-22-22 0,0 1 16,0 21-16,0-22 0,-22 22 0,1 0 15,0 0-15,0 0 0,0 0 16,0-1-16,-22 22 0,22 0 0,0 0 15,0 0-15,0 22 0,-1-1 16,1 0-16,0 0 0,0 21 0,0 1 16,21-1-16,-21 22 0,-1-1 15,22 22-15,-21-22 0,0 22 0,21-22 16,-21 22-16,0-21 16,0 20-16,21 1 0,-22 0 0,1-1 15,0 1-15,0 21 0,0-22 16,0 22-16,-1-21 0,1 21 0,0-22 15,21 22-15,-21 0 0,0 0 16,0-21-16,-1-1 0,22 1 0,0 0 16,0-22-16,0 1 0,0-22 0,0 0 15,0 1-15,0-1 0,0-21 16,0 0-16,22-21 0,-1 0 0,0 0 16,0-21-16,21 0 0,1 0 15,-1 0-15,0-1 0,1-20 0,20 0 16,-20-1-16,20-20 0,1 21 15,-22-22-15,21-21 0,1 22 16,-22-22-16,1 1 0,-22-1 0,21 0 16,-21 1-16,-21-1 0,0 0 15,0-21-15,0 22 0,-21-1 0,-21 22 16,21-22-16,-22 21 0,1 22 16,-22 0-16,22-1 0,-21 22 0,20 0 15,1 0-15,-22 0 0,22 0 16,0 21-16,21 0 0,-22 0 0,22 0 15,0-22-15,21 1 32,21 21-17,0-21-15,22 0 0,-1 21 0,21-21 16,1 0-16,-1-1 0,22 1 16,-21 0-16,-1 0 0,22 0 0,-43 0 15,22-1-15,-22 1 0,0 0 16,1 0-16,-22 0 0,21 0 15,-42-1-15,21 22 0,-21-21 16,21 21-16,-21 21 16,0 1-1,0-1-15,-21 0 0,21 0 16,0 0-16,-21 0 0,21 22 16,0-22-16,0 0 0,0 0 0,0 0 15,0 1-15,0-1 16,-21-21-16,21 21 0,0-42 31,0 0-15,0-1-16,21 1 15</inkml:trace>
  <inkml:trace contextRef="#ctx0" brushRef="#br0" timeOffset="11887.79">15875 762 0,'0'0'0,"-21"0"16,0-21 0,42 42 46,0-21-62,-21 21 16</inkml:trace>
  <inkml:trace contextRef="#ctx0" brushRef="#br0" timeOffset="12299.83">16002 931 0,'0'0'0,"-21"0"31,21-21-15,21 21-1,-21-21-15,21 21 0,0 0 16,0 0-16,1 0 0,-1 0 16,0 0-16,21 0 0,-21 0 15,1 21-15,-1 0 0,21 1 0,-21 20 16,0-21-16,1 0 0,-22 22 0,0-22 16,0 21-16,0-21 15,0 0-15,0 1 0,0-1 0,0 0 16,-22-21-16,1 0 15,0 0-15,21-21 16,0 0 0,0-1-16,0 1 0,0 0 15,0 0-15,0 0 0,0 0 16,21-1-16,0-20 0,-21 21 0,22 0 16,-1 0-16,0-1 0,0 1 15,0 0-15,0 21 0,1-21 16,-1 21-16,0 0 15,21 0-15,-21 0 0,1 0 16,-1 0-16,0 0 0</inkml:trace>
  <inkml:trace contextRef="#ctx0" brushRef="#br0" timeOffset="12992.57">16827 868 0,'-21'21'15,"0"0"1,0-21-1,21 21-15,0 1 0,-21-1 16,21 0-16,0 0 0,0 0 16,-21 0-16,21 1 0,0-1 0,0 0 15,0 0-15,0 0 16,0 0-16,0 1 0,0-1 0,0 0 16,-22-21-1,1 0 1,21-21-1,0 0 1,0-1-16,0 1 0,0 0 16,0-21-16,21 21 0,1-1 0,-1-20 15,0 21-15,0-21 0,0 20 16,0-20-16,1 21 0,-1 0 16,21 21-16,-21-21 0,22 21 15,-22 0-15,21 0 0,-21 0 16,0 21-16,1 0 0,-1 0 0,0 21 15,-21-20-15,21 20 0,-21-21 16,0 21-16,0-20 0,0 20 0,0-21 16,0 21-16,0-20 0,-21-1 15,21 0-15,-21-21 0,21 21 0,0 0 16,-21-21-16,-1 0 16,1 0-1,21-21-15,0 0 16,0 0-16,0 0 0,0-1 15,0 1-15,0-21 0,21 21 16,1-22-16,-1 1 0,0 0 0,21 21 16,-21-22-16,22 22 0,-1-21 15,22 21-15,-22 21 0,0-22 0,1 22 16,-1 0-16,0 0 0,1 22 16,-22-1-16,0 0 0,0 0 15,-21 21-15,0 1 0,0-22 0,0 21 16,0 1-16,0-22 0,0 0 15,-21 21-15,0-21 0,0 1 0,-1-1 16,1 0-16,0-21 0,0 21 16,21 0-16,-21-21 15,42-21 1,0 21 0,-21-21-16,21 21 0,22-21 0</inkml:trace>
  <inkml:trace contextRef="#ctx0" brushRef="#br0" timeOffset="13495.87">18182 931 0,'0'0'0,"0"-21"0,0-85 32,-21 85-32,0 21 0,0 0 15,-1 0-15,1 0 16,0 0-16,0 21 0,0 1 15,0-1-15,-1 21 0,-20 0 0,21 1 16,-21-1-16,20 0 0,-20 1 16,21-22-16,0 21 0,0-21 0,21 22 15,-22-22-15,22 0 0,0 0 16,0 0-16,22-21 0,-1 0 16,0 0-16,21 0 0,-21 0 15,1 0-15,-1 0 0,0 0 0,21-21 16,-21 0-16,1 0 15,-1 0-15,0-22 0,0 22 0,0-21 16,0 0-16,1-1 0,-1-20 16,-21 20-16,0 1 0,0 21 0,0-21 15,0 20-15,0 1 0,0 64 32,0-22-32,0 0 15,0 21-15,-21 1 0,21-1 0,-22 0 16,22 1-16,0-22 15,0 21-15,0-21 0,0 22 0,0-22 0,0 0 16,0 0-16,0 0 0,0 0 16,22-21-1,-1 0-15,0 0 16,0 0-16,0 0 0,0-21 16,1 0-16,20 0 0,-21 0 15</inkml:trace>
  <inkml:trace contextRef="#ctx0" brushRef="#br0" timeOffset="13795.88">18838 466 0,'0'0'0,"0"-21"0,0-1 0,0 1 16,-21 21-16,0 0 16,0 0-16,0 21 15,-1 1-15,1-1 0,0 21 16,21-21-16,-21 22 0,0-1 15,21 0-15,0 22 0,-21-22 0,21 22 16,-22-22-16,1 21 0,21 1 16,0-22-16,-21 1 0,21-1 0,-21-21 15,21 21-15,0-20 0,0-1 16,0 0-16,0 0 0,0 0 0,21-42 62,0 0-62,0 0 0,-21 0 0,22-1 16,-1 1-16</inkml:trace>
  <inkml:trace contextRef="#ctx0" brushRef="#br0" timeOffset="14067.49">19092 804 0,'0'0'0,"0"22"31,-21-1-15,0 0-16,21 21 15,-21-21-15,0 22 0,21-22 16,-22 21-16,1-21 0,21 22 0,-21-22 16,21 0-16,-21 21 0,0-20 15,21-1-15,0 0 0,0 0 16,0 0-16,0 0 15,21-21 1,0 0-16,0-21 16,0 0-16,22 21 0</inkml:trace>
  <inkml:trace contextRef="#ctx0" brushRef="#br0" timeOffset="14808.16">19389 953 0,'0'0'0,"0"-22"15,-22 22 1,1 0-16,0 0 16,0 22-16,0-1 0,0 0 0,21 0 15,-22 0-15,1 0 0,21 1 16,-21 20-16,21-21 0,0 0 0,0 0 16,0 1-16,0-1 0,-21 0 15,21 0-15,0 0 0,0 0 16,21-21 15,0-21-15,-21 0-16,0 0 15,21 0-15,-21-22 0,0 22 16,0 0-16,22-21 0,-1-1 0,0 22 16,-21-21-16,21 21 0,0-22 15,0 22-15,1 0 0,-1 0 0,21 0 16,-21 0-16,0-1 0,22 22 15,-22 0-15,21 0 0,-21 0 0,22 0 16,-22 22-16,0-1 16,0 21-16,0-21 0,-21 0 0,22 22 15,-22-1-15,0-21 0,0 22 16,0-22-16,0 21 0,-22-21 0,1 0 16,0 1-16,0-1 0,21 0 15,-21 0-15,0 0 0,-1-21 16,22 21-16,-21-21 31,21-21-31,0 0 16,0 0-16,0 0 15,0-22-15,21 22 0,-21-21 0,22 0 16,-1-1-16,0 1 16,0 0-16,21-1 0,1 22 0,-22-21 15,21-1-15,1 22 0,-1 0 16,0 0-16,-21 0 0,22 21 0,-1 0 15,-21 0-15,22 0 0,-22 21 16,0 0-16,0 21 0,0-20 0,-21 20 16,0 0-16,0-21 0,0 22 15,0-1-15,0 0 0,0 1 0,0-1 16,-21-21-16,0 22 0,0-22 16,21 0-16,-21 0 0,21 0 15,-22-21-15,1 21 0,21 1 0,-21-22 31,21-22-15,0 1-16,0 0 16</inkml:trace>
  <inkml:trace contextRef="#ctx0" brushRef="#br0" timeOffset="15019.45">19516 508 0,'0'0'0,"-43"0"16,22 0-16,0 0 15,0 0 1,0 0 15</inkml:trace>
  <inkml:trace contextRef="#ctx0" brushRef="#br0" timeOffset="15240.87">18521 699 0,'0'0'0,"21"0"31,0 0-31,0 0 16,22 0-16,-1 0 0,-21 0 0,21 0 16,1 0-16,-1 0 0,-21 0 15,22 0-15,-22 0 0,0 0 0,0 0 16,0 0-16,0 0 0,1 0 16,-1 0-16</inkml:trace>
  <inkml:trace contextRef="#ctx0" brushRef="#br0" timeOffset="17727.09">21209 487 0,'0'0'0,"0"-21"0,0 0 15,0-1-15,0 1 0,0 0 16,0 0-16,0 0 15,0 42 17,0 0-32,0 21 15,0-20-15,0 20 0,-21 0 16,21 1-16,0-1 0,-21 21 16,21-20-16,0 20 0,0 1 0,0-22 15,-22 22-15,22-22 0,-21 0 16,21 1-16,-21-1 0,21 0 0,-21-21 15,21 1-15,-21-1 0,21 0 16,-21 0-16,21 0 0,0-42 31,0 0-15,0 0-16,0 0 0,0-1 0</inkml:trace>
  <inkml:trace contextRef="#ctx0" brushRef="#br0" timeOffset="18094.88">21061 635 0,'0'0'0,"0"-21"0,0 0 0,0 0 16,-21-1-16,21 1 0,0 0 15,0 0-15,0 0 0,0 0 16,0-1-16,0 1 0,0 0 16,21 0-16,21 0 0,-21 0 15,22 21-15,-1-22 0,0 1 0,22 21 16,-22 0-16,22 0 0,-1 0 15,-21 0-15,22 21 0,-22 1 0,-21 20 16,22-21-16,-22 21 16,-21 1-16,0-22 0,-21 21 0,0 1 15,-22-1-15,1-21 0,-22 21 16,1-20-16,-1 20 0,22-21 0,-21 21 16,20-20-16,1-1 0,21 0 15,0 0-15,-22 0 0,22-21 16,21 21-16,0-42 47,0 0-32,21 21-15,0 0 16</inkml:trace>
  <inkml:trace contextRef="#ctx0" brushRef="#br0" timeOffset="18803.99">21696 826 0,'0'0'16,"42"0"-16,-21 0 0,-21-22 15,21 22-15,-42 0 32,0 0-32,0 22 15,0-1-15,0 0 0,-1 0 0,22 21 16,-21-20-16,0 20 15,21 0-15,-21-21 0,21 22 0,0-22 16,0 0-16,0 0 0,0 0 16,0 1-16,0-1 0,0 0 0,21-21 15,21 0-15,-20 0 16,-1 0-16,21 0 0,-21 0 0,0-21 16,22 0-16,-22 21 0,21-22 15,-21 1-15,1-21 0,-22 21 0,0 0 16,0-22-16,0 22 0,0-21 15,-22 21-15,1-1 0,0-20 16,0 21-16,-21 21 0,20-21 16,-20 21-16,21-21 0,0 21 15,0 0-15,42-22 16,0 22 0,21 0-16,1 0 0,-1-21 0,0 21 15,1 0-15,-1-21 0,0 21 16,1 0-16,-1 0 0,0-21 15,-21 21-15,22 0 0,-22 0 0,0 0 16,0 0-16,0 0 0,-21 21 16,0 0-16,0 0 15,0 1-15,-21 20 16,0-21-16,21 21 0,-21 1 0,0-1 16,21 0-16,0 1 0,-21-1 15,-1 0-15,1 1 0,21 20 0,0-20 16,-21-1-16,0 21 0,0-20 15,0 20-15,-1 1 0,1-1 0,0 1 16,0-22-16,0 22 0,0-1 16,-1-21-16,-20 1 0,21-1 0,0 0 15,21 1-15,0-22 0,-21 0 16,21 0-16,0 0 0,21-42 47,-21 0-47,21 0 0,0-21 15,0-1-15,0 1 0,1 0 16,-22-22-16,21 22 0,0-22 0</inkml:trace>
  <inkml:trace contextRef="#ctx0" brushRef="#br0" timeOffset="19131.8">22077 1270 0,'0'0'0,"0"-42"0,0-1 16,0 1-16,0 0 0,0-1 0,0 1 15,0 21-15,0-21 0,0 20 16,0 1-16,0-21 0,21 21 15,0 0-15,0-1 0,0 1 0,22 21 16,-1-21-16,0 21 0,1 0 16,20 0-16,-20 0 0,-1 0 15,21 0-15,-20 0 0,-1 21 16,-21 0-16,0 1 0,1-1 0,-22 0 16,0 21-16,0-21 0,-43 22 15,22-22-15,-21 0 0,-1 0 0,22 0 16,-21 1-16,0-1 0,-1 0 15,1 0-15,0 0 0,20-21 0,1 0 16,0 21-16,0-21 0,0 0 16,21 22-1,-21-22 1,21-22 15,21 22-31,0-21 0,0 0 0</inkml:trace>
  <inkml:trace contextRef="#ctx0" brushRef="#br0" timeOffset="19552.08">22902 804 0,'0'0'0,"21"-21"0,-21 0 16,0 42 15,0 0-16,-21 1-15,0 20 0,0-21 16,0 21-16,0-20 0,-1 20 16,1 0-16,0-21 0,21 22 0,0-22 15,-21 21-15,21-21 0,0 1 16,0-1-16,0 0 0,0 0 0,21 0 16,0-21-16,22 0 0,-22 0 15,21 0-15,-21 0 0,22 0 0,-1 0 16,0-21-16,1 0 0,-1 0 15,0 0-15,-21-1 0,22-20 16,-22 0-16,0-1 0,0 1 16,0 0-16,-21-1 0,0 1 15,0 0-15,0 21 0,0-1 0,0 1 16,0 0-16,-21 21 16,0 0-16,0 0 15,0 0 1,0 0-16,21 21 0,0 0 0,0 1 15,0-1-15,0 0 16</inkml:trace>
  <inkml:trace contextRef="#ctx0" brushRef="#br0" timeOffset="19895.88">23685 826 0,'0'0'0,"0"-22"15,-21 22 17,0 22-17,21-1-15,-21 21 0,21 0 16,-21-20-16,0 20 0,-1 21 0,22-20 16,-21-1-16,0 0 0,0 22 15,0-22-15,0 22 0,21-22 16,-22 22-16,1-22 0,0 21 15,0 1-15,21-1 0,-21 1 0,0-22 16,-1 22-16,1-1 0,0-20 16,21-1-16,-21 21 0,0-41 0,0 20 15,21 0-15,0-21 0,-22 1 0,22-1 16,0 0-16,0 0 16,22-42-1,-1 0-15,-21 0 16,21-1-16,0 1 0</inkml:trace>
  <inkml:trace contextRef="#ctx0" brushRef="#br0" timeOffset="20215.68">23537 1164 0,'0'0'0,"0"-42"0,0 0 0,0-1 15,0 1-15,-21 0 0,21 20 0,0-20 16,0 21-16,0-21 0,0 20 15,21 1-15,0 0 0,1 0 0,20 21 16,0-21-16,-21 21 0,22 0 16,-1 0-16,0 0 0,1 0 0,-1 0 15,-21 0-15,0 21 0,1 0 16,-1 21-16,-21-20 0,0-1 16,0 21-16,0-21 0,0 0 15,-21 22-15,-1-22 0,-20 0 0,21 0 16,-21 0-16,20 1 0,-20-22 15,0 21-15,21 0 0,-1-21 0,1 0 16,-21 21-16,21-21 16,0 0-16,-1 0 0,1 0 15,0 0-15,0 0 0,-21 0 0,20 0 16</inkml:trace>
  <inkml:trace contextRef="#ctx0" brushRef="#br0" timeOffset="22487.94">1101 1905 0,'0'0'16,"-22"0"-16,1 0 0,0 0 0,0 0 16,0 0-1,42 0 32,0 0-31,0 0-16,0 0 0,1 0 15,-1 21-15,21-21 0,-21 0 16,22 0-16,-1 21 0,0-21 0,22 0 16,-22 0-16,22 0 0,-1 0 15,-21 0-15,22 0 0,-22 22 16,22-22-16,-1 0 0,-20 0 15,20 0-15,-21 0 0,22 0 16,-1 0-16,1 0 0,-1 0 0,22 0 16,-21 0-16,20 0 0,-20 0 15,20 0-15,-20 0 0,21 0 0,-22 0 16,1 0-16,20 0 0,-20 0 16,-1 0-16,22 0 0,0 0 15,-22 0-15,22 0 0,-1 0 0,1 0 16,0 0-16,-1 0 0,1 0 15,0 0-15,-1 0 0,1 0 0,0 0 16,-1 0-16,1-22 16,21 22-16,-21 0 0,20 0 0,1 0 15,-21-21-15,0 21 0,20 0 16,-20 0-16,0 0 0,-1 0 0,22-21 16,-21 21-16,21 0 0,-22 0 15,22 0-15,-21 0 0,21 0 0,-22 0 16,1 0-16,0-21 0,-1 21 15,1 0-15,21 0 0,-21 0 0,20 0 16,1 0-16,-21 0 0,21 0 16,-22 0-16,1 0 0,0 0 0,21 0 15,-22 0-15,1 0 0,21 0 16,-22 0-16,22-21 0,-21 21 16,21 0-16,-22 0 0,1 0 15,0 0-15,-1 0 0,1 0 0,21 0 16,-21 0-16,20 0 0,1 0 15,-21 0-15,21-21 0,-22 21 0,22 0 16,-21 0-16,21 0 0,-22 0 16,22 0-16,0-22 0,0 22 0,0 0 15,0 0-15,-1 0 0,1 0 16,0 0-16,0 0 0,0 0 0,0-21 16,-1 21-16,1 0 15,0 0-15,21 0 0,-21 0 0,0 0 0,0 0 16,-1 0-16,22 0 15,-21 0-15,21 0 0,0-21 0,0 21 16,-21 0-16,0 0 0,21 0 16,-21 0-16,21 0 0,-21 0 0,21 0 15,0 0-15,0 0 0,-22 0 16,22 0-16,-21 0 0,21 0 0,0 0 16,0 0-16,0 0 0,0 0 15,0 0-15,0 0 0,-21 0 0,21 0 16,0 0-16,0 0 0,0 0 15,21 0-15,-21 0 0,0 0 0,0 0 16,-21 0-16,21 0 0,0 0 16,-21 0-16,21 0 0,0 0 15,0 21-15,-21-21 0,21 0 16,-21 0-16,-1 0 0,1 0 0,21 0 16,-21 0-16,21 0 0,-21 0 15,21 21-15,-21-21 0,0 0 0,-1 0 16,22 0-16,-21 0 0,0 0 15,21 0-15,0 0 0,-21 0 0,0 22 16,0-22-16,-1 0 0,1 0 16,0 0-16,0 0 0,21 0 0,-21 0 15,0 21-15,-1-21 0,1 0 16,0 0-16,0 0 0,0 0 16,0 0-16,-1 0 0,1 0 15,0 0-15,0 0 0,0 0 0,0 0 16,-1 0-16,-20 0 0,21 0 15,-21 0-15,20 0 0,1 0 0,-21 0 16,21 0-16,0 0 0,-22 0 16,22 0-16,-21 0 0,-1 0 0,1 0 15,0 0-15,-1 0 0,22 0 16,-21 0-16,0 0 0,20 0 0,-20 0 16,0 0-16,-1 0 0,1 0 15,0 0-15,-22 0 0,22 0 16,-22 0-16,1 0 0,21 0 15,-22 0-15,1 0 0,-1 0 0,1 0 16,-1 21-16,-21-21 0,22 0 16,-22 0-16,-21 0 0,22 0 0,-22 0 15,0 0-15,0 0 0,-21-21 63,0 0-32,-21 21 16,21-22-31,-21 22-16,0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1:53:44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3768 0,'-21'0'0,"0"0"16,0 0 15,0 0-15,-1 0-16,1 0 15,0 0-15,0 0 0,0 0 16,0 0-16,-1 0 16,-20 0-16,21 0 0,0 0 0,0 0 15,-1 0-15,1 0 0,0 0 16,0 0-16,0 0 0,0 0 16,21 21 15,21-21-31,0 0 15,0 0-15,43 21 0,-22-21 16,21 0-16,22 0 0,0 0 16,-1 0-16,1 0 0,0 21 0,-1-21 15,1 0-15,0 0 0,-1 0 16,1 0-16,0 0 0,-1 0 16,1 0-16,-21 0 0,20 0 0,-20 0 15,-1 0-15,-20 0 16,-1 0-16,0 0 0,1 0 0,-22 0 15,-21-21 17,-21 21-17,-1 0-15,1-21 0,0 0 0,0 21 16,0-21-16,0 21 0,-1-22 16,1 22-16,0-21 0,-21 0 15,21 21-15,-22-21 0</inkml:trace>
  <inkml:trace contextRef="#ctx0" brushRef="#br0" timeOffset="355.39">2180 3620 0,'0'0'0,"-21"0"0,0 0 16,21 21-1,0 0-15,21 0 16,0-21-16,0 0 16,22 21-16,-1-21 0,0 21 0,1-21 15,20 0-15,1 0 0,-1 22 16,-21-22-16,22 0 0,-1 0 15,-20 0-15,-1 0 0,0 0 0,1 0 16,-1 0-16,-21 0 0,0 0 16,1 21-16,-1-21 0,-21 21 31,0 0-31,-21 0 0,-22-21 16,22 21-16,-21 1 0,-1-1 15,1 21-15,-21-21 0,20 22 0,-20-1 16,-1 0-16,22 1 0,-22-22 15,22 21-15,0 0 0,-1-20 16,1-1-16,0 0 0,21 0 0,-1 0 16,22 0-16,22-42 47,-1 21-47,21-21 0</inkml:trace>
  <inkml:trace contextRef="#ctx0" brushRef="#br0" timeOffset="1631.72">4318 3429 0,'0'0'0,"0"-21"0,0-21 16,0 20-1,0 44 16,0-1-31,0 0 16,0 0-16,0 21 0,0-20 0,0 20 16,0 0-16,0 1 0,0-1 15,0 21-15,0-20 0,0-1 0,0 22 16,0-22-16,0 21 16,-21 1-16,21-22 0,0 1 0,0-22 15,0 21-15,0-21 0,21-21 31,0-21-31,0 0 0,0 0 16,1-22-16,-1 22 0,0-21 16,0 0-16,0-1 0,0 1 0,1 0 15,-1-1-15,0 1 0,0 21 16,0-22-16,-21 22 0,21 0 16,-21 0-16,22 21 15,-22 21 1,0 21-16,0-20 15,0-1-15,0 21 0,0-21 16,0 22-16,21-1 0,-21 0 0,21 1 16,0-1-16,-21 0 0,21 1 15,0-22-15,1 0 0,-1 0 0,0 0 16,0 0-16,0-21 0,0 0 16,22 0-16,-22-21 0,0 0 0,21 21 15,-20-42-15,20 21 0,-21-22 16,0 1-16,0 21 0,1-22 0,-1 1 15,0 0-15,-21-1 0,0 1 16,21-21-16,-21 20 0,0 1 16,0 21-16,0-22 0,0 22 15,0 0-15,0 0 0,0 0 0,0 0 16,0 42 0,0 0-1,0 0-15,0 21 0,0-20 16,0 20-16,0-21 0,0 21 0,0-20 15,0 20-15,0 0 0,0-21 16,21 22-16,-21-1 0,21 0 0,1-20 16,-1 20-16,0-21 0,0 0 15,0 22-15,0-43 0,22 21 16,-22 0-16,21-21 0,1 0 16,-1 0-16,0 0 0,1-21 0,-1 0 15,0-1-15,1 1 0,-1 0 16,0-21-16,-21 21 0,22-22 0,-22 1 15,0 0-15,0 20 0,-21-20 16,0 0-16,0-1 0,0 22 0,0-21 16,0 21-16,0 0 0,-21 21 15,0 0-15,0 0 16,0 0-16,-1 21 0,1 0 0,0 0 16,0 0-16,0 22 0,0-22 15,-1 21-15,22 0 0,-21 1 16,21-1-16,0 0 0,0 1 15,0-1-15,0-21 0,21 0 0,1 22 16,-1-43-16,0 21 0,21 0 16,-21-21-16,22 0 0,-22 0 0,21 0 15,1 0-15,-22 0 0,21 0 16,-21-21-16,0 21 0,43-42 31,-64 20-31,0 1 16</inkml:trace>
  <inkml:trace contextRef="#ctx0" brushRef="#br0" timeOffset="4659.38">8022 3916 0,'0'0'0,"0"-21"15,-21 21 1,0 0-1,21 21-15,0 0 16,0 0-16,0 0 0,0 1 0,-21-1 16,21 0-16,0 0 15,0 0-15,0 0 0,-22-21 0,22 22 16,0-44 0,0 1-1,0 0-15,0 0 0,-21 0 16,21-22-16,0 22 0,0-21 15,0 0-15,0-1 0,0 1 0,0-22 16,0 22-16,21-21 0,1-1 16,-1 1-16,0-1 0,0 22 0,0-22 15,22 22-15,-22 21 0,0-22 16,21 22-16,-21 21 0,1-21 0,-1 21 16,0 0-16,0 21 15,0 0-15,-21 1 16,0-1-16,0 0 0,0 0 0,0 0 15,0 0-15,0 1 16,21-22 15,-21-22-31,0 1 0,0 0 16,0-21-16,0 21 16,0-1-16,-21 1 0,0 21 15,0-21-15,0 0 0,0 21 0,-1 0 16,1 0-16,-21 0 0,21 0 15,0 0-15,-22 21 0,22 0 0,-21 22 16,-1-1-16,22 0 0,-21 1 16,0 20-16,-1-21 0,1 22 15,21-1-15,0-20 0,-1 20 16,22-20-16,0 20 0,0-21 0,22 22 16,20-22-16,-21 1 0,21-1 15,1 0-15,-1-21 0,0 1 16,1-1-16,-1 0 0,0 0 0,1-21 15,-1 0-15,0 0 0,1-21 16,-1 0-16,-21 0 0,22-1 0,-1-20 16,0 21-16,1-21 0,-1-1 15,0 1-15,1 0 0,-1-1 16,21 1-16,-20 0 0,-1-1 16,-21 1-16,22 21 0,-1-22 0,-21 22 15,0 0-15,0 0 0,22 21 16,-22 0-16,0 0 0,0 0 15,0 21-15,-21 0 16,22 0-16,-22 1 0,21-1 16,-21 0-16,0 0 0,21 0 0,-21 0 15,21 1-15,-21-1 16,21-21-16,0 0 31,-21-21-15,0-1-16,0 1 15,-21 0-15,0 0 0,0 0 16,0 0-16,0 21 0,-1-22 16,1 1-16,-21 21 0,21 0 0,-22 0 15,22 0-15,0 0 0,-21 21 16,21 1-16,-22-1 0,22 0 0,0 0 16,0 21-16,-22-20 0,22 20 15,0-21-15,0 21 0,0 1 0,21-1 16,0 0-16,0 1 0,0-1 15,0 0-15,0-20 0,0 20 16,0-21-16,21 0 0,0-21 16,21 0-16,-20 0 0,20 0 0,0 0 15,1 0-15,-1 0 0,0-21 16,1 0-16,-1-21 0,0 20 0,-21-20 16,22 0-16,-1-1 0,-21 22 15,0-21-15,1 0 0,-1-1 0,-21 1 16,0 21-16,0-22 0,0 22 15,0 0-15,0 0 0,0 0 16,-21 21 0,21 21-16,0 0 15,-22 0-15,22 0 0,0 22 0,0-22 16,0 21-16,0 1 0,0-22 16,0 21-16,0 0 0,0 1 15,22-22-15,-1 0 0,0 0 16,0 0-16,21 1 0,-20-22 0,20 0 15,-21 0-15,21 0 0,22-22 16,-22 1-16,1 0 0,20 0 0,-21 0 16,22-22-16,-22 22 0,1-21 15,-22 21-15,21-22 0,-21 1 0,-21 0 16,0 21-16,0-22 0,0 22 16,0 0-16,0 0 0,-21 0 0,21-1 15,-21 22-15,0 0 0,0 22 16,21-1-1,-22 0-15,22 0 0,-21 21 16,21-20-16,0-1 0,0 21 0,0-21 16,-21 22-16,21-1 0,0-21 15,-21 21-15,21-20 0,0-1 0,0 0 16,0 0-16,0 0 0,21-21 31,0 0-31,-21-21 0,21 0 16,1-21-16,-22 20 0,0 1 15,21 0-15,0-21 0,0 21 16,-21-22-16,21 22 0,0-21 16,1 21-16,-1-1 0,0 1 0,21 0 15,-21 0-15,1 0 0,-1 21 16,0 0-16,0 0 0,0 0 16,0 21-16,1 0 0,-22 0 15,0 0-15,21 1 0,0 20 0,-21-21 16,21 0-16,0 22 0,-21-22 15,21 0-15,1 0 0,20 0 0,-21 0 16,0 1-16,22-1 16,-22-21-16,21 0 0,-21 0 0,22 0 15,-22 0-15,21 0 0,0-21 16,-20-1-16,-1 1 0,21 0 0,-21 0 16,0 0-16,1 0 0,-1-22 15,-21 22-15,0-21 0,0-1 0,21 22 16,-21-21-16,0 21 0,0 0 15,0-1-15,-21 22 16,0 22 0,-1-1-16,22 0 0,-21 21 15,0-21-15,21 22 0,0-22 16,-21 21-16,0 1 0,21-1 0,0-21 16,0 21-16,-21-20 0,21-1 15,0 21-15,0-21 16,21-21-1,-21-21-15,21 21 16,-21-21-16,0 0 0,21 0 0,-21-22 16,21 22-16,0 0 0,-21-21 15,22 20-15,-1-20 0,0 21 0,-21-21 16,42 20-16,-21-20 0,1 21 16,-1 0-16,0 0 0,0 21 0,0 0 15,0 0-15,1 0 0,-1 0 16,0 21-16,-21 21 0,21-21 15,-21 0-15,0 22 0,0-22 16,0 21-16,21-21 0,0 1 0,1 20 16,-22-21-16,21 0 0,21 22 15,-21-43-15,0 21 0,1 0 16,20-21-16,-21 0 0,21 0 16,1 0-16,-22 0 0,21-21 0,1 21 15,-1-21-15,0-1 0,-21 1 16,22-21-16,-1 21 0,-21 0 0,22-22 15,-22 22-15,0-21 0,0 21 16,0-22-16,-21 22 0,0-21 0,0 21 16,0-1-16,0 1 0,-21 21 15,0 21 1,0-21-16,21 43 16,-21-22-16,-1 0 0,1 21 0,0-20 15,0 20-15,21-21 0,0 21 16,-21 1-16,21-22 0,0 21 0,0-21 15,0 1-15,21 20 0,21-21 16,-21 0-16,1-21 0,20 0 16,0 0-16,1 0 0,20 0 15,-21 0-15,22-21 0,-22 0 0,1 0 16,-1 0-16,0-22 0,1 22 16,-22-21-16,21 21 0,-42-22 0,21 1 15,-21 0-15,0-1 16,0 1-16,0 0 0,-21 20 0,0-20 15,-21 21-15,-1 0 0,1 21 16,0 0-16,-22 0 0,22 0 16,-22 0-16,1 21 0,20 0 0,-20 0 15,21 0-15,-1 1 0,22-1 16,-21 0-16,21 0 0,-1 21 0,22-20 16,0-1-16,0 0 15,0 0-15,22-21 16,-1 0-16,21 0 0,0 0 15,1 0-15,-1-21 0,0 0 0</inkml:trace>
  <inkml:trace contextRef="#ctx0" brushRef="#br0" timeOffset="4984.38">12933 3048 0,'-21'0'0,"21"21"16,-22 0-16,1 22 0,0-22 15,0 21-15,0 22 0,0-22 0,-1 22 16,1-22-16,0 21 16,0-20-16,0 20 0,0-20 0,21-1 15,0 0-15,-22 1 0,22-1 16,0-21-16,0 21 0,0-20 0,0-1 15,22 0-15,-1-21 16,0 0-16,0 0 0,0 0 0,0 0 16,22 0-16,-22 0 0,21 0 15,-21-21-15,1 0 0,20 21 0,-21-22 16,0 1-16,0 0 0,1 0 16,-1-21-16,-21 20 0</inkml:trace>
  <inkml:trace contextRef="#ctx0" brushRef="#br0" timeOffset="5195.26">12552 3577 0,'0'0'15,"42"0"1,-21 0 0,0 0-16,22 0 0,-1 0 0,0-21 15,1 21-15,-1-21 0,-21 21 16,22 0-16,-1-21 0,0 21 0,1 0 15,-22 0-15,0-21 0,-63 21 32,20 0-32,-20 0 15,0 21-15</inkml:trace>
  <inkml:trace contextRef="#ctx0" brushRef="#br0" timeOffset="9131.37">14901 3344 0,'0'0'0,"-21"0"0,0 22 0,0-1 15,0 0-15,21 0 16,-22 0-16,1 0 15,21 1-15,0-1 16,0 0-16,0 0 16,21-21-1,1 0-15,-1 0 0,21 0 16,0 0-16,1-21 0,20 0 0,-20 0 16,-1-1-16,21 1 0,-20 0 15,-1 0-15,-21-21 0,22 20 16,-22 1-16,0-21 0,-21 21 0,0-22 15,0 22-15,0 0 16,0 0-16,0 0 0,-21 21 0,0 0 16,-1-21-16,1 21 0,0 0 15,0 21-15,0 0 0,0 0 16,-1 21-16,22 1 0,-21-1 16,21 0-16,-21 1 0,21 20 0,0-20 15,0 20-15,-21-21 0,21 22 16,-21-22-16,21 22 0,0-22 0,0 22 15,0-22-15,-21 21 16,21 22-16,0-43 0,0 1 16,0-22-16,-22 0 0,22 0 15,0 0-15,-21 1 0,0-22 16,0 0-16,0 0 16,0-22-16,-1 1 0,-20 0 0,21-21 15,0 21-15,0-22 0,-1 1 16,-20 21-16,21-22 0,0 22 15,0 0-15,-1 0 0,1 21 16,21 21 0,0 21-16,0-20 15,0-1-15,0 21 0,21 0 16,-21-20-16,22 20 0,-1-21 16,0 21-16,21-20 0,-21-1 15,22-21-15,-1 21 0,0-21 0,1 0 16,20 0-16,1 0 0,-1-21 15,1 0-15,-22-1 0,22 1 0,-22 0 16,21 0-16,-41-21 0,20 20 16,-21-20-16,0 0 0,0 21 0,-21-22 15,0 1-15,0 21 0,0-22 16,0 22-16,0 0 0,0 0 0,-21 21 16,0 0-16,21 21 31,-21 0-31,21 22 15,0-22-15,0 21 0,-21 0 0,21 1 16,0-1-16,0 0 0,0-20 16,0 20-16,0-21 0,0 0 0,0 0 15,0 1-15,21-22 16,0 0-16,0-22 16,0 22-16,-21-21 0,22 0 15,-1-21-15,-21 21 0,21-22 0,0 22 16,-21-21-16,21-1 0,0 1 15,1 21-15,-1-21 0,0-1 0,0 22 16,0 0-16,0 0 0,1 0 16,-1 21-16,0 0 0,0 0 15,0 0 1,-21 21-16,0 0 0,0 0 0,0 0 16,0 22-16,0-1 0,0-21 15,0 21-15,0 1 0,0-1 16,0-21-16,0 22 0,0-22 0,0 0 15,21-21-15,1 21 0,-1-21 16,21 0-16,-21 0 0,22 0 0,-1 0 16,0-21-16,1 21 15,20-21-15,-21 0 0,1-22 0,-1 22 0,0 0 16,1-21-16,-1 20 0,0-20 16,1 0-16,-22 21 0,21-43 15,-21 22-15,-21 21 16,0-1-16,0 1 0,0 0 0,-21 21 15,0 0 1,0 0-16,0 21 0,0 0 0,21 1 16,0-1-16,0 0 0,0 0 15,0 21-15,0-20 0,0-1 0,21 0 16,0 0-16,0 0 0,0 0 16,0 1-16,1-1 0,-1 0 0,0-21 15,0 21-15,-21 0 0,0 0 31,-21-21-31,0 0 0,-22 0 16,22 22-16,0-22 0,-21 0 0,21 0 16,-1 0-16,1 0 0,0 0 15,0 0-15,42-22 32,0 1-32,0 21 15,1-21-15,-1 0 0,21 0 0,-21 21 16</inkml:trace>
  <inkml:trace contextRef="#ctx0" brushRef="#br0" timeOffset="9511.31">16954 3747 0,'0'0'0,"0"-43"32,0 22-32,0 42 31,0 0-16,0 1-15,0 20 0,0-21 16,0 21-16,0 1 0,-21-1 0,0 22 16,0-1-16,21 22 15,0-22-15,0 22 0,0-22 0,0 22 0,0-21 16,0 41-16,-21-20 16,21 0-16,-21 21 0,21-22 0,-22 22 15,22-21-15,-21-1 0,21 1 16,0 0-16,0-22 0,-21 1 0,21-1 15,-21 1-15,21-22 0,-21-21 16,21 22-16,0-22 0,-21-21 31,21-21-31,0-1 0,0-20 0,0 21 16,0-43-16,0 22 0,0 0 16,21-22-16,0 22 0,-21-22 0,21 1 15,0-22-15,-21 1 0,0-1 16,21 0-16</inkml:trace>
  <inkml:trace contextRef="#ctx0" brushRef="#br0" timeOffset="10755.36">16849 4212 0,'0'0'0,"21"-169"31,-21 127-31,21 20 0,0 1 0,0-21 16,0 21-16,1 0 0,20-1 15,0 22-15,1-21 0,-1 21 16,0 0-16,1 0 0,-1 0 0,0 0 15,1 0-15,-22 0 0,0 21 16,-21 1-16,0-1 0,0 21 16,-42-21-16,20 22 0,-20-22 15,0 21-15,-22 0 0,22-20 0,0-1 16,-1 0-16,1 0 0,0 0 16,20-21-16,1 0 0,0 0 0,0 0 15,21-21 1,21 0-1,0 21-15,0 0 0,1 0 16,-1 0-16,0 0 0,0 0 16,0 0-16,0 0 0,22 0 0,-22 0 15,0 0-15,0 0 0,22 0 0,-22 0 16,21 0-16,-21 0 16,22 0-16,-1 0 0,-21-21 0,21 21 15,1-21-15,-22-1 0,21 1 16,1-21-16,-1 21 0,-21 0 15,21-1-15,-20-20 0,-1 21 0,0 0 16,0 0-16,-21-1 0,0-20 16,0 21-16,0 0 0,-21 21 15,0 0 1,0 0-16,-1 0 0,1 21 0,0-21 16,21 21-16,-21 0 0,0 0 15,21 22-15,-21-22 0,21 21 0,0 1 16,0-22-16,0 21 15,0 0-15,21-20 0,0-1 0,0 0 16,0 0-16,0 0 0,22-21 16,-22 0-16,0 0 0,21 0 0,-20 0 15,-1-21-15,0 21 0,21-21 16,-21-21-16,1 20 0,-1-20 0,0 21 16,21-21-16,-21-1 0,1 22 15,20-21-15,-21-1 0,0 22 0,22 0 16,-22 0-16,0 0 0,-21 0 15,21 21-15,0 0 16,-21 21 0,0 0-1,0 0 1,21-21 0,1 0-1,-22-21 1,0 0-1,0 0 1,-22 21-16,1 0 0,0-22 16,0 22-16,0 0 15,0 0-15,-1 0 0,1 22 16,0-1-16,0 0 16,21 0-16,-21 0 0,0 22 0,21-1 15,0 0-15,0 1 0,0-1 16,0 0-16,0 22 0,0-43 0,0 21 15,0 1-15,21-22 0,0 0 16,0 0-16,21-21 0,1 21 0,-1-21 16,0 0-16,22 0 0,-1 0 15,-20-21-15,20 0 0,-20 0 0,20-22 16,-21 1-16,1 0 0,-1-22 16,22 22-16,-22-22 0,0 1 0,-21 21 15,22-22-15,-1 1 0,0 20 16,-20-20-16,-1 20 0,0-20 15,0 21-15,-21-1 0,0 1 16,0 21-16,0 0 0,0-1 16,0 1-16,-21 21 15,0 21-15,0 1 0,-1-1 16,22 21-16,-21 0 0,0 1 16,21-1-16,0 0 0,-21 22 0,21-22 15,-21 1-15,21-1 0,-21 21 16,21-20-16,0-1 0,0 22 0,0-22 15,0-21-15,0 21 0,0-20 16,0 20-16,0-21 0,21 0 16,0 0-16,0-21 15,0 0-15,22 0 0,-22 0 16,0 0-16,21 0 0,-21-21 0,22 0 16,-1 0-16,-21 0 0,22 0 15,-22-22-15,0 22 0,0-21 0,0 21 16</inkml:trace>
  <inkml:trace contextRef="#ctx0" brushRef="#br0" timeOffset="10971.02">18986 3768 0,'0'0'0,"-21"0"0,21-21 31,21 21-31,22 0 16,-22-22-16,0 22 15,21 0-15,1 0 0,-1-21 0,0 21 16,1 0-16,-22 0 0,21-21 16,-21 21-16,1 0 0,-44 0 31,1 0-31,-21 0 0,0 0 0</inkml:trace>
  <inkml:trace contextRef="#ctx0" brushRef="#br0" timeOffset="11963.37">762 6329 0,'0'0'0,"-21"-21"0,0 0 0,-1 21 16,1-22-16,-21 1 0,21 0 0,-22 0 15,22 0-15,-21 21 16,0 0-16,20-21 0,-20 21 16,21 0-16,0 0 0,0 0 0,-1 0 15,44 21 1,-1 0-16,21-21 0,22 21 16,-1 0-16,1 0 0,20 1 15,1-1-15,21 0 0,0 0 0,-1-21 16,22 21-16,0-21 0,0 0 15,-21 21-15,0-21 0,-21 0 16,-1 0-16,1 0 0,0 0 0,-22-21 16,22 21-16,-43-21 15,22 21-15,-22-21 0,-21 21 0,0 0 16,-21-21-16,0 0 16,-21 21-16,-21-22 0,0 22 15,-1-21-15,1 21 0,0 0 0,-1-21 16,1 21-16,21-21 0,-22 21 15,22 0-15,0 0 0,0-21 0,42 21 32,0 0-32,0 0 15,22 0-15,-22 0 0,21 0 0,1 21 16,-1 0-16,0 0 16,-21 0-16,22 1 0,-43 20 0,0 0 15,0 1-15,-21-1 0,-1 0 16,1 1-16,0-1 0,-21 0 0,-1 1 15,22-22-15,-21 21 0,21-21 16,-22 0-16,22 1 0,0-1 16,0 0-16,0-21 0,21-21 15,0 0 1,21-1-16</inkml:trace>
  <inkml:trace contextRef="#ctx0" brushRef="#br0" timeOffset="13051.37">4022 5842 0,'0'0'0,"0"-21"15,-22 21-15,-41 0 32,42 21-32,0 0 0,21 22 15,0-1-15,0 43 0,-22-43 16,22 0-16,0 1 0,0 20 15,0-21-15,0 1 0,0-1 16,0 0-16,0 1 0,0-1 0,0 0 16,0-20-16,0-1 0,0 0 15,22-21-15,-1 0 16,0-21 0,-21-22-16,21 22 0,0-21 15,-21 0-15,21-1 0,-21 1 0,22 0 16,-1-1-16,-21 1 0,0 0 15,21-1-15,0 22 0,-21-21 0,21 21 16,-21-22-16,21 22 16,1 21-16,-1 0 15,0 21-15,0 0 0,-21 1 16,21 20-16,-21-21 0,21 21 16,-21-20-16,0 20 0,22 0 0,-1 1 15,-21-1-15,0 0 0,21-21 16,0 22-16,-21-22 0,21 21 15,0-21-15,1-21 0,-1 22 16,0-22-16,0 0 0,0 0 0,22-22 16,-22 22-16,21-21 0,-21-21 15,22 21-15,-1-22 0,-21 22 0,21-21 16,1 0-16,-22-1 0,21 1 16,-21 0-16,1-1 0,-1-20 0,0 20 15,0-20-15,0 21 0,-21-22 16,0 22-16,0-1 0,21 1 0,-21 21 15,0 0-15,0 0 0,0-1 16,0 44 0,0-1-16,0 21 15,0-21-15,0 22 0,0 20 0,0-21 16,0 1-16,0-1 0,0 0 16,0 22-16,0-22 0,0 1 0,0-1 15,0 0-15,0-21 0,0 22 16,0-1-16,22-21 0,-22 0 0,21 1 15,0-1-15,0-21 0,21 0 16,-20 0-16,20 0 0,0 0 16,1 0-16,-1-21 0,0-1 15,1 1-15,-1 0 0,21 0 0,-20-21 16,-1 20-16,0-20 0,-20 21 16,20-21-16,-21 20 0,0-20 0,-21 0 15,0-1-15,0 1 0,0 21 16,0 0-16,-21 0 0,0-1 0,0 22 15,0 0-15,-1 0 0,-20 0 16,21 22-16,-21-1 0,20 0 16,1 0-16,-21 21 0,42-20 0,0 20 15,-21-21-15,21 21 0,0-20 16,0-1-16,0 0 0,21 0 0,0 0 16,0 0-16,0 1 0,1-22 0,-1 21 15,0-21-15,21 0 0,-21 0 16,1 21-16,-1-21 0,0 0 15,21 0-15,-21 0 0,1 0 16,-1-21-16,21 0 0,-21 21 0,0-22 16</inkml:trace>
  <inkml:trace contextRef="#ctx0" brushRef="#br0" timeOffset="14839.36">7006 6223 0,'0'0'0,"-21"21"16,0 0-1,0-21-15,21-21 32,0 0-32,0 0 0,0 0 15,21 0-15,0-1 0,-21-20 16,21 21-16,0-21 0,0-1 16,1-20-16,-1 20 0,21-20 15,-21-1-15,0 22 0,22-21 0,-22 20 16,0 22-16,0 0 0,22 0 15,-22 0-15,0 21 0,0 0 0,0 21 16,0-21-16,-21 21 16,22 0-16,-22 0 0,0 0 15,0 1-15,0 20 0,0-21 16,0 0-16,0 0 0,0-42 47,21 21-47,-21-21 0,0 0 0,0 0 15,0-22-15,0 22 0,0 0 16,0 0-16,-21 0 0,-1 0 0,1-1 16,0 1-16,0 21 15,0-21-15,0 21 0,-1 0 16,1 21-16,21 0 16,-21 1-16,0 20 0,21 0 0,-21 1 15,21-1-15,0 21 0,0 1 16,0-22-16,0 22 0,0-22 0,0 0 15,0 1-15,0-1 0,0 0 16,21-20-16,0 20 0,0-21 0,0 0 16,1-21-16,20 21 15,-21-21-15,21 0 0,-20 0 0,20 0 16,0 0-16,-21 0 0,22-21 16,-1 0-16,0 0 0,1 0 0,-1 0 15,0-22-15,1 22 0,-1-21 16,0-1-16,1 1 0,-1-21 0,0 20 15,-20 1-15,20 0 0,0-1 16,-21 1-16,22 0 0,-22 20 0,0 1 16,0 21-16,0 0 0,1 0 15,-1 0-15,0 21 0,0 1 16,-21-1-16,21 0 0,0 0 16,-21 0-16,0 0 0,22 1 0,-22-1 15,0 0-15,21-21 0,-21 21 16,0-42 15,0 0-15,0 0-16,0-1 15,-21-20-15,-1 21 0,1 0 0,0 0 16,0-1-16,0 1 0,0 21 16,-1-21-16,-20 21 0,21 0 0,-21 0 15,20 0-15,-20 0 0,0 21 16,-1 0-16,1 22 0,0-22 0,21 21 15,-22 1-15,1-1 16,21 0-16,0 1 0,-1-1 0,22 0 16,0 1-16,0-1 0,0-21 15,0 21-15,0-20 0,0-1 0,22 0 16,20 0-16,-21 0 0,0-21 16,0 0-16,22 0 0,-22 0 0,21 0 15,1 0-15,-22 0 0,21 0 0,0-21 16,-20 0-16,20 0 0,-21 0 15,21-1-15,-20-20 0,-1 21 16,21-21-16,-21-1 0,0 1 16,-21 0-16,0-1 0,22 1 0,-22 0 15,0-1-15,21 22 0,-21 0 16,0 0-16,-21 42 16,21 0-1,-22 0-15,22 22 0,-21-1 0,21-21 16,0 21-16,0 1 0,0-1 15,0-21-15,0 22 0,0-22 0,0 21 16,21-21-16,1 0 0,-1 1 16,0-22-16,0 21 0,0-21 0,22 21 15,-22-21-15,21 0 0,0 0 16,1 0-16,-1 0 0,0-21 16,1 0-16,-1-1 0,0 1 0,1 0 15,-1 0-15,-21 0 0,22 0 16,-22-22-16,0 1 0,-21 21 0,0-22 15,0 1-15,0 21 0,0-21 16,0 20-16,0 1 0,0 0 0,-21 21 31,21 21-31,0 0 0,-21 1 16,21 20-16,-22 0 0,22 1 16,0-22-16,0 21 0,0 0 0,0-20 15,0 20-15,-21-21 0,21 0 16,0 22-16,-21-22 0,21 0 15,0 0-15,0 0 16,0-42 15,0 0-31,-21 21 0,21-21 16,0 0-16,0-1 0,0-20 0,0 21 16,21-21-16,-21-1 0,21 1 15,0 0-15,22-1 0,-22-20 0,21 20 16,-21 1-16,22-21 0,-1 41 15,0-20-15,1 21 0,-22 0 0,21 21 16,1 0-16,-22 21 0,21 0 16,-21 0-16,0 22 0,-21-1 15,0 21-15,0-20 0,0-1 0,0 0 16,0 22-16,0-43 0,0 21 16,0 1-16,-21-22 0,21 21 0,-21-21 15,21 1-15,0-1 0,0 0 16,-21 0-16,21-42 47,0 0-47,-21 0 15,21-1-15,0 1 16,0 0-16</inkml:trace>
  <inkml:trace contextRef="#ctx0" brushRef="#br0" timeOffset="18102.97">11282 5800 0,'0'0'0,"-21"21"0,21 0 0,0 0 16,0 0-1,-22-21-15,1 0 16,21-21 0,0 0-16,0 0 15,0 0-15,0 0 0,0-1 0,0-20 16,0 21-16,21-21 0,1 20 16,-1-20-16,0 21 0,21-21 0,-21 20 15,1 1-15,20 0 16,-21 21-16,0 0 0,22 0 0,-22 0 15,0 0-15,0 21 0,0 0 16,0 1-16,1 20 0,-1 0 0,0 1 16,-21 20-16,0-21 0,0 22 15,0-22-15,0 1 0,0 20 0,0-42 16,0 22-16,0-1 0,0-21 16,0 0-16,0 0 0,0 1 15,-21-22-15,21-22 16,0 1-1,0 0-15,0 0 0,0 0 16,0 0-16,0-22 0,0 22 0,0-21 16,21-1-16,0-20 15,-21 21-15,21-1 0,22 1 0,-22 0 16,0-1-16,21 22 0,1-21 16,-22 21-16,21 21 0,0 0 0,1 0 15,-22 0-15,21 0 0,1 21 16,-22 0-16,0 21 0,0 1 0,0-1 15,0 0-15,-21 1 0,0-1 16,0 0-16,0 1 0,0-1 16,0-21-16,0 21 0,0-20 0,0-1 15,0 0-15,0 0 0,0 0 16,0-42 15,0 0-31,0 0 0,22 0 16,-1-1-16,0-20 0,0 0 0,-21-1 15,42 1-15,-20 0 0,-1-22 16,0 22-16,0 0 0,0-1 0,22 1 16,-22 0-16,0 20 0,21 1 0,-21 21 15,1 0-15,-1 0 0,0 0 16,0 0-16,-21 21 0,0 22 0,21-1 16,-21 0-16,0 1 0,0-1 15,0 0-15,0 22 0,0-22 0,0 1 16,-21-22-16,21 21 0,0 0 15,0-20-15,-21-1 0,21 0 16,0 0-16,0 0 0,0 0 16,0 1-16,21-22 31,0 0-31,0-22 0,1 1 0,-1 0 16,21 0-16</inkml:trace>
  <inkml:trace contextRef="#ctx0" brushRef="#br0" timeOffset="19415.75">13377 5694 0,'0'0'0,"0"-21"0,0-85 31,0 85-31,-21 21 16,0 0 0,0 0-16,0 0 0,-1 21 0,1 0 15,0 21-15,0-20 0,0 20 16,0 0-16,-22 1 0,22 20 0,0-21 15,21 1-15,-21-22 0,0 21 16,21 1-16,0-22 0,0 21 0,0-21 16,0 0-16,21 1 0,0-22 0,21 21 15,1-21-15,-1 0 16,0 0-16,1 0 0,-1 0 0,21 0 16,-20-21-16,-1 21 0,0-22 15,1 1-15,-1 0 0,0 0 0,-20-21 16,20 20-16,-21-20 0,0 0 15,0-1-15,1-20 0,-22 21 0,0-22 16,0 22-16,0-22 0,-22 22 16,1 0-16,0-1 0,0 22 0,0 0 15,-22 0-15,22 21 0,-21 0 16,0 0-16,-1 0 0,1 0 0,0 21 16,-1 0-16,1 21 0,0 1 15,-1-1-15,22 22 0,-21-22 0,21 0 16,-22 22-16,43-22 15,0 0-15,0 1 0,0-1 0,0-21 16,0 22-16,0-22 0,21 0 0,1 0 16,20 0-16,-21 0 0,21-21 15,1 0-15,-1 0 0,0 0 0,1 0 16,-1 0-16,0 0 0,1-21 16,-1 21-16,0-21 0,1-21 0,-1 21 15,0-1-15,1-20 0,-1 0 16,0-1-16,1 1 0,-1 0 0,-21-1 15,0 22-15,22-21 0,-22 21 16,-21 0-16,21-1 0,0 22 16,-21 22-1,0-1-15,-21 0 16,0 21-16,21-21 0,0 22 16,-21-1-16,21-21 0,0 22 0,-21-22 15,21 21-15,0-21 0,0 0 16,0 22-16,0-22 0,0 0 15,21 0 1,0-21-16,0 0 0,0 0 0,0 0 16,1 0-16,-1-21 0,21 21 0,-21-21 15,0 0-15,22 0 16,-22-1-16,21-20 0,-21 21 0,22-21 16,-22-1-16,0 1 0,0 21 15,0-22-15,1 1 0,-1 21 0,0 0 16,-21 0-16,0-1 0,21 1 15,0 21-15,-21 21 16,0 1 0,0-1-16,0 0 0,0 21 0,0-21 15,-21 22-15,21-1 0,0-21 16,0 22-16,0-1 0,0-21 0,0 0 16,0 22-16,0-22 0,0 0 15,0 0-15,0 0 0,0 0 0,21 1 16,0-22-16,22 21 0,-22-21 15,0 0-15,21 0 0,1 0 16,-1 0-16,0 0 0,22 0 0,-22 0 16,22-21-16,-22 21 0,0-22 15,22 1-15,-22 0 0,1-21 0,-1 21 16,0-22-16,-21 1 0,22 0 16,-22-1-16,0-20 0,0 20 0,-21 1 15,0 21-15,0-21 0,0 20 16,0 1-16,-21 0 0,0 21 0,0 0 15,-22 0-15,22 21 0,-21 22 16,21-22-16,0 21 0,-22 0 0,22 1 16,0-1-16,21 0 15,0 1-15,0-22 0,0 21 0,0 1 16,0-22-16,0 0 0,0 0 16,21 0-16,0 0 0,0 1 0,22-22 15,-22 0-15,0 21 0,21-21 16,-20 0-16,20 0 0,-21 0 0,0 0 15,22 0-15,-22-21 0,0 21 0,0-22 16,0 22-16,0 0 0,-21-21 16,22 21-16,-22-21 15,21 21 1,-21-21 31,-21 21-32,-1 0-15,1 0 0,0 0 16,-21-21-16</inkml:trace>
  <inkml:trace contextRef="#ctx0" brushRef="#br0" timeOffset="30439.2">1270 8530 0,'0'0'0,"-21"0"0,0 0 0,-43 0 16,43 0-16,0 0 16,-22 0-16,22 0 0,-21 0 0,21 0 15,0 0-15,-1 0 0,-20 0 16,21 0-16,0 0 0,0 0 16,42 0 15,21 0-16,0 0-15,1 0 0,20 0 16,22 0-16,0 0 0,-1 0 0,1 0 16,0 0-16,-1 0 0,1 0 15,0 0-15,-22 0 0,1 0 0,-1 0 16,1 0-16,-22 0 0,21 0 16,-20 0-16,-1 0 0,22-21 0,-43 21 15,21 0-15,0-21 0,-20 21 16,-1 0-16,-21-21 0,0 0 15,-21 21-15,-1-22 16,1 22-16,-21 0 0,21 0 0,-22-21 16,1 21-16,21 0 0,0 0 15,-22 0-15,22 0 0,0-21 16,0 21-16,0 0 16,42 0 15,0 0-31,0 0 15,0 0-15,22 0 0,-22 0 16,21 21-16,-21-21 0,22 21 16,-22-21-16,0 0 0,0 22 0,0-1 15,1-21-15,-22 21 0,0 0 16,0 0-16,0 0 0,-22 22 0,-20-22 16,21 21-16,-21-21 15,-1 22-15,1-22 0,0 21 0,-1-21 16,22 1-16,-21-1 0,21 0 15,-1 0-15,1-21 0,21-21 32,21 0-32,22 0 0</inkml:trace>
  <inkml:trace contextRef="#ctx0" brushRef="#br0" timeOffset="30935.35">4127 7747 0,'0'0'0,"0"-21"0,0 0 0,0 0 0,0-1 16,0 1-16,0 0 15,22 21 1,-1 21-1,-21 22 1,0-22-16,0 21 0,0 0 16,0 22-16,0-1 0,0 1 0,0-1 15,0 1-15,0-1 0,0 1 0,0-1 16,-21-20-16,-1 20 16,22-20-16,-21-1 0,21 0 0,-21-21 15,21 1-15,-21-1 0,21 0 16,0 0-16,0-42 15,0 0 1,21 0-16,0-1 0,-21 1 16,21-21-16,1 0 0</inkml:trace>
  <inkml:trace contextRef="#ctx0" brushRef="#br0" timeOffset="31194.81">4657 7662 0,'21'-42'0,"-42"84"0,42-105 0,-21 42 15,0 42 1,0 0-16,0 0 0,0 22 16,0-22-16,0 42 0,0-20 15,0 20-15,0 1 0,0-1 0,0 1 16,0-1-16,0 1 0,0-22 0,-21 21 16,21-20-16,-22 20 0,22-20 15,-21-22-15,21 21 0,0 0 16,0-20-16,0-44 47,0 1-47,0-21 0,0 21 0,-21 0 15</inkml:trace>
  <inkml:trace contextRef="#ctx0" brushRef="#br0" timeOffset="31403.18">4191 8276 0,'0'0'0,"-21"21"32,42-21-32,0 0 15,0 0-15,22 0 0,-22-21 16,21 21-16,0 0 0,1-21 0,-1 21 16,-21 0-16,22 0 15,-1 0-15,-21 0 0,21-21 0,-20 21 16,-1 0-16,0 0 0,0 0 15,0 0-15,0 0 0</inkml:trace>
  <inkml:trace contextRef="#ctx0" brushRef="#br0" timeOffset="33519.99">5419 8382 0,'0'0'0,"21"0"0,0 0 0,64-42 31,-64 21-31,0-1 0,-21 1 16,21 0-16,-21-21 0,21 21 15,-21-22-15,0 22 0,0-21 0,0-1 16,0 22-16,-21-21 0,0 21 16,0 0-16,-22-1 0,22 1 0,-21 0 15,21 21-15,-22 0 0,1 0 16,21 0-16,-21 21 0,-1 0 0,22 1 15,-21 20-15,21 0 0,-1 1 16,1 20-16,0-21 0,0 22 0,21-22 16,0 22-16,0-22 0,0 0 15,0 1-15,0-22 0,0 21 16,21-21-16,0-21 0,0 22 0,1-1 16,-1-21-16,0 0 0,21 0 15,-21 0-15,22 0 0,-22-21 0,21-1 16,1 1-16,-1 0 0,0 0 0,1-21 15,-1 20-15,0-20 0,-21 0 16,22-1-16,-22 1 0,0 0 0,0-1 16,-21-20-16,0 21 0,0 20 15,0-20-15,0 21 0,0 0 16,-21 42 0,0 0-16,21 0 15,-21 22-15,21-1 0,-21 0 0,-1 1 16,22-1-16,0 0 0,0 1 15,0-1-15,0 0 0,0-21 0,0 22 16,22-22-16,-1 0 0,21 0 16,-21-21-16,22 0 0,-22 0 0,21 0 15,0 0-15,1 0 0,-1 0 0,0-21 16,1 0-16,20 0 0,-42-22 16,22 22-16,-1-21 0,-21 0 0,22-1 15,-22 1-15,-21-22 16,0 22-16,21 0 0,-21-1 0,0 1 0,0 21 15,0 0-15,0 0 16,-21 21 0,21 21-16,0 0 0,0 0 0,-21 21 15,21 1-15,-22-1 0,22 0 16,0 1-16,0-1 0,-21 0 0,21 1 16,-21-1-16,21-21 0,-21 22 15,21-22-15,0 0 0,0 0 0,0 0 16,0-42 15,0 0-31,0-21 16,21 20-16,0-20 15,-21 21-15,0-21 0,21-1 0,1 1 16,-1 0-16,0-1 0,0 22 0,0-21 16,0 21-16,1-1 0,-1 22 15,0 0-15,0 0 0,0 0 0,0 22 16,1-1-16,-1 0 15,0 21-15,-21-21 0,21 22 0,0-22 16,-21 21-16,21-21 0,1 22 16,-1-22-16,0 0 0,-21 0 15,21 0-15,0 1 0,0-22 0,1 21 0,-1-21 16,21 0-16,-21 0 16,0 0-16,22 0 0,-22-21 0,21-1 15,1 22-15,-22-42 0,21 21 0,-21 0 16,22-22-16,-22 1 0,42-43 15,-20 43-15,-22 0 0,21-1 16,0 1-16,-20 21 0,20 0 16,-21 0-16,0-1 0,0 22 15,1 0-15,-1 0 0,0 22 0,0-1 16,0 0-16,-21 0 0,0 0 0,21 0 16,-21 22-16,22-22 0,-22 0 0,0 0 15,0 0-15,0 1 16,0-1-16,21 0 15,0-21-15,-21-21 16,0 0 0,0-1-16,0 1 0,0 0 15,0 0-15,0 0 0,0 0 16,0-1-16,-21 1 0,0 0 0,-1 21 16,22-21-16,-21 0 0,0 21 15,0 0-15,0 0 0,0 0 0,-22 0 16,22 21-16,0 0 0,-21 0 15,20 22-15,1-22 0,-21 21 16,21 0-16,0 1 0,-1-1 0,1-21 16,0 22-16,0-1 0,21-21 15,0 21-15,0-20 0,0-1 0,0 0 16,0 0-16,0 0 0,21 0 16,0-21-16,0 0 15,1 0-15,-1 0 0,0 0 0,21-21 16,-21 21-16,1-21 0,20 0 15,-21-21-15,0 20 0,22-20 0,-22 0 16,0-1-16,21-20 0,-21-1 16,1 1-16,-1-1 0,0 1 15,0 21-15,-21-22 0,0 1 0,21 20 16,-21 1-16,0 21 0,0-22 16,0 22-16,0 0 0,0 0 0,0 42 31,-21 0-31,21 22 15,-21-22-15,21 21 0,-21 0 0,21 22 16,-21-22-16,21 22 0,0-22 16,0 22-16,0-1 0,0-21 0,-22 1 15,22 20-15,0-20 0,0-1 16,0-21-16,0 21 0,0-20 0,22-1 16,-1 21-16,0-21 0,21-21 0,-21 21 15,22 1-15,-1-22 0,0 0 16,1 0-16,20 0 0,-20 0 15,-1 0-15,0-22 0,1 1 0,-1-21 16,-21 21-16,21-22 0,-20 1 16,-1 0-16,0-22 0,0 1 0,0-1 15,0 1-15,-21-1 0,22 1 16,-22 20-16,0-20 0,0 21 0,0 20 16,21-20-16,-21 21 0,0 0 15,0 0-15,0 42 31,0 21-31,0-21 0,0 22 0,0-1 16,0 21-16,0-20 0,-21 20 16,21-20-16,0 20 0,-22-21 15,22 22-15,0-22 0,0 1 0,0-1 16,0-21-16,0 21 0,0-20 16,22-1-16,-1 0 0,0-21 0,0 21 15,0-21-15,0 0 0,22 0 0,-1 0 16,-21 0-16,22 0 0,-1 0 15,-21 0-15,21-21 0,1 21 0,-1-21 16,-21-22-16,22 22 0,-1 0 16,-21-21-16,0-1 0,22 1 0,-22 0 15,-21-1-15,21 1 0,-21 0 16,0 21-16,0-22 0,0 22 16,0 0-16,-21 21 15,0 0-15,-1 21 0,-20 0 16,21 22-16,0-22 0,0 21 0,-1 22 15,1-22-15,0 0 0,21 1 0,0-1 16,0-21-16,0 21 0,0-20 16,0 20-16,0-21 0,21-21 0,-21 21 15,43 0-15,-22-21 0,0 0 16,21 0-16,1 0 0,-22 0 0,21 0 16,0 0-16,1-21 0,-22 0 15,21 0-15,-21 0 0,22 0 16,-22-1-16,0-20 0,-21 0 15</inkml:trace>
  <inkml:trace contextRef="#ctx0" brushRef="#br0" timeOffset="34211.37">4127 8975 0,'0'0'0,"-21"-21"0,0 21 16,0 0-16,0 0 0,0 0 15,-1 0-15,1 0 0,0 0 16,0 0-16,0 0 0,0 0 15,-1 0-15,1 21 16,42-21 15,22 0-31,-22 0 0,21 21 0,-21-21 16,43 0-16,-22 0 0,43 0 16,0 0-16,-1 0 0,43 21 0,-21-21 15,21 0-15,21 0 0,-21 0 16,21 0-16,22 0 0,-1 21 15,22-21-15,-22 0 0,21 0 0,1 0 16,-1 0-16,22 0 0,-21 0 16,20 0-16,1 0 0,0 21 0,-22-21 15,22 0-15,-22 0 0,22 0 16,-22 0-16,1 0 0,-22 0 16,-21 0-16,1 0 0,-1 0 0,-42 0 0,-1 0 15,-20 0-15,0 0 0,-22 0 16,1 0-16,-43 0 0,21 0 0,-21 0 15,1 0-15,-1 0 0,-42 0 47,-1 0-47,-20 0 16,21 0-16</inkml:trace>
  <inkml:trace contextRef="#ctx0" brushRef="#br0" timeOffset="35111.42">1609 10245 0,'0'0'0,"21"0"0,-21-21 16,0-1-16,0 1 0,0 0 15,0 0-15,0 0 0,0 0 16,-21 21 15,-1 21-15,1 0-16,21 0 0,0 0 15,-21 22-15,21-1 0,-21 0 0,21 1 16,0 20-16,-21 1 0,21-1 16,0 1-16,0-1 0,0 1 0,0-1 15,0 1-15,0 20 16,-21 1-16,21 0 0,-22 20 0,22-20 16,0 0-16,0 21 0,0-22 15,0 1-15,0 21 0,0-22 16,0 22-16,0 0 0,0-21 0,0 21 15,0-1-15,0-20 0,-21 42 16,21-21-16,-21 21 0,21-21 0,-21 21 16,21 0-16,-21 0 0,0 0 15,21 0-15,-22 21 0,1-21 16,0 21-16,0-21 0,0 21 0,0 0 16,21 1-16,-22-22 0,1 21 15,0 0-15,0-21 0,21 21 0,-21-21 16,0-21-16,21 0 15,-22 0-15,1-1 0,21-20 0,0 0 16,-21-22-16,21 1 0,-21-22 16,21-21-16,0 0 0,0 1 15,0-44-15,0 1 16,0 0-16,0-21 0,0-22 16,0 22-16,0-22 0,0 1 0</inkml:trace>
  <inkml:trace contextRef="#ctx0" brushRef="#br0" timeOffset="37383.08">1545 10202 0,'0'0'0,"21"0"15,0 0 64,1 0-64,-1 0 1,0 22-16,0-22 15,0 0-15,0 0 0,1 0 16,20 0-16,-21 0 0,21 0 0,1 0 16,-22 0-16,42 21 0,-20-21 15,-1 0-15,22 0 0,-1 0 0,22 21 16,-1-21-16,1 0 16,0 0-16,21 21 0,-1-21 0,1 21 15,0-21-15,42 0 0,-21 0 16,43 0-16,-22 0 0,0 0 0,21 0 15,1 0-15,20 0 0,1 0 16,-22 0-16,21 0 0,1 21 0,-1-21 16,22 0-16,-21 0 0,-1 22 15,1-22-15,-1 0 0,22 0 0,-22 0 16,-20 0-16,20 0 0,-21 0 16,22 0-16,-22 0 0,1 0 0,-1 0 15,-21 0-15,-21 0 0,0 0 16,0 0-16,0 0 0,0 0 15,-21 0-15,0 0 0,0 0 0,-22 0 16,1 0-16,0 0 0,-22 0 16,1 0-16,-22 0 0,0 0 15,1 0-15,-22 0 0,0 0 0,0 0 16,0 0-16,0 0 31,-21 21 63,0 0-94,0 0 16,0 0-16,0 0 15,0 1-15,0 20 0,22-21 16,-22 0-16,0 22 0,0-22 0,0 21 15,0 0-15,0 1 0,0-1 16,0 0-16,0 1 0,0-1 0,0 0 16,0 1-16,-22 20 0,22 1 0,-21-1 15,0 22-15,21-22 0,0 22 16,0-21-16,-21 20 0,0-20 0,21 20 16,-21 1-16,21 0 0,0 21 15,-22-22-15,22 1 0,-21 0 16,21-1-16,0 22 0,0-21 0,0-1 15,-21 22-15,21-21 0,0 0 16,0 20-16,-21-20 0,21 0 0,0 21 16,0-22-16,0 1 0,0 21 0,0-22 15,0 22-15,0-21 0,0 21 16,0-22-16,-21 1 0,21 21 0,0-21 16,0-1-16,0 1 0,0 0 0,0-1 15,0-20-15,0 20 0,21-20 16,-21-1-16,0-20 0,21 20 15,0 1-15,-21-1 0,21-20 0,-21 20 16,0-21-16,22 22 0,-22-22 16,21 22-16,-21-22 0,0 0 0,0 22 15,21-22-15,-21 1 0,21-1 16,-21 0-16,0 1 0,0-1 0,0 0 16,0 1-16,21-22 0,-21 21 15,0 0-15,0-20 0,0-1 0,0 0 16,0 0-16,0 0 0,0 0 15,0 1-15,-21-1 16,0-21 0,0 0-16,0 0 0,-1 0 15,1 0-15,0 0 0,0 0 16,-21 0-16,20 0 16,1 0-16,-21 0 0,0 0 0,-1 0 15,1 0-15,0 0 0,-22 0 16,1 0-16,-1 0 0,1 0 0,-1 0 15,1 0-15,-22 0 0,21 0 0,-20 0 16,-1 0-16,-21 0 0,0 0 16,1 0-16,-1 21 0,0-21 0,-21 0 15,0 0-15,0 21 0,0-21 0,0 0 16,-21 0-16,21 21 16,-21-21-16,21 0 0,-22 0 0,22 21 15,-21-21-15,0 0 0,0 22 16,0-22-16,0 21 0,21-21 0,0 0 15,-22 0-15,22 21 0,0-21 0,-21 0 16,21 0-16,0 0 0,21 0 16,-21 0-16,22 0 0,-1 0 0,0 0 15,0 0-15,0 0 0,0 0 16,22 0-16,-22 0 0,21 0 0,1 0 16,-1 0-16,21 0 0,-20 0 15,-1 0-15,22 0 0,-22 0 0,21 0 16,1 0-16,-1 0 15,1 0-15,-1 0 0,22 0 0,-21 0 16,20 0-16,1 0 0,21-21 16,-22 21-16,1 0 0,21 0 0,0 0 15,-22 0-15,22 0 0,0 0 16,0-21-16,0 21 0,0 0 0,-1 0 16,1 0-16,0 0 0,0 0 15,0 0-15,0-22 0,-1 22 0,1 0 16,0 0-16,-21 0 0,21 0 15,-22 0-15,22 0 0,0 0 16,-21-21-16,20 21 0,-20 0 0,21 0 16,-21 0-16,20 0 15,-20 0-15,21 0 0,-21 0 0,20 0 16,-20 0-16,0 0 0,-1 0 16,1 0-16,21 0 0,-21 0 0,-1 0 15,1 0-15,21 0 0,0 0 16,-1 0-16,1 0 0,0 0 15,0 0-15,0 0 0,21-21 79,0 0-64,0 0-15,0 0 16,0-1-16</inkml:trace>
  <inkml:trace contextRef="#ctx0" brushRef="#br0" timeOffset="38090.51">2392 11875 0,'0'0'0,"0"-22"0,0 1 0,0 0 16,0 0-16,0 0 0,0 0 15,0-1 1,-21 22 0,-1 22-1,1-1-15,21 0 0,0 21 16,-21 22-16,21-1 0,-21 1 0,21 20 15,0 1-15,0 0 0,0 21 16,-21-1-16,21 1 0,0 0 0,0 21 16,0-21-16,0 0 0,0 0 15,0-1-15,0 1 0,0 0 16,0-21-16,0 21 0,21-22 0,-21-20 16,0 20-16,0-20 0,0-1 15,0-20-15,0-1 0,0 0 0,0-20 16,0-1-16,0 0 15,0 0-15,0-42 16,0 0 0,0 0-16,0-1 0,0-20 0,0 0 15,0-1-15,0 1 0,0-21 16,0 20-16,0-20 0</inkml:trace>
  <inkml:trace contextRef="#ctx0" brushRef="#br0" timeOffset="39871.35">2603 11811 0,'0'-21'0,"0"42"0,-21-42 16,21 0-16,-21 21 15,0 0 1,21-21 0,21 21 30,0 0-30,22 0-16,-1 21 0,0-21 16,1 0-16,-1 0 0,21 0 0,1 0 15,-1 0-15,1 0 0,21 0 16,20 0-16,1 0 0,0 0 0,0 0 16,21 0-16,0 0 0,0 0 15,21 0-15,0 0 0,0 0 0,22 0 16,-22 0-16,0 0 15,0 0-15,0 0 0,22 0 0,-1 0 16,-21 0-16,0 0 0,1 0 0,-1 0 16,0 0-16,0 0 0,0 0 15,0 0-15,-21 0 0,0 0 0,0-21 16,-42 21-16,21 0 0,-21 0 16,-22 0-16,22 0 0,-22 0 0,1-22 15,-22 22-15,0 0 0,22-21 16,-43 21-16,21 0 0,-20 0 0,20 0 15,-21 0-15,0 0 0,0 0 16,-21 21 31,0 1-47,0-1 16,0 0-16,0 0 15,0 0-15,0 0 16,0 22-16,0-22 0,-21 21 0,21-21 15,-21 22-15,21-1 0,-21 0 16,21 22-16,-21-22 0,0 1 0,21 20 16,-22-21-16,1 22 0,0-1 0,21 1 15,-21-1-15,0 1 16,0-1-16,21 22 0,-22-21 0,22 20 16,-21-20-16,0-1 0,21 1 15,0-1-15,0 22 0,-21-22 0,21 1 16,-21 21-16,21-22 0,-21 1 0,21 20 15,0-20-15,-22-1 0,22 1 16,-21-22-16,21 22 0,0-22 0,0 0 16,0 22-16,0-22 0,0 0 15,0 1-15,0-1 0,0-21 0,0 22 16,0-22-16,0 0 0,0 0 0,0 0 16,-21-21-1,0 0-15,0 0 0,0 21 16,-1-21-16,1 0 0,0 0 15,0 0-15,0 0 16,-22 0-16,22 0 0,0 0 0,-21 0 16,-1 0-16,1 0 0,-21 0 15,20 0-15,-20 0 0,-22 0 0,0 0 16,1 0-16,-1 0 0,0 0 16,1 0-16,-1 22 0,-21-22 0,22 0 15,-22 21-15,0-21 0,0 0 0,0 21 16,0-21-16,1 0 0,-1 0 15,21 21-15,-21-21 0,22 0 0,-22 0 16,0 0-16,0 0 0,0 0 16,0 21-16,1-21 0,-22 0 15,21 0-15,0 0 0,0 0 16,0 0-16,0 0 0,1 0 0,20 0 16,0 0-16,1 0 0,20 0 15,1 0-15,-1 0 0,22 0 0,-1 0 16,1-21-16,0 21 0,-1 0 15,22 0-15,-21 0 0,21 0 0,-22-21 16,22 21-16,0 0 0,-21 0 16,21 0-16,-1 0 0,1-21 0,0 21 15,0 0-15,0 0 0,0 0 16,-1 0-16,1 0 0,0 0 0,0 0 16,0 0-16,-22 0 15,22 0-15,0 0 0,-21 0 0,21 0 16,-22 0-16,22 0 0,0 0 15,-21 21-15,20-21 0,1 0 0,0 0 16,-21 0-16,21 0 0,-1 0 16,1 0-16,0 0 0,0 0 15,0 0-15,0 0 16,-1 0 15,1 0 16,21-21-16,0 0 16,0-1-31,0 1 15,0 0-31,0 0 16,0 0-16,0 0 15,0-1-15,0 1 0,0 0 16,0 0-16,0 0 0,0 0 0,0-1 16,21-20-16,-21 21 0,0 0 15,22 0-15,-22-1 0,0 1 16,0 0-1,0 0 17,21 21-1,0 0-15,0 0-16,0-21 0,0 0 15,1 21-15,20-22 0</inkml:trace>
  <inkml:trace contextRef="#ctx0" brushRef="#br0" timeOffset="40651.08">2984 13589 0,'0'0'0,"0"-42"15,0 21 1,0-1-16,0 1 15,-21 21-15,0 0 16,0 21 0,0 1-16,0 20 0,21-21 15,-22 21-15,22 1 0,-21-1 16,21 0-16,0 1 0,0-1 16,-21 0-16,21 1 0,0-1 15,0 0-15,0 1 0,0-22 0,0 0 16,0 21-16,0-20 0,0-1 15,21-21-15,0 21 0,1-21 16,-1 0-16,0 0 0,0 0 16,0 0-16,0-21 0,1 21 15,-1-21-15,0-1 0,0 1 16,0-21-16,0 21 0,-21 0 0,0-22 16,22 22-16,-22-21 0,0-1 15,0 1-15,0 21 0,0-21 0,-22-1 16,1 1-16,0 21 0,21 0 15,-21-1-15,0 1 0,0 0 16,-1 21-16,1 0 0,0 0 16,0 0-16,0 0 0,0 21 15,21 0-15,-22 1 16,22-1-16,-21-21 0,21 21 0,0 0 16,0 0-16,0 0 0,0 1 15,0-1-15,21 0 0,1 0 16,-1-21-16,0 0 15,0 0-15</inkml:trace>
  <inkml:trace contextRef="#ctx0" brushRef="#br0" timeOffset="40947.46">3429 13568 0,'0'0'0,"0"-21"31,0 42-15,0 0-16,0 0 0,0 0 0,0 1 16,0-1-16,0 21 0,0-21 15,0 22-15,-21-1 0,21-21 0,-21 21 16,21 1-16,0-22 0,0 21 16,-22-21-16,22 1 0,-21-1 15,21 0-15,0 0 0,0 0 16,0 0-16,0-42 47,0 0-47,21 0 15,1 0-15</inkml:trace>
  <inkml:trace contextRef="#ctx0" brushRef="#br0" timeOffset="41338.97">3873 13589 0,'0'0'0,"0"21"32,-21-21-32,0 21 0,0 1 0,-21-1 15,20 0-15,-20 21 0,0-21 16,-1 1-16,1-1 0,21 0 0,-21-21 16,20 21-16,-20-21 0,21 0 15,0 0-15,0 0 0,-1 0 16,1 0-1,42 21 17,1 0-32,-1 1 0,0-1 15,0 0-15,0 0 16,0 0-16,1 0 0,-1 1 0,0-1 16,21-21-16,-21 21 0,1 0 15,-1 0-15,0-21 0,21 21 0,-21 1 16,1-22-16,-1 0 0,0 21 15,0-21-15,0 0 0,0 0 0,1 0 16,-1 0 0,-21-21-1,0-1-15,-21 1 16</inkml:trace>
  <inkml:trace contextRef="#ctx0" brushRef="#br0" timeOffset="41799.36">2392 13293 0,'-43'-43'16,"22"43"-16,0 0 16,0 22-16,21-1 15,-21 0-15,21 0 0,0 21 16,0 1-16,0-1 0,0 22 15,0-1-15,0 22 0,0-22 0,0 1 16,21 20-16,-21-20 16,21-1-16,-21 1 0,0-1 0,0 1 0,0-22 15,21 22-15,-21-22 16,0 0-16,21-20 0,-21 20 0,0-21 16,0 0-16,0 0 15,0-42 1,0 0-16,0 0 15,0-21-15,0 20 0,0-20 0,0 0 16,0-1-16,0 1 0</inkml:trace>
  <inkml:trace contextRef="#ctx0" brushRef="#br0" timeOffset="42535.35">2498 13272 0,'0'0'0,"-43"0"32,64 0-1,22-22-31,-22 22 0,21 0 16,1 0-16,20 0 0,-21 0 15,22 0-15,-22 0 0,22-21 0,-1 21 16,22 0-16,-22 0 0,22 0 15,0 0-15,-22 0 0,22 0 16,0 21-16,-1-21 0,-20 0 16,-1 0-16,1 22 0,-1-22 0,-20 0 15,-1 0-15,0 0 0,-21 0 16,22 21-16,-22-21 0,21 0 0,-21 0 16,1 0-16,-1 0 0,0 0 15,0 21-15,0-21 0,0 21 16,1 0-1,-22 0-15,0 1 0,0-1 16,0 0-16,0 0 0,0 0 16,0 0-16,0 22 0,0-22 0,0 21 15,0 1-15,0-22 16,0 21-16,0 0 0,0 1 0,0-1 16,0 0-16,0 1 0,0-22 15,0 21-15,0 1 0,0-22 0,21 21 16,-21-21-16,0 0 0,21 1 15,-21 20-15,0-21 0,0 0 0,0 0 16,0 1-16,0-1 0,0 21 16,0-21-16,0 0 0,-21 1 0,0-1 15,-1-21-15,1 21 0,0 0 16,0 0-16,0-21 0,-22 21 16,1-21-16,0 0 0,-22 22 0,22-22 15,-43 0-15,22 0 0,-22 0 16,-21 21-16,22-21 0,-22 0 0,21 0 15,0 0-15,1 0 0,-1 0 16,0 0-16,22-21 0,-1 21 0,22 0 16,-21 0-16,20 0 0,1 0 15,21 0-15,-22 0 0,22 0 0,0 0 16,0 0-16,0 0 31,21-22-31,21 1 16,0 0-1,21 21-15,-20-21 0,20 0 16</inkml:trace>
  <inkml:trace contextRef="#ctx0" brushRef="#br0" timeOffset="43030.92">4805 13356 0,'0'0'16,"-21"-21"-16,21 0 0,0 0 0,-22 21 15,22 21 17,0 0-17,0 21-15,0 1 0,0-1 0,0 0 16,0 22-16,0-1 0,0 1 15,0-1-15,0 1 0,0-1 0,0 1 16,0-1-16,0-20 0,0-1 16,0 22-16,0-22 0,-21 0 0,21-21 15,0 22-15,0-22 0,0 0 16,0-42 15,0 0-31,0 0 0,0-1 0,0 1 16,0-21-16,0 0 0,0-1 0,0 1 15,21-22-15</inkml:trace>
  <inkml:trace contextRef="#ctx0" brushRef="#br0" timeOffset="43879.59">4847 13250 0,'0'0'0,"-21"-21"0,21 0 0,-21 21 15,0-21-15,42 21 47,21 0-47,-21 0 0,22 0 16,-22 0-16,21 0 0,0-21 0,22 21 15,-22 0-15,22 0 0,20 0 16,1 0-16,21 0 0,0 0 0,0 0 16,-1 0-16,1 0 0,21 0 15,-21-21-15,21 21 0,0 0 0,-21 0 16,21 0-16,-21-22 0,21 22 15,-21 0-15,-22 0 0,1 0 0,0-21 16,-1 21-16,-20 0 0,-1 0 16,1 0-16,-22 0 0,0 0 0,-20 0 15,20 0-15,-21 0 0,0 0 16,0 0-16,-21 21 47,0 1-47,0-1 15,0 0-15,0 0 16,0 0-16,0 0 0,0 1 0,0-1 16,0 0-16,0 0 0,22 21 15,-22-20-15,0 20 0,0 0 0,0-21 16,0 22-16,0-1 0,0 22 0,0-22 16,0 0-16,0 1 0,0-1 15,0-21-15,0 21 0,0 1 0,0-1 16,0-21-16,0 0 15,0 22-15,0-22 0,-22 0 0,22 0 16,0 0-16,-21 1 0,21-1 0,-21 0 16,21 0-16,-21 0 15,0 0-15,21 1 0,-21-22 0,-1 21 16,1 0-16,21 0 0,-21-21 16,0 21-16,0-21 0,0 21 0,-1-21 15,1 0-15,0 22 0,0-22 0,0 21 16,0-21-16,-22 0 0,22 0 15,-21 0-15,-1 0 0,-20 0 0,-1 21 16,1-21-16,-1 0 16,-20 0-16,-1 21 0,0-21 0,-20 0 15,20 0-15,-21 21 0,21-21 0,-20 21 16,-1-21-16,0 0 0,21 0 16,-21 0-16,1 0 0,20 0 0,0 0 15,1 0-15,20 0 0,1 0 16,-22 0-16,21 0 0,1 0 0,-1 0 15,22 0-15,-21-21 0,20 21 16,1-21-16,0 21 0,-1-21 0,22 21 16,0 0-16,0-21 0,0 0 15,21-1 1,21 22 0,0-21-16,0 0 15,0 0-15,0 21 0,-21-21 16</inkml:trace>
  <inkml:trace contextRef="#ctx0" brushRef="#br0" timeOffset="44218.39">5419 13631 0,'0'0'0,"0"-21"0,-22-42 31,-20 63-31,21-21 0,0 21 0,0 0 16,-1 0-16,-20 0 0,21 0 15,0 0-15,0 21 0,-1 0 0,1 0 16,0 0-16,0 22 0,21-22 16,0 21-16,-21 0 0,21 1 0,-21 20 15,21-20-15,0-1 0,0 0 16,0-21-16,0 22 0,0-22 0,0 21 15,21-21-15,0 1 0,0-1 0,0-21 16,0 21-16,1-21 16,-1 0-16,0 0 0,21 0 0,1 0 15,-22 0-15,21-21 0,0 0 16,22 21-16,-22-22 0,1 1 0</inkml:trace>
  <inkml:trace contextRef="#ctx0" brushRef="#br0" timeOffset="44667.14">5842 13822 0,'0'0'0,"0"-21"0,0 0 0,0-1 16,-21 22-16,0 0 0,-1-21 0,-20 21 16,21 0-16,0 0 0,-22 0 15,22 21-15,0 1 0,-21-1 0,21 0 16,-1 0-16,1 0 0,0 22 16,0-22-16,0 21 0,21-21 15,0 22-15,0-22 0,0 0 0,0 21 16,0-21-16,0 1 0,0-1 15,21 0-15,0-21 0,0 0 16,0 0-16,1 0 0,-1 0 16,21 0-16,-21 0 0,22-21 0,-22 0 15,0-1-15,21 1 0,-21 0 0,1 0 16,-1 0-16,0 0 0,-21-22 16,0 22-16,21 0 0,-21-21 0,0 20 15,0 1-15,0 0 0,0 0 16,0 42 15,0 0-31,0 0 16,0 1-16,0-1 0,0 21 0,0-21 15,0 0-15,0 1 0,0-1 16,0 0-16,0 0 0,21 0 16,0-21-16,1 0 15,-1 0-15,0 0 0,0 0 0,0 0 16,0-21-16,1 0 15,-1 21-15,0-21 0,0 0 0,0-1 16,-21-20-16</inkml:trace>
  <inkml:trace contextRef="#ctx0" brushRef="#br0" timeOffset="45086.9">6181 13780 0,'0'21'31,"0"0"-31,0 0 0,0 0 16,0 0-16,0 1 0,0-1 15,-22 0-15,22 0 0,0 0 0,0 0 16,0 1-16,0-1 0,0 0 16,0 0-16,-21 0 0,0-21 47,21-21-32,0 0-15,0 0 16,0 0-16,0-1 0,0 1 0,0-21 15,0 21-15,0 0 0,21-1 16,0-20-16,1 21 0,-22 0 0,21 0 16,0-1-16,0 1 0,21 0 0,-20 21 15,-1 0-15,0 0 0,0 0 16,0 21-16,0 0 0,1 1 0,-22-1 16,0 0-16,0 0 0,0 21 15,0-20-15,0-1 0,0 0 0,0 0 16,-22 0-16,22 0 0,-21 1 15,21-1-15,-21-21 0,21 21 16,0-42 31</inkml:trace>
  <inkml:trace contextRef="#ctx0" brushRef="#br0" timeOffset="45359.74">6773 13695 0,'0'0'0,"0"-21"0,-21 21 15,0 0 1,0 0-16,0 0 16,-1 21-16,1 0 0,0 0 0,0 0 15,21 1-15,-21-1 0,21 21 16,-21-21-16,21 22 0,0-22 0,0 0 15,0 21-15,0-21 0,0 1 16,0-1-16,0 0 0,21-21 16,-21 21-16,21-21 0,0 0 15,0 0-15,0 0 16,1-21-16,-1 21 0,0-21 0,0 21 16,0-21-16,-21-1 0</inkml:trace>
  <inkml:trace contextRef="#ctx0" brushRef="#br0" timeOffset="46027.38">6943 13885 0,'21'22'32,"0"-22"-32,0 0 15,0 0 1,0-22-16,1 1 0,-1 21 15,0-21-15,-21 0 0,0 0 16,21 21-16,0-21 0,-21-1 0,0 1 16,0 0-16,0 0 0,0 0 15,-21 21 1,0 0-16,0 0 0,0 21 16,-1 0-16,1-21 0,0 21 15,0 22-15,0-22 0,0 0 0,-1 0 16,1 21-16,21-20 0,0-1 0,0 21 15,0-21-15,0 0 0,0 1 16,0-1-16,0 0 16,21 0-16,1-21 0,-1 0 15,0 21-15,0-21 0,0 0 0,0 0 16,1 0-16,20 0 0,-21 0 0,0 0 16,22-21-16,-22 0 0,0 21 15,21-21-15,-21 0 0,1-1 0,-1-20 16,21 21-16,-21-21 0,0 20 15,1-20-15,-22 0 0,21-22 0,-21 22 16,21 0-16,-21-1 0,0 1 0,0 21 16,0-22-16,0 22 0,0 0 15,0 0-15,0 0 0,0 0 0,-21 21 47,21 21-47,0 0 16,0 0-16,0 21 0,0-20 0,0 20 15,0 0-15,-21 1 0,21-1 0,0 0 16,-22 1-16,22-1 0,0 0 16,0-21-16,0 22 0,0-22 0,0 21 15,0-21-15,0 1 0,0-1 16,0 0-16,22 0 0,-1-21 16,0 21-16,0-21 15,0 0-15,0 0 0,1 0 16,-1-21-1,0 0-15</inkml:trace>
  <inkml:trace contextRef="#ctx0" brushRef="#br1" timeOffset="52194.97">5080 10414 0,'0'-21'0,"0"0"15,-21 21-15,0 0 16,-1 0-16,1 0 15,21 21-15,-21-21 16,21 21-16,-21 0 0,21 0 0,0 1 16,0-1-16,0 0 15,0 0-15,21-21 16,0 21-16,0-21 16,1 0-16,-1 0 15,-21-21-15,21 0 0,0 0 16,-21 0-16,0-1 15,0 1-15,0 0 0,0 0 0,0 0 16,0 0-16,0-1 16,-21 1-16,0 21 0,0 0 15,-1 0-15,1 0 0,0 21 16,0 1-16,0-1 16,21 0-16,0 0 0,0 0 0,0 0 15,0 1-15,0-1 16,0 0-16,21-21 15,0 0-15,0 0 16,0 0-16,1 0 16,-22-21-16,21 21 0,-21-21 0,21-1 15,-21 1-15,0 0 16,0 0-16,0 0 16,-21 21-1,0 0-15,-1 0 0,1 0 16,21 21-1,-21-21-15,21 21 0,0 0 16,0 0 0,0 1-1,21-22 17,-21-22-17,21 22 1,-21-21-16,22 21 0,-1-21 15,0 21-15,0-21 16,0 21-16,0 0 0,1-21 16,-1 21-16,0 0 15,0 0-15,0 0 0,0 0 16,1 0-16,-1 0 0,0 0 0,0 21 16,0-21-16,0 21 0,1 0 15,-1 0-15,0-21 0,0 22 0,0-1 16,0 0-16,1 0 0,-1 0 15,0 0-15,0 1 0,0-1 0,0 21 16,-21-21-16,22 0 0,-1 1 16,-21 20-16,0-21 0,0 0 0,0 22 15,0-22-15,0 0 0,0 21 0,0-21 16,0 22-16,0-22 0,0 21 16,0 1-16,0-22 0,0 21 0,0 0 15,0-20-15,0 20 0,0-21 16,0 21-16,-21 1 0,-1-22 15,1 21-15,0-21 0,0 22 0,0-22 16,0 0-16,-1 0 0,1 0 16,0 1-16,0 20 0,0-42 15,21 21-15,-21-21 0,-1 0 0,22 21 16,-21-21 0,0 0 15,21-21-16,0 0 1,0 0-16,0 0 16,0-1-16,0 1 15</inkml:trace>
  <inkml:trace contextRef="#ctx0" brushRef="#br1" timeOffset="52563.3">5207 11367 0,'0'0'0,"0"-43"31,21 43 0,0 0-31,0 21 16,1 1-16,-22-1 0,21 0 15,0 0-15,-21 0 0,21 0 16,0 1-16,-21 20 0,21-21 0,1 0 16,-22 0-16,0 1 0,0-1 0,21-21 15,-21 21-15,0 0 0,21-21 16,-21 21-16,0 0 16,21-21-1,0 0 1,0 0-1,-21-21-15,22 21 16,-1-21-16,-21 0 0,21 21 0,0-21 16,0 0-16,0-1 0,-21 1 0</inkml:trace>
  <inkml:trace contextRef="#ctx0" brushRef="#br1" timeOffset="52854.28">6054 11261 0,'0'0'0,"42"-21"31,-63 42-15,0-21-16,-1 21 0,1 0 15,0 0-15,0 22 0,0-22 16,0 0-16,-1 0 0,1 21 0,-21-20 16,21-1-16,0 21 0,-22-21 0,1 0 15,21 1-15,-22-1 0,22 0 16,-21 0-16,21 0 0,0-21 0,-1 21 15,1 1-15,0-22 0,0 0 16,21 21-16,21-42 47,-21-1-47,21 22 16,0-21-16</inkml:trace>
  <inkml:trace contextRef="#ctx0" brushRef="#br1" timeOffset="54019.47">10858 10499 0,'22'0'0,"-22"-21"0,21-1 16,0 1-16,0 0 0,0 0 15,0 0-15,1 0 0,-1-1 16,-21 1-16,21 0 0,-21 0 0,0 0 16,0 0-16,0-1 0,0 1 15,0 0-15,-21 0 0,0 21 0,-1-21 16,-20 0-16,21 21 0,-21 0 0,-1 0 16,1 0-16,0 0 0,-1 0 15,22 0-15,-21 21 0,-1 0 0,22 0 16,0 21-16,-21-20 0,42 20 15,-21 0-15,21 1 0,-22 20 16,22-21-16,0 1 0,0-1 0,0-21 16,22 22-16,-22-22 0,21 21 15,0-21-15,0 0 0,0-21 0,22 22 16,-22-22-16,0 0 0,21 0 16,-21 0-16,22 0 0,-22 0 0,0 0 15,21-22-15,-20 1 0,20 0 0,-21 0 16,0-21-16,0 20 0,1-20 15,-1 0-15,0-1 0,0-20 0,0 21 16,0-1-16,1-20 0,-1 20 16,-21-20-16,0 21 0,21-1 0,-21-20 15,0 20-15,0 1 0,0 0 0,0 21 16,0-1-16,0 1 16,0 0-16,0 42 15,0 0 1,0 22-16,0-22 0,0 21 0,0 22 15,0-22-15,0 0 0,0 22 0,0-22 16,0 22-16,0-22 0,0 22 16,0-22-16,0 0 0,0 1 0,21-1 15,-21-21-15,0 21 0,21-20 16,-21-1-16,21-21 0,-21 21 0,22-21 16,-1 0-16,0 0 0,-21-21 15,21 0-15,0-1 16,-21 1-16,21 0 0,-21 0 15</inkml:trace>
  <inkml:trace contextRef="#ctx0" brushRef="#br1" timeOffset="54595.33">11493 10287 0,'-21'0'15,"0"0"-15,0 0 16,0-21-1,21 0-15,0 0 16,21 21-16,0 0 0,0-22 16,0 22-16,1 0 0,-1 0 15,0 0-15,21 0 0,-21 0 0,1 0 16,20 0-16,0 0 0,-21 0 16,1 22-16,20-1 0,-21 0 0,0 0 15,0 0-15,1 0 0,-22 1 16,0 20-16,0-21 0,0 0 0,0 22 15,0-22-15,-22 0 0,1 0 0,0 0 16,21 0-16,-21 1 0,0-22 16,0 0-16,21-22 15,-22 22 1,22-21-16,-21 0 0,21-21 16,0 21-16,0-1 0,0-20 15,0 21-15,0-21 0,0 20 0,21-20 16,1 21-16,-1 0 0,0 0 0,0-22 15,0 22-15,22 0 0,-1 0 16,-21 21-16,21-21 0,1 21 0,-22 0 16,21 0-16,-21 0 0,1 0 15,-1 0-15,0 21 0,-21 0 16,0 0-16,0 0 0,0 22 0,0-22 16,0 0-16,0 21 0,0-21 15,0 1-15,0 20 0,0-21 0,0 0 16,-21 0-16,21 1 0,-21-22 15,21 21-15,-22-21 0,22 21 16,-21-21-16,0 0 16,0-21-1,21 0 1,0-1-16,0 1 0,0 0 0</inkml:trace>
  <inkml:trace contextRef="#ctx0" brushRef="#br1" timeOffset="54779.05">12107 10033 0,'0'0'0,"-42"0"31,42-21-31,-21 21 0,42 0 47,-21 21-31,21-21-16,0 0 15,-21 21-15</inkml:trace>
  <inkml:trace contextRef="#ctx0" brushRef="#br1" timeOffset="55166.34">12361 10160 0,'21'0'15,"-21"-21"1,22 21 0,-1 0-16,0 0 0,-21 21 15,21 0-15,-21 0 16,21-21-16,0 22 0,-21-1 0,0 0 16,0 0-16,22 0 0,-22 0 0,0 1 15,0-1-15,21 0 0,-21 0 16,0 0-16,0 0 0,0 1 15,0-44 17,0 1-17,21 0-15,-21-21 0,21 21 16,-21-1-16,0 1 0,0-21 0,21 21 16,-21 0-16,0-1 0,0 1 0,21 0 15,1 0-15,-22 0 0,21 0 16,0 21-16,0 0 15,-21-22-15,21 22 16</inkml:trace>
  <inkml:trace contextRef="#ctx0" brushRef="#br1" timeOffset="55519.34">12933 10245 0,'21'0'16,"0"-21"0,0-1-16,0 1 15,1 0-15,-1 0 0,0 0 16,-21 0-16,0-1 0,21 22 16,-21-21-16,0 0 0,-21 21 15,0 0 1,0 0-16,-1 0 0,1 0 15,0 21-15,0 0 0,0 1 0,0-1 16,-1 21-16,1-21 0,21 0 0,0 1 16,0 20-16,0-21 0,0 0 15,0 22-15,0-22 0,0 0 0,0 0 16,21 0-16,1-21 16,-1 0-16,0 21 0,0-21 0,0 0 15,22 0-15,-22 0 0,21 0 0,-21-21 16,0 21-16,22-21 15</inkml:trace>
  <inkml:trace contextRef="#ctx0" brushRef="#br1" timeOffset="55919.07">13441 10075 0,'0'0'0,"0"-21"0,0 0 16,0 0-1,21 21-15,0 0 0,0 0 16,0 0-16,1 0 0,-1 0 16,0 21-16,0-21 15,0 21-15,0 0 0,-21 1 0,0-1 16,22 0-16,-22 0 0,0 64 31,-22-64-31,22 0 0,-21 21 0,0-20 16,0-22-16,0 21 0,0 0 0,-1-21 15,1 0-15,0 0 0,21-21 32,0 0-32,0-1 0,0 1 15,21 0-15,0 0 0,1 0 0,-22 0 16,21-1-16,0 1 0,-21 0 16,21 0-16,0 0 0,0 0 15,-21-1-15,22 1 0,-1 0 0,0 21 16,0-21-16,0 21 15,0-21-15,1 21 0,-1 0 0,0 0 16,0 0-16</inkml:trace>
  <inkml:trace contextRef="#ctx0" brushRef="#br1" timeOffset="56195.07">14160 10245 0,'0'0'0,"0"21"0,22-21 15,-1 0 1,0 0 0,0-21-16,-21 0 0,21-1 15,0 1-15,-21 0 16,-21 21 0,0 0-16,0 0 15,0 0-15,0 0 0,-1 0 16,1 21-16,21 0 0,-21-21 15,21 22-15,21-22 32,0 0-17</inkml:trace>
  <inkml:trace contextRef="#ctx0" brushRef="#br1" timeOffset="56822.9">14414 10393 0,'0'21'31,"22"-42"-15,-22 0-16,21 0 16,0-1-16,0 1 0,0 0 0,22-21 15,-22 21-15,0-22 0,21 22 16,-21-21-16,1-1 0,20 1 15,-21 0-15,0-1 0,0 1 0,-21 0 16,0 21-16,0-22 0,0 22 16,0 0-16,-21 21 15,0 0 1,0 21-16,0 0 0,0 0 0,-1 1 16,1 20-16,21-21 0,0 0 0,0 22 15,0-22-15,0 0 0,0 21 16,21-21-16,-21 1 0,22-1 15,-1 21-15,0-21 0,0 0 0,0 1 16,0-1-16,1 0 0,-1 0 16,-21 0-16,0 0 0,0 1 15,-21-1 1,-1-21-16,1 21 0,0-21 0,0 0 16,0 0-16,0 0 0,-1 0 15,-20 21-15,21-21 0,0 0 16,21-21 15,21 0-31,0 0 0,0 21 16,22-22-16,-22 1 0,0 0 15,21 0-15</inkml:trace>
  <inkml:trace contextRef="#ctx0" brushRef="#br1" timeOffset="57711.14">15240 10054 0,'0'0'15,"0"-21"-15,-21 42 32,21 0-32,-21 1 15,-1-1-15,1 0 16,21 0-16,0 21 0,0-20 0,0-1 16,0 0-16,-21 0 0,21 0 0,0 0 15,0 1-15,0-1 16,0 0-16,21-21 15,0 0-15,1 0 16,-1 0-16,0-21 0,0 0 16,0-1-16,0 1 0,1 0 15,-1 0-15,0 0 0,-21 0 16,21-1-16,0 1 0,0 0 0,-21 0 16,22 0-16,-1 0 0,-21-1 15,0 1-15,21 21 0,-21-21 16,0 42-1,0 0 1,0 1-16,0-1 0,0 0 0,0 0 16,0 0-16,0 0 0,0 1 15,0-1-15,0 0 0,0 0 16,0 0-16,0 0 0,0 1 0,21-1 16,0-21-1,0 0-15,1 0 0,-1 0 0,0 0 16,0 0-16,0 0 0,0-21 15,22-1-15,-22 1 0,0 0 0,0 0 16,0 0-16,-21 0 0,22-1 0,-1 1 16,-21-21-16,21 21 0,-21 0 15,0-43-15,0 43 16,0 0-16,0 42 31,0 0-31,0 0 16,0 0-16,-21 1 0,21-1 15,0 0-15,-21 0 0,21 0 0,0 0 16,0 1-16,0-1 0,0 0 16,0 0-16,0 0 0,0 0 15,21-21-15,0 0 0,0 0 16,0 0-16,0 0 16,1 0-16,-1-21 0,0 21 0,0-21 15,0 0-15,22 0 0,-43 0 16,21-1-16,0 1 0,0-21 15,0 21-15,0 0 0,-21-1 0,22 1 16,-22 0-16,0 42 31,-22 0-15,22 1-16,-21-1 0,21 0 0,0 0 16,0 21-16,-21-20 0,21-1 0,0 0 15,-21 0-15,21 0 16,0 0-16,0 1 0,0-1 15,21-42 17,-21-1-32,21 1 15,-21 0-15,0 0 0,21 0 16,-21 0-16</inkml:trace>
  <inkml:trace contextRef="#ctx0" brushRef="#br1" timeOffset="58039.17">16298 9843 0,'-42'0'32,"21"0"-32,0 0 0,21 21 15,0 0-15,21-21 32,0 0-32,0 0 15,0 0-15,0 0 0,1 0 0,-22-21 16,0 0-16,21 21 0,-21-22 15,0 1-15,0 0 0,-21 21 16,-1-21-16,1 21 0,0-21 16,0 21-16,-21 0 0,20 0 15,1 0-15,21 21 16,-21 0-16,21 0 0,0 0 16,0 1-16,0-1 0,0 0 15,21 0 1,0-21-16,1 0 15,-1 0-15,0 0 0,0 0 16</inkml:trace>
  <inkml:trace contextRef="#ctx0" brushRef="#br1" timeOffset="58370.86">16912 9567 0,'0'0'15,"0"-21"-15,0 0 0,0 0 0,-21 21 32,21 21-32,-21 0 15,21 0-15,0 1 16,-21 20-16,-1 0 0,22 1 0,-21-22 16,0 21-16,21 0 0,-21 22 0,0-43 15,21 21-15,-21 1 0,21-1 16,-22 0-16,1-20 0,21-1 0,0 21 15,-21-21-15,21 0 0,-21 1 0,21-1 16,-21 0-16,21 0 16,0 0-16,21-21 31,0 0-31,0-21 16,0 21-16,-21-21 0,0 0 0,22 0 15,-1-1-15</inkml:trace>
  <inkml:trace contextRef="#ctx0" brushRef="#br1" timeOffset="58564.07">16658 9991 0,'-42'0'32,"63"0"-17,0 0 1,0 0-16,0 0 15,1 0-15,-1 0 0,0 0 16,0 0-16,0-21 16,0 21-16,1 0 0,-1 0 0</inkml:trace>
  <inkml:trace contextRef="#ctx0" brushRef="#br1" timeOffset="58854.9">17145 9864 0,'0'0'0,"21"-21"0,-21-1 16,0 1 0,-21 21 15,0 0-31,0 21 0,-1 1 16,1-1-16,0 21 0,21-21 0,-21 22 15,0-22-15,0 0 0,21 21 16,0-21-16,0 22 0,-22-22 0,22 0 15,0 0-15,0 0 0,0 1 16,0-1-16,22 0 0,-22 0 0,42-21 16,-21 0-16,0 21 0,22-21 0,-22 0 15,21 0-15,0 0 0,1-21 16,-1 0-16,0 21 0,1-21 16,-1 0-16,0-22 0</inkml:trace>
  <inkml:trace contextRef="#ctx0" brushRef="#br1" timeOffset="59326.64">17716 9589 0,'0'0'16,"0"-22"-16,0 1 0,-21 21 15,21 21 1,-21 1-16,0-1 0,21 0 0,0 21 16,-21-21-16,0 22 0,21-1 15,-22 0-15,22 1 0,0-1 0,-21 0 16,0 1-16,21-1 0,-21-21 15,21 22-15,-21-22 0,21 21 16,0-21-16,-21 0 0,-1 1 0,22-1 16,0 0-16,-21 0 0,0-21 31,21-21-15,0 0-1,0 0-15,0-1 0,21 1 0,0 0 16,1 0-16,-1 0 0,0-22 0,0 22 15,21 0-15,-20 0 0,20 0 16,0 0-16,-21-1 0,22 1 16,-22 21-16,21 0 0,-21 0 15,1 0-15,-1 0 0,0 21 0,-21 1 16,21-1-16,-21 0 0,0 21 0,0-21 16,0 1-16,0-1 0,0 0 15,-21 21-15,0-21 0,0 1 0,-1-1 16,22 0-16,-21-21 0,0 21 15,21 0-15,-21-21 0,21-21 32,21 0-17,0 21-15,22-21 0</inkml:trace>
  <inkml:trace contextRef="#ctx0" brushRef="#br1" timeOffset="59618.47">18246 9610 0,'0'0'16,"-22"0"-16,1 0 0,0 0 0,21-21 16,21 21-1,22-22-15,-22 22 16,21 0-16,22 0 0,-22 0 15,0 0-15,22 0 0,-22 0 0,0 0 16,1 0-16,-1 0 0,0 0 16,-20 0-16,-1 0 0,0 0 0,-42 0 31,0 0-31,-1 0 16,-20 0-16,21 0 0,-21 22 0,20-22 15</inkml:trace>
  <inkml:trace contextRef="#ctx0" brushRef="#br1" timeOffset="59867.15">18500 9610 0,'0'21'31,"-22"0"-31,1 0 0,21 0 16,-21 1-16,21 20 0,-21-21 15,21 21-15,-21-20 0,0 20 0,21 0 16,0-21-16,-22 22 0,22-1 0,-21-21 15,21 0-15,-21 22 0,21-22 16,-21 0-16,21 0 0,0 0 0,-21 1 16,21-1-16,-21-21 15,21 21-15,0-42 32,42 21-17,-21-21-15</inkml:trace>
  <inkml:trace contextRef="#ctx0" brushRef="#br1" timeOffset="60243.24">18796 9948 0,'-21'0'32,"0"22"-32,-1-22 0,22 21 15,-21 0-15,0 0 0,0-21 0,21 21 16,0 0-16,-21 1 15,0-1-15,21 0 0,-22 0 0,22 0 16,0 0-16,0 1 0,0-1 16,0 0-16,22-21 0,-1 0 15,0 0-15,21 0 0,-21 0 0,1 0 16,20 0-16,-21 0 0,21-21 0,-20 0 16,-1 21-16,0-22 0,0 1 15,0 0-15,0 0 0,-21-21 0,0 20 16,0 1-16,0-21 15,0 21-15,0 0 0,0-1 0,-21 22 0,0-21 16,0 21-16,-21 0 0,20 0 16,-20 0-16,21 0 0,-21 21 15,20-21-15,-20 22 0,21-1 0,0-21 16,0 21-16,21 0 0,0 0 16</inkml:trace>
  <inkml:trace contextRef="#ctx0" brushRef="#br1" timeOffset="60743.82">19367 9800 0,'0'-21'0,"0"42"0,0-63 0,22 21 0,-1 0 15,0-1-15,-21 1 0,21 0 16,0 21 0,-21 21-1,-21 0-15,0 1 16,0 20-16,0 0 0,-1 1 15,1-1-15,-21 0 0,21-21 0,0 22 16,-1-1-16,1 0 0,0-20 16,0 20-16,21-21 0,0 0 0,0 22 15,0-22-15,0 0 0,21 0 16,0-21-16,22 0 0,-22 0 16,21 0-16,-21 0 0,22 0 15,-1 0-15</inkml:trace>
  <inkml:trace contextRef="#ctx0" brushRef="#br1" timeOffset="61050.8">19833 9779 0,'0'0'0,"0"-21"0,42-43 32,-42 43-32,22 0 0,-1 21 0,0 0 15,0 0-15,0 0 0,0 0 16,1 21-16,-1 0 0,0 1 15,0 20-15,0 0 0,-21-21 0,0 22 16,0-1-16,0 0 0,0 1 16,0-1-16,0 0 0,-21-20 0,0 20 15,0-21-15,0 0 0,-22 0 0,22 1 16,-21-1-16,21 0 0,-1 0 16,-20-21-16,21 21 0,0-21 0,0 0 31,21-21-16,21 0-15,0 21 16,0-21-16,0 0 0,0 21 16</inkml:trace>
  <inkml:trace contextRef="#ctx0" brushRef="#br1" timeOffset="61335.41">20405 10075 0,'0'22'0,"0"-1"15,21-21 17,0 0-32,0 0 0,0 0 15,0 0-15,1-21 0,-22-1 16,0 1-16,0 0 16,-22 21-1,1 0 1,0 0-16,0 0 0,0 0 0,0 0 15,-1 0-15,1 21 0,21 0 16,0 1 0,21-22 15</inkml:trace>
  <inkml:trace contextRef="#ctx0" brushRef="#br1" timeOffset="62047.3">21357 10054 0,'0'0'0,"21"-21"16,0 21-1,1-21-15,-22 0 0,21 0 0,-21-1 16,0 1-16,0 0 0,0 0 15,0-21-15,0 20 0,0-20 0,0 21 16,0 0-16,0 0 0,0-1 16,-21 1-16,-1 21 0,1 0 15,0 0-15,0 0 0,-21 21 0,20 1 16,-20-1-16,21 21 0,-21-21 16,-1 22-16,22-1 0,-21 0 0,-1 1 15,22-1-15,-21-21 0,21 21 16,0 1-16,-1-22 0,22 0 0,0 21 15,0-20-15,0-1 0,0 0 0,22-21 16,-1 21-16,0-21 0,0 0 16,0 0-16,0 0 0,22 0 0,-22 0 15,21 0-15,1-21 16,-1 0-16,0 0 0,-21-1 0,22 1 0,-1 0 16,0-21-16,-20 21 0,20-22 15,-21 1-15,0 0 0,0-1 16,-21 1-16,0 0 0,0-1 0,22 22 15,-22 0-15,0 0 0,0 42 16,-22 0 0,1 0-16,21 0 0,0 22 0,-21-1 15,21-21-15,-21 22 0,21-1 16,0 0-16,0-21 0,0 22 0,0-22 16,0 0-16,0 0 0,0 22 15,0-22-15,0 0 0,21-21 16,0 0-16,0 0 15,1 0-15,-1 0 0,0 0 16,21-21-16,-21 0 0,1-1 0</inkml:trace>
  <inkml:trace contextRef="#ctx0" brushRef="#br1" timeOffset="62319.33">22119 9398 0,'0'0'16,"0"-21"-16,0 0 0,0 0 0,-21 21 15,0 21 1,0 0-16,-1 0 0,1 21 16,0 1-16,0-1 0,0 22 15,21-22-15,-21 21 0,-1 1 0,1-1 16,21-20-16,-21 20 0,21-20 16,0-1-16,-21 0 0,21-21 0,0 22 15,-21-22-15,21 0 0,0 0 16,0 0-16,0 1 0,21-22 31,0 0-31,0-22 0,0 22 16,1-21-16,-22 0 0,21 21 0,0-21 15</inkml:trace>
  <inkml:trace contextRef="#ctx0" brushRef="#br1" timeOffset="62659.19">22077 10033 0,'21'0'47,"0"0"-47,0 0 0,0 0 15,1-21-15,-22 0 16,21 21-16,0-21 0,-21-1 16,21 1-16,-21 0 0,0 0 15,0 0-15,-21 21 16,0 0-1,0 0-15,-1 21 0,1 0 16,0 0-16,0 0 0,0 22 16,21-22-16,-21 0 0,21 0 0,-22 0 15,22 1-15,0 20 0,0-21 16,0 0-16,0 0 0,0 1 16,22-22-1,-1 0-15,0 0 0,0 0 16,0 0-16,0 0 0,1 0 0,20 0 15,-21-22-15,0 1 0</inkml:trace>
  <inkml:trace contextRef="#ctx0" brushRef="#br1" timeOffset="62987.35">22394 10033 0,'0'0'16,"0"-21"-16,0 0 0,0 0 0,0-1 0,0 1 16,0 0-16,0 0 15,21 21-15,1 0 0,-1 0 0,0 0 16,0 0-16,0 0 0,0 0 15,-21 21-15,22 0 0,-1 0 16,-21 1-16,0-1 0,0 0 0,0 0 16,0 0-16,0 0 0,0 22 15,0-22-15,0 0 0,0 0 0,0 0 16,0 1-16,-21-1 16,-1-21-16,1 0 15,21-21 1,0-1-1,0 1-15,0 0 0,0 0 16,0 0-16,0 0 16,0-1-16,21 22 0,1-21 15,-1 21-15,0 0 0,-21-21 0,21 21 16,0 0-16,0-21 0,22 0 0,-22 21 16,0-21-16,0 21 0</inkml:trace>
  <inkml:trace contextRef="#ctx0" brushRef="#br1" timeOffset="63271.29">23177 9716 0,'0'0'0,"0"-22"0,0 1 16,0 0-16,-21 21 31,0 21-15,21 0-16,-21 22 0,0-22 0,21 21 15,-21 1-15,-1-22 0,1 21 16,21 0-16,-21 1 0,0-1 0,0-21 16,21 22-16,-21-22 0,21 0 15,-22 0-15,22 0 0,0 0 16,0 1-16,0-1 0,0 0 16,22-21-16,-1 0 15,0 0-15,0 0 0,0 0 16,0-21-16,1 0 0,-1 21 0,0-22 15</inkml:trace>
  <inkml:trace contextRef="#ctx0" brushRef="#br1" timeOffset="63459.83">22987 9906 0,'-21'0'0,"42"0"0,-21 0 47,21 0-47,0 0 0,0 0 16,22 0-16,-22 0 0,0 0 15,0 0-15,0 0 0,1-21 0,20 21 16</inkml:trace>
  <inkml:trace contextRef="#ctx0" brushRef="#br1" timeOffset="63739.32">23791 9694 0,'-21'0'16,"0"0"0,0 22-16,0-1 0,-1 0 15,1 0-15,0 21 0,-21-20 0,21 20 16,-1-21-16,1 21 0,0 1 15,0-22-15,0 21 0,21-21 16,0 1-16,0-1 0,0 21 0,0-21 16,0 0-16,0 1 15,0-1-15,21-21 16,0 0-16,0 0 0,22 0 0,-22 0 16,21 0-16,0 0 0,1 0 15</inkml:trace>
  <inkml:trace contextRef="#ctx0" brushRef="#br1" timeOffset="64056.01">24299 9758 0,'0'0'0,"0"-21"0,0 0 15,0-1-15,21 22 31,1 0-31,-1 22 0,0-1 16,0 21-16,-21-21 0,0 0 0,21 22 16,-21-1-16,0 0 0,0-20 15,0 20-15,0 0 0,0-21 0,-21 22 16,0-1-16,0-21 0,0 0 16,21 1-16,-22-1 0,-20 0 0,21 0 15,0 0-15,0-21 0,-1 21 16,1-21-16,0 0 15,0 0 1,0 0 0,0 0-16</inkml:trace>
  <inkml:trace contextRef="#ctx0" brushRef="#br1" timeOffset="65531.06">12107 11472 0,'0'-21'15,"-21"21"1,0 0-16,0 0 15,0 0-15,-1 0 16,1 0-16,0 0 0,0 21 16,0-21-16,0 22 0,-1-1 0,1 21 15,0-21-15,21 0 0,-21 22 16,21-22-16,-21 21 0,21 1 0,0 20 16,0-21-16,0 1 15,0-1-15,0-21 0,0 22 0,21-22 16,0 0-16,0 0 0,0 0 0,22-21 15,-22 0-15,0 0 0,21 0 16,-20 0-16,20-21 0,0 21 0,-21-21 16,22-21-16,-1 20 0,-21 1 15,22 0-15,-22-21 0,0 21 0,0-22 16,0 22-16,-21-21 0,0-1 16,0 22-16,0-21 0,0 0 15,0-1-15,-21 22 0,0-21 0,0-1 16,0 22-16,-22 0 0,22 0 0,-21 0 15,21 21-15,-64 0 16,64 0-16,0 21 0,-1 0 0,-20 0 16,21 22-16,21-22 0,-21 21 15,21-21-15,-21 22 0,21-22 0,0 21 16,0-21-16,0 22 0,0-22 0,0 0 16,0 21-16,0-21 0,0 1 15,21-1-15,0 0 0,0 0 0,0-21 16,0 0-16,1 0 0,-1 0 15,0 0-15</inkml:trace>
  <inkml:trace contextRef="#ctx0" brushRef="#br1" timeOffset="65802.89">12785 11409 0,'0'0'0,"0"21"31,0 0-31,0 0 0,-22 22 16,22-22-16,0 21 15,0-21-15,0 22 0,-21-22 0,21 21 16,-21 1-16,21-22 0,-21 0 0,21 21 16,-21-21-16,21 1 0,-21-1 15,-1 0-15,22 0 0,0 0 0,0-42 47,0 0-47,22 0 0,-1 0 0,0-22 16</inkml:trace>
  <inkml:trace contextRef="#ctx0" brushRef="#br1" timeOffset="66239.32">13250 11430 0,'0'0'0,"0"21"15,-21 0-15,0-21 0,-21 22 16,20-1-16,-20 0 0,0 0 0,-1 0 16,22-21-16,-21 21 0,0 1 0,-1-1 15,22-21-15,-21 21 0,21-21 16,-1 0-16,1 0 0,0 0 0,0 0 31,21-21-31,21 21 31,-21 21-15,21 0-16,-21 0 16,21 0-16,-21 1 0,0-1 15,0 0-15,0 21 0,22-21 0,-22 1 16,21 20-16,0-21 0,-21 0 0,21 0 16,0 1-16,0-22 0,1 21 15,-1-21-15,0 0 0,0 0 0,0 0 16,0 0-16,1 0 15,-1-21-15,0-1 0,0 22 0,-21-21 16,21 0-16,-21 0 0,21 0 16,-21 0-1,0-1-15,22 22 16,-1 0-16,0-21 16,0 21-16,0 0 15</inkml:trace>
  <inkml:trace contextRef="#ctx0" brushRef="#br1" timeOffset="66898.53">13843 11769 0,'0'0'0,"-21"0"16,0 0-16,-1 0 0,1 0 0,21-21 15,21 21 17,1 0-32,-1 0 0,21 0 15,0 0-15,1 0 0,-1 0 16,0 0-16,22 0 0,-1 0 0,1 0 16,-1 0-16,1 0 0,-1 0 0,1 0 15,-22 0-15,22 0 0,-22 0 16,0 0-16,1 0 0,-22-22 15,0 22-15,0 0 0,-21-21 32,-21 21-32,0 0 0,0-21 15,0 21-15,-1 0 0,-20-21 16,21 0-16,0 21 0,0 0 0,-1-21 16,-20 21-16,21 0 0,0 0 0,0 0 15,-1 0-15,1 0 0,21-22 16,-21 22-16,0 0 0,42 0 47,0 0-47,0 0 0,22 0 15,-22 22-15,21-22 0,1 0 16,-1 0-16,-21 0 0,21 0 0,-20 21 16,-1-21-16,21 0 0,-42 21 15,21-21-15,-21 21 0,0 0 16,0 0-16,0 1 0,-21-22 15,0 21-15,0 0 0,21 0 16,-43 0-16,22 22 0,0-22 0,-21 0 16,21 21-16,-1-21 0,-20 1 15,21 20-15,0-21 0,0 0 0,-1 0 16,1 1-16,0-1 0,21 0 16,0-42 15,0 0-16,0-1-15</inkml:trace>
  <inkml:trace contextRef="#ctx0" brushRef="#br1" timeOffset="68107.31">15896 11578 0,'0'0'0,"21"21"15,0-21 1,1-21 0,-22 0-16,0 0 15,21 0-15,-21 0 16,0-1-16,0 1 0,0 0 0,0 0 16,-21 0-16,-1 0 0,1-1 15,0 1-15,0 21 0,0-21 0,-22 21 16,22 0-16,0 0 0,0 0 0,0 21 15,-22 0-15,22 1 0,0-1 16,0 21-16,0 0 0,0 1 0,-1-22 16,1 21-16,21 1 0,0-1 15,-21-21-15,21 21 0,0-20 0,0 20 16,0-21-16,0 0 0,0 0 16,21 1-16,0-22 0,1 0 15,-1 0-15,0 0 0,21 0 0,-21 0 16,1 0-16,20-22 0,-21 22 15,21-21-15,-20 0 0,-1 0 16,21 0-16,-21-22 0,0 22 0,1 0 0,-1-21 16,0-1-16,0 22 0,0-21 15,-21 0-15,0-1 0,0 22 0,21 0 16,-21 0-16,0 0 0,0-1 16,0 44-1,0 20-15,0-21 0,0 0 0,0 22 16,0-22-16,0 21 15,0-21-15,0 22 0,0-22 0,0 21 16,0-21-16,0 0 0,0 1 0,0-1 16,0 0-16,22-21 15,-1 0-15,0 21 0,0-21 0,0 0 16,0 0-16,1 0 0,20-21 16,0 21-16,-21-21 0</inkml:trace>
  <inkml:trace contextRef="#ctx0" brushRef="#br1" timeOffset="68356.3">16870 11367 0,'0'-22'15,"0"44"-15,0-65 16,-21 43-16,-1 0 0,1 0 0,0 0 16,-21 21-16,21-21 0,-22 22 0,1-1 15,0 21-15,20-21 0,-20 22 16,21-22-16,-21 21 0,20-21 0,1 22 15,21-22-15,0 21 0,0-21 16,0 0-16,0 1 0,0-1 0,0 0 16,0 0-16,21-21 0,22 21 0,-22 0 15,21-21-15,-21 0 0,22 0 16,20 0-16,-20 0 0,-1 0 16,0 0-16,1-21 0</inkml:trace>
  <inkml:trace contextRef="#ctx0" brushRef="#br1" timeOffset="68619.33">17399 11430 0,'0'0'0,"-21"0"16,0 0-16,-22 0 16,22 0-16,0 0 0,-21 0 0,-1 21 15,22 0-15,-21 1 0,-1-1 16,22 21-16,-21-21 0,21 0 15,0 22-15,21-22 0,-22 0 0,22 0 16,-21 22-16,21-22 0,0 0 0,0 0 16,0 0-16,0 0 0,0 1 15,21-22-15,1 0 0,20 0 16,-21 0-16,0 0 0,22 0 16,-1 0-16,0-22 0,-21 1 0,22 0 15,-1 21-15</inkml:trace>
  <inkml:trace contextRef="#ctx0" brushRef="#br1" timeOffset="69296.25">17674 11621 0,'0'0'0,"-21"0"0,21 21 31,21-21-16,0 0-15,0 0 0,1-21 0,-1-1 16,0 22-16,0-21 0,0 0 16,0 21-16,1-21 0,-1 0 0,-21 0 15,21-1-15,-21 1 16,-21 21 0,0 0-16,-1 0 0,1 0 15,-21 0-15,21 21 0,-22-21 16,1 22-16,0-1 0,-1 0 0,1 0 15,21 0-15,0 22 0,0-22 0,-1 0 16,22 21-16,0-21 0,0 1 16,0-1-16,22 0 0,-1 0 0,0 0 15,21-21-15,1 21 0,-22-21 16,42 0-16,-20 0 0,-1 0 0,21 0 16,-20 0-16,20 0 0,-20-21 0,20 21 15,-21-21-15,1 0 0,-1 21 16,-21-21-16,22 0 0,-22-22 0,0 22 15,0 0-15,-21 0 0,21-22 16,-21 22-16,0 0 0,0 0 16,0 0-16,0 0 0,-21 21 15,0 0-15,21 21 16,-21-21-16,21 21 0,0 0 16,-21 21-16,21-20 0,0-1 0,0 21 15,0 0-15,0 1 0,0-1 16,0 0-16,-22 22 0,22-22 0,-21 22 15,0 20-15,21-20 0,-21-1 0,0 1 16,0 21-16,-22-22 16,22 1-16,0 20 0,-21 1 0,20 0 15,-20-22-15,21 22 0,0-22 0,0 1 16,21-22-16,0 22 0,-22-43 16,22 21-16,0-21 0,22-63 31,-1 21-31,-21-22 15,21 1-15,0 0 0,0-22 0,0 1 16,22-1-16,-22-20 0</inkml:trace>
  <inkml:trace contextRef="#ctx0" brushRef="#br1" timeOffset="69593.31">18394 11663 0,'0'0'0,"0"-21"0,0-64 31,0 64-31,21 0 0,0 0 0,0 21 16,0-22-16,1 22 0,-1 0 0,0 0 16,21 0-16,-21 0 0,1 0 15,-1 0-15,21 22 0,-42 20 0,21-21 16,-21 0-16,0 22 0,0-22 16,0 21-16,0-21 0,-21 22 0,-21-22 15,21 0-15,-22 0 0,1 0 0,0 0 16,-1 1-16,22-22 15,-21 0-15,-1 0 0,22 0 0,0 0 16,0 0-16,0 0 0,21-22 16,0 1-16,21 0 15,0 0-15,0-21 0,0 20 16,22 1-16,-1-21 0</inkml:trace>
  <inkml:trace contextRef="#ctx0" brushRef="#br1" timeOffset="69867">19050 11134 0,'0'0'16,"0"-21"-16,0-1 0,21-20 0,-21 21 16,21 0-16,-21 42 47,0 0-47,-21 21 0,0 1 0,21-1 15,-21 0-15,21 22 0,0-22 16,-21 22-16,-1-22 0,22 0 0,0 1 15,0-1-15,-21 0 0,21 1 0,0-22 16,0 21-16,-21-21 0,21 1 16,0-1-16,0 0 0,21-21 31,0 0-31,1 0 0,-1-21 16,-21 0-16,21 21 0,0-22 15,0 1-15</inkml:trace>
  <inkml:trace contextRef="#ctx0" brushRef="#br1" timeOffset="70039.34">18965 11451 0,'0'0'0,"-21"0"31,21-21-15,21 21-16,0 0 0,1 0 15,20 0-15,-21 0 0,0 0 0,22 0 16,-1 0-16,-21 0 15,0-21-15,22 21 0,-1 0 0,-21-21 16,21 21-16</inkml:trace>
  <inkml:trace contextRef="#ctx0" brushRef="#br1" timeOffset="70299.34">19918 11134 0,'0'0'0,"-21"-21"31,-1 21-31,1 21 0,-21 0 16,21 0-16,0 0 0,-22 22 0,22-22 15,0 21-15,-21 0 0,20 1 0,1-1 16,21-21-16,-21 22 0,21-1 16,0 0-16,0-21 0,0 22 0,0-22 15,0 0-15,0 0 0,0 0 16,21 1-16,0-1 0,1-21 0,-1 0 15,21 21-15,-21-21 0,22 0 0,-22 0 16,21 0-16,0-21 0</inkml:trace>
  <inkml:trace contextRef="#ctx0" brushRef="#br1" timeOffset="70555.32">20362 11155 0,'0'0'0,"0"-21"0,21-22 31,1 22-31,-1 21 0,0 0 16,0 0-16,0 21 0,0 1 0,1-1 15,-1 0-15,-21 21 0,0 1 16,0-1-16,0 0 0,0 1 0,0-1 16,0 0-16,-21 22 0,-1-22 0,-20-21 15,21 22-15,-21-1 0,20-21 16,-20 0-16,21 0 0,0 1 0,-22-1 15,22 0-15,0-21 0,0 0 16,0 0-16,0 0 16</inkml:trace>
  <inkml:trace contextRef="#ctx0" brushRef="#br1" timeOffset="72175.17">11197 13039 0,'0'0'0,"0"-21"16,0-1-16,0 1 0,0 0 15,0 0-15,-21 0 0,0 0 16,0-1-16,-22 22 0,22-21 0,-21 0 16,-1 21-16,1 0 0,0 0 15,-1 0-15,1 21 0,0 0 0,-1 1 16,1-1-16,0 21 0,21 0 16,-22 1-16,22-1 0,-21 0 0,21 1 15,-1 20-15,1-20 0,21 20 0,0-21 16,0 1-16,0 20 0,0-20 15,0 20-15,21-21 0,1-20 0,-1 20 16,21 0-16,0-21 0,1 1 16,-1-22-16,22 0 0,-1 0 0,1 0 15,-1 0-15,1 0 0,-22 0 16,21-22-16,1 1 0,-1 0 0,-20 0 16,-1-21-16,0 20 0,1-20 15,-1 21-15,0 0 0,-20-22 16,-1 22-16,0-21 0,0 21 0,-21-22 15,0 22-15,0-21 0,0 21 16,0 0-16,0-1 0,-21 1 0,0 21 16,0 0-16,-1 0 0,1 0 0,0 0 15,0 0-15,-21 21 0,20-21 16,1 22-16,0 20 0,0-21 0,0 21 16,0-20-16,-1 20 0,1 0 15,0 1-15,21-22 0,0 21 0,0 0 16,0-20-16,0-1 0,0 21 15,0-21-15,21 0 16,0-21-16,1 0 0,20 0 16,-21 0-16,0-21 0,0 0 0,1 0 15,-1 0-15,21 0 0,-21-22 16,0 22-16,1 0 0,-22-21 0,0 20 16,21-20-16,-21 21 0,0 0 15,0 0-15,21-1 0,-21 1 16,0 42-1,0 1 1,-21 20-16,21-21 0,0 0 16,0 22-16,0-22 15,0 0-15,0 21 0,0-21 0,0 1 16,0-1-16,0 0 0,21 0 0,0-21 16,0 0-16,22 0 15,-22 0-15,0 0 0,21 0 0,1-21 16,-1 0-16,-21 0 0,21-1 15,1 1-15,-22-21 0,21 21 0,-21 0 16,1-22-16,-1 22 0,-21-21 0,0 21 16,0-1-16,0 1 0,0 0 15,0 0-15,0 42 32,0 0-32,-21 0 15,21 1-15,0-1 0,-22 0 0,22 21 16,0-21-16,0 22 0,0-22 15,0 21-15,0-21 0,0 1 0,-21 20 16,21-21-16,0 0 16,0 0-16,-21-21 0,21-21 31,0 0-31,0 0 0,0 0 16,0 0-16,21-22 0,0 22 0,-21-21 15,22 21-15,-1-22 0,0 1 16,21 21-16,-21-22 0,1 22 15,20 0-15,0 0 0,-21 0 0,22 21 16,-22 0-16,21 0 0,-21 0 16,22 0-16,-22 0 0,0 21 0,0 0 15,0 0-15,-21 22 0,0-22 0,0 0 16,0 21-16,0 1 0,0-22 16,0 21-16,0-21 0,0 0 0,0 22 15,0-22-15,0 0 0,-21-21 16,21 21-16,0-42 31,0 0-31</inkml:trace>
  <inkml:trace contextRef="#ctx0" brushRef="#br1" timeOffset="72447.14">13081 13272 0,'0'0'15,"0"-22"-15,-21 22 0,0 0 16,-22 0-16,22 0 0,0 0 16,0 0-16,0 0 0,-1 0 0,1 0 15,0 22-15,0-1 0,0 0 0,0 21 16,-1 1-16,1-1 16,21 0-16,0 1 0,-21-1 0,21 0 15,0 1-15,0-1 0,0 0 16,0-21-16,0 22 0,21-22 0,0 0 15,1-21-15,20 0 0,-21 0 0,21 0 16,1 0-16,-1 0 0,0 0 16,1-21-16,-1 0 0,0 0 0,1-1 15,-22 1-15</inkml:trace>
  <inkml:trace contextRef="#ctx0" brushRef="#br1" timeOffset="73059.32">13335 13504 0,'0'0'15,"-21"22"1,42-22 15,0 0-31,0 0 16,0-22-16,1 22 0,-1-21 0,0 0 16,0 21-16,0-21 0,0 0 0,1 0 15,-22-1-15,0 1 0,0 0 16,0 0-16,0 0 0,0 0 15,-22 21-15,1 0 0,0 0 16,0 0-16,0 0 0,-22 0 16,22 21-16,-21-21 0,0 21 0,20 0 15,-20 0-15,21 22 0,0-22 16,0 21-16,21 0 0,0-20 0,0 20 16,0 0-16,0 1 0,0-22 15,21 21-15,0-21 0,0 0 0,0 1 16,0-1-16,22 0 0,-22-21 0,21 0 15,1 0-15,-1 0 0,0 0 16,1 0-16,-1 0 0,0-21 0,1 0 16,-1-1-16,-21 1 0,21-21 15,1 21-15,-22-22 0,0 1 0,21 0 16,-20-1-16,-1 1 0,0 0 0,0-22 16,0 22-16,-21 0 15,21-22-15,1 22 0,-22-1 0,21 1 16,-21 0-16,0 21 0,0-1 15,0 1-15,0 42 16,-21 1-16,21-1 16,-22 21-16,22 0 0,0-20 15,-21 20-15,21 0 0,0 1 0,0-1 16,0 0-16,0-21 0,0 22 16,0-1-16,0-21 0,0 22 0,0-22 15,0 21-15,0-21 0,0 0 16,0 1-16,0-1 0,21 0 15,1-21-15,-1 21 0,0-21 0,21 0 16,-21 0-16,1 0 16,20 0-16,-21-21 0</inkml:trace>
  <inkml:trace contextRef="#ctx0" brushRef="#br1" timeOffset="73546.53">14795 13420 0,'0'0'0,"-21"0"16,0 0-16,0 21 0,42-21 31,0 0-31,0 0 16,1 0-16,20 0 0,-21 0 0,21 0 15,1 0-15,-1 0 0,22 0 16,-22 0-16,0 0 0,1 0 0,-1-21 15,0 21-15,1 0 0,-22-21 0,21-1 16,-21 22-16,-21-21 16,0 0-16,0 0 15,-21 21-15,0 0 16,-21 0-16,20 0 0,-20 0 16,21 0-16,-21 0 0,20 0 0,1 0 15,0 0-15,0 0 0,42 0 31,0 0-31,0 0 16,1 0-16,-1 0 0,21 0 16,-21 21-16,0-21 0,1 0 0,-1 21 15,0 0-15,-21 1 16,0-1-16,0 0 0,-21 0 16,0 0-16,-1 0 0,1 1 0,-21-1 15,0 0-15,20 0 16,-20 0-16,21-21 0,-21 21 0,20 1 15,1-22-15,0 0 0,0 0 0</inkml:trace>
  <inkml:trace contextRef="#ctx0" brushRef="#br1" timeOffset="74494.99">16637 13695 0,'21'-21'0,"0"0"15,0-1-15,1 1 0,-1 0 0,-21 0 16,21 0-16,0 0 16,0-22-16,-21 22 0,21 0 0,-21-21 15,0 20-15,0 1 0,0-21 0,0 21 16,0 0-16,-21-1 0,0 1 15,21 0-15,-21 21 0,0 0 0,0 0 16,-1 0-16,1 0 0,-21 0 16,21 21-16,-22 0 0,1 22 0,0-22 15,-1 21-15,22-21 0,-21 22 0,21-1 16,0 0-16,-1 22 0,22-22 16,0 1-16,0-1 0,0-21 0,0 21 15,0-20-15,22-1 0,-1 0 16,0 0-16,0-21 0,21 0 0,-20 0 15,-1 0-15,21 0 0,0 0 16,-20-21-16,20 0 0,-21 0 16,21-22-16,1 22 0,-22-21 0,0-1 15,0 1-15,0 0 0,1-1 16,-1-20-16,0 21 0,-21-1 0,21 1 16,-21-22-16,0 22 0,0-21 15,21 20-15,-21-20 0,0 20 0,0 22 16,0-21-16,0 21 0,0 0 15,0-1-15,0 44 16,0-1-16,0 0 16,-21 21-16,21 1 0,0-1 15,0 0-15,0 1 0,0-1 0,0 0 16,0 22-16,0-22 0,0 0 16,0-20-16,0 20 0,0 0 0,0 1 15,0-22-15,0 0 0,0 21 16,21-42-16,0 21 0,1-21 0,-1 0 15,0 0-15,0 0 0,0 0 0,0-21 16,1 21-16,20-21 0,-21-21 16,0 21-16,22-1 0,-22 1 0,0-21 15,0 21-15,-21 0 0,0-1 16,0 1-16,21 0 0,-21 42 31,-21-21-31,21 21 16,-21 1-16,21 20 0,0-21 0,-21 0 15,21 0-15,-21 1 0,21 20 16,-22-21-16,22 0 0,0 0 0,0 1 16,0-1-1,0-42 17,0-1-32,0 1 15,22 0-15</inkml:trace>
  <inkml:trace contextRef="#ctx0" brushRef="#br1" timeOffset="74647">17335 13208 0,'0'0'0,"0"-21"31,-21 21-31,42 0 47,1 0-47,-1 21 0,0-21 15</inkml:trace>
  <inkml:trace contextRef="#ctx0" brushRef="#br1" timeOffset="76622.78">17907 13272 0,'0'0'0,"21"0"0,-21-22 31,-42 22-16,21 0-15,-1 0 0,-20 0 16,21 22-16,-21-22 0,20 21 0,-20-21 16,21 21-16,0 0 0,0 0 15,-1-21-15,22 21 0,0 1 0,0-1 16,0 0-16,22 0 0,-1-21 16,0 21-16,0 0 0,21-21 15,-20 22-15,20-1 0,-21-21 0,21 21 16,-20 0-16,-1-21 0,0 21 15,0-21-15,0 21 0,-21 1 0,0-1 16,-21 0 0,0-21-16,0 0 0,-22 0 15,22 0-15,0 0 0,-21 0 0,-1 0 16,22 0-16,-21-21 16,21 21-16,-22-21 0,22-1 0,0 22 0,21-21 15,-21 21-15,21 21 31,0 1-31,21-22 16,-21 21-16,21 0 0,0 0 16,1-21-16,20 21 0,-21-21 0,0 0 15,22 0-15,-22 0 0,21 0 16,0 0-16,1 0 0,-22 0 0,21 0 16,1-21-16,-1 21 0,0-21 0,-21 0 15,22 0-15,-1-1 0,-21 1 16,0-21-16,1 21 0,-1 0 15,0-22-15,-21 1 0,21 21 0,-21 0 16,0-22-16,0 1 16,0 21-16,0 42 31,0 0-31,0 0 16,0 0-16,0 1 0,0 20 0,-21-21 15,21 0-15,-21 22 0,0-22 16,21 0-16,0 21 0,0-21 0,-22 1 15,22-1-15,-21-21 0,21 21 16,0-42 15,0 0-31,0-1 16,0 1-16,0 0 0,0 0 16,21-21-16,1 20 0,-22 1 0,21-21 15,0 21-15,0 0 0,0-1 16,0 1-16,22 0 0,-22 0 0,0 21 15,21 0-15,-20 0 0,20 0 16,-21 0-16,0 0 0,22 21 0,-22 0 16,0 0-16,0 1 0,0-1 15,0 0-15,-21 21 0,0-21 0,0 1 16,0 20-16,0-21 0,0 0 0,0 0 16,0 1-16,0-1 0,-21 0 15,0-21-15,21-21 31,0 0-15,0-1-16,0 1 0,0 0 0,0 0 16,21-21-16,0 20 0,-21 1 15,22-21-15,-1 21 0,21-22 0,-21 22 16,0 0-16,1 0 0,-1 0 16,0 0-16,0 21 0,0 0 0,0 0 15,1 0-15,-22 21 16,0 0-16,0 0 0,0 0 15,0 0-15,0 22 0,0-22 0,0 0 16,0 0-16,0 0 0,0 22 16,21-22-16,-21 0 0,0 0 15,21 0-15,0-21 0,0 22 0,0-22 16,1 0-16,-1 0 0,0 0 16,0 0-16,0 0 0,0 0 0,22 0 15,-22-22-15,0 1 0,0 0 16,0 0-16,1 0 0,-22 0 0,0-1 15,21-20-15,-21 21 0,0 0 0,0-22 16,0 22-16,0 0 0,0 0 16,0 0-16,0 0 15,-21 42 1,21 0 0,-22 0-16,22 0 0,-21 0 0,21 1 15,0 20-15,0-21 0,0 0 16,0 0-16,0 22 0,0-22 0,0 0 15,0 0-15,0 0 0,0 1 0,0-1 16,21-21-16,1 21 0,-1-21 16,0 0-16,0 0 0,0 0 0,22 0 15,-22 0-15,21 0 0,-21-21 16,22 0-16,-22 21 0,21-22 0,-21 1 16,22-21-16,-22 21 0,21 0 15,-21-22-15,0 22 0,1-21 0,-1 21 16,0-1-16,-21-20 0,21 21 15,-21 0-15,-21 21 16,0 0-16,0 0 16,-1 0-16,22 21 0,-21 0 0,0 0 15,21 0-15,0 1 16,0-1-16,0 21 0,0-21 0,0 0 16,0 1-16,0-1 0,0 0 15,0 0-15,21-21 0,-21 21 0,21 0 16,-21-42 31,-21 21-47,0-21 15,0 21-15,21-21 0,-21 21 16,0 0-16,-1 0 16,22 21-1,0 0-15,0 0 0,0 1 16,22-22-1,-1 21-15,0-21 0,0 0 0,0 0 16,0 0-16,1 0 0,20 0 0,-21 0 16,0 0-16,0 0 0,1 0 15,20 0-15,-21-21 0,0-1 0,0 1 16,1 0-16,-1 0 16,0 0-16,0 0 0,0-22 0,22 22 0,-43-21 15,21 21-15,0-22 0,0 22 16,0-21-16,-21 21 0,0-1 15,0 1-15,0 0 0,-21 21 32,0 0-32,0 21 0,0 0 0,-1 1 15,22-1-15,0 21 0,0-21 0,0 0 16,0 1-16,0-1 0,0 21 16,0-21-16,0 0 0,22 1 0,-1-1 15,-21 0-15,21 0 0,-21 0 16,21 0-16,-21 1 0,0-1 15,0 0-15,0 0 16,-21-21-16,0 0 0,0 0 16,-1 21-16,1-21 0,0 0 0,0 0 15,21-21 17,0 0-32,0 0 0,0 0 15,0-1-15,0 1 0</inkml:trace>
  <inkml:trace contextRef="#ctx0" brushRef="#br1" timeOffset="76926.53">19706 13123 0,'64'0'15,"-43"0"1,0-21-16,0 0 16,-21 0-16,0 0 15,-21 21 1,0 0-16,0 0 16,-1 0-16,1 0 0,0 0 15,0 0-15,0 21 0,21 0 0,0 0 16,0 0-16,0 1 15,0-1-15,21-21 0,0 0 16,0 21-16,0-21 0,22 0 0,-22 0 16</inkml:trace>
  <inkml:trace contextRef="#ctx0" brushRef="#br1" timeOffset="77239.81">21230 13081 0,'0'0'0,"-21"0"0,0 0 0,0 0 16,-1 0-16,1 0 16,0 0-16,0 21 0,0 0 0,0 1 15,-1-1-15,-20 0 0,21 0 0,0 21 16,0-20-16,-1 20 0,1 0 15,0-21-15,21 22 0,-21-1 0,21-21 16,0 22-16,0-22 16,0 21-16,0-21 0,0 0 0,0 1 15,21-1-15,0 0 0,0 0 0,1-21 16,-1 0-16,0 0 0,0 0 16,0 0-16,0 0 0,1 0 0,-1 0 15</inkml:trace>
  <inkml:trace contextRef="#ctx0" brushRef="#br1" timeOffset="77530.74">21632 13123 0,'0'0'0,"64"-21"31,-43 21-31,0 0 16,0 0-16,0 0 0,1 0 0,-22 21 15,21 1-15,-21-1 0,0 21 16,0-21-16,0 0 0,0 22 16,-21-1-16,21-21 0,-22 22 0,-20-1 15,21 0-15,0-21 0,-22 22 16,22-22-16,0 21 0,0-21 0,0 1 16,0-1-16,-1 0 0,1 0 15,21 0-15,-21-21 16,0 0-1,21-21-15,-21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2:15:12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995 0,'0'-21'0,"0"42"0,0-63 16,0 63 15,0 0-31,0 21 0,0 1 16,0-1-16,0 0 0,0 1 15,0 20-15,0 1 0,0-22 0,0 21 16,0 1-16,0 21 0,0-22 15,-21-21-15,21 22 0,-21-1 16,21-20-16,0-22 0,-22 21 16,22-21-16,0 1 0,0-1 15,0 0-15,0 0 0,-21-42 32,21 0-17,0 0-15</inkml:trace>
  <inkml:trace contextRef="#ctx0" brushRef="#br0" timeOffset="413.41">1651 1757 0,'0'0'0,"0"21"0,-21 0 31,42-21-31,21 0 16,-21 0-16,1 0 0,20 0 0,0 0 15,1-21-15,-1 0 0,21 0 16,1 0-16,-22-1 0,22-20 0,-1 21 16,1 0-16,-1 0 0,1-1 15,-22 22-15,0-21 0,1 21 16,-22 0-16,21 0 0,-21 0 16,-21 21-1,0 1-15,0 20 16,0-21-16,0 21 0,-21-20 15,21 20-15,-21-21 0,21 0 0,0 22 16,-21-22-16,21 0 0,-21 0 16,21 0-16,0 0 15,-21-21 32,-1 0-31,22-21-1,0 0 1</inkml:trace>
  <inkml:trace contextRef="#ctx0" brushRef="#br0" timeOffset="935.95">1736 1164 0,'0'0'0,"0"-21"0,21-42 31,-21 41-16,0 44-15,0 20 16,0-21-16,0 21 16,0 1-16,0 20 0,0-20 0,-21 20 15,21 1-15,-22 20 0,1 1 16,21-22-16,-21 22 0,0-21 16,21-1-16,-21 1 0,21-22 0,0 0 15,0 1-15,-21-22 0,21 0 16,0 0-16,0 0 15,0-42 1,0 0-16,21 0 16,0 0-16,-21-1 0</inkml:trace>
  <inkml:trace contextRef="#ctx0" brushRef="#br0" timeOffset="1380.31">2603 1355 0,'-21'0'0,"42"0"0,-63 0 0,21 0 31,0 0-15,21-21-16,0 42 78,21-21-78,0 0 16</inkml:trace>
  <inkml:trace contextRef="#ctx0" brushRef="#br0" timeOffset="3208.39">3344 1926 0,'0'0'0,"0"-21"0,0 0 0,21 0 16,-21 0-16,0-1 0,0 1 15,0-21-15,0 21 0,0 0 16,0-22-16,-21 22 0,0 0 0,0 0 16,0 0-16,-22-1 0,22 22 15,0 0-15,-21 0 0,21 0 16,-22 0-16,22 22 0,0-1 0,-21 0 16,20 21-16,1 1 0,0-1 15,0 0-15,0 1 0,21-1 0,-21 0 16,21 1-16,0-1 0,0 0 15,0 1-15,0-22 0,21 0 16,0 0-16,0 0 0,0-21 16,0 0-16,1 0 0,-1 0 0,0 0 15,21 0-15,-21-21 0,22 0 16,-22 0-16,21 0 0,1-22 0,-1 1 16,21 0-16,-20-22 0,-1 22 15,0-22-15,22 1 0,-22-1 0,1 1 16,-22-1-16,21 1 0,-21 20 15,0-20-15,1 21 0,-1-1 0,-21 1 16,0 0-16,0 20 16,0-20-16,0 21 0,-21 42 31,-1 0-31,1 0 0,0 22 16,21-1-16,-21 0 0,0 22 0,0-1 15,-1 1-15,1-1 0,21 22 16,0-21-16,-21 20 0,21-20 0,0-1 15,0-20-15,0 20 0,0-21 16,21 1-16,0-1 0,1-21 0,20 0 16,0 1-16,1-1 0,-1-21 15,0 0-15,1 0 0,-1 0 0,21 0 16,-20-21-16,-1-1 0,22 1 16,-22 0-16,21 0 0,-20-21 15,-1 20-15,0-20 0,1 0 0,-1-1 16,-21-20-16,0 21 0,1-1 15,-22 1-15,0 0 0,0-1 16,0 22-16,-22 0 0,1 0 0,-21 21 16,0 0-16,20 0 0,-20 0 15,0 21-15,-1 0 0,1 0 0,0 0 16,-1 22-16,22-1 0,-21 0 16,21 1-16,0-1 0,-1 0 0,1 1 15,21-1-15,0-21 0,0 22 16,0-22-16,0 0 0,0 0 15,21 0-15,1 0 0,-1-21 16,21 0-16,-21 0 0,0 0 0,22 0 16,-1 0-16,0-21 0,1 0 15,-1 0-15,0-21 0,1 20 0,-1-20 16,0 0-16,1-22 0,-1 1 16,-21-1-16,22-20 0,-1 20 0,-21 1 15,0-1-15,0 1 0,1-1 16,-22 1-16,0-1 0,0 22 0,0-1 15,0 1-15,0 0 0,0 21 16,0-1-16,0 1 0,-22 21 16,1 21-1,21 1-15,-21 20 0,0-21 0,0 43 16,21-22-16,-21 0 0,-1 22 16,1-22-16,21 22 0,0 20 0,-21-20 15,21-1-15,-21 1 0,21-1 16,0 1-16,0-1 0,0-20 0,0-1 15,21 0-15,0-21 0,0 22 16,1-22-16,20 0 0,-21 0 0,21-21 16,22 0-16,-22 0 0,1 0 15,-1 0-15,21 0 0,-20-21 0,-1 0 16,0 0-16,1 0 0,-1-1 16,-21-20-16,0 21 0,1-21 15,-1-1-15,0 1 0,-21 0 0,0 20 16,0-20-16,0 21 0,0 0 15,0 0-15,-21 21 0,0 0 16,-1 0-16,1 0 0,0 21 0,0 0 16,-21 0-16,20 0 0,22 22 0,-21-1 15,21-21-15,0 21 0,0-20 16,0 20-16,0-21 0,0 21 0,0-20 16,21-1-16,1-21 0,-1 21 15,21 0-15,-21-21 0,22 0 0,-1 0 16,-21 0-16,43 0 15,-22 0-15,0-21 0,1 0 0,-1 0 16,0-1-16,-21 1 0,22-21 16,-22 21-16,0-22 0,0 22 0,0-21 15,-21 0-15,22 20 0,-22 1 16,0 0-16,0 0 0,0 0 0,0 42 31,0 0-31,-22 0 0,22 0 16,-21 22-16,21-22 0,-21 21 15,21-21-15,0 22 0,-21-22 0,21 21 16,-21-21-16,0 22 0,21-22 16,0 21-16,-22-21 0,22 1 15,-21-1-15,0 0 0,21 0 16,0-42 15,0 0-31,0 0 0,0-1 16,0 1-16,21-21 0,-21 21 0,21-22 15,1 1-15,20 0 0,-21-22 0,21 22 16,1 0-16,-1-1 0,0 1 16,1 21-16,-1 0 0,0-1 15,1 1-15,-1 21 0,-21 0 0,22 0 16,-22 21-16,0 1 0,0-1 16,0 0-16,-21 21 0,0-21 15,0 22-15,0-22 0,0 21 0,0 1 16,0-22-16,0 21 0,-21-21 15,0 0-15,0 1 0,0-1 0,21 0 16,-22 0-16,1 0 0,0-21 0,21 21 16,-21-21-16,0 0 15,21-21 1</inkml:trace>
  <inkml:trace contextRef="#ctx0" brushRef="#br0" timeOffset="4196.08">7070 2096 0,'0'0'16,"21"0"-16,0 0 0,0 0 0,-21-22 0,21 1 15,0 21-15,1-21 0,-1 0 16,-21 0-16,21 0 15,0-1-15,-21 1 0,0-21 0,0 21 16,0-22-16,0 1 0,0 0 16,0-1-16,-21 1 0,0 21 0,0-21 15,-1 20-15,1 1 0,-42-21 16,20 21-16,22 21 16,-21 0-16,21 0 0,-22 21 0,1 0 15,0 0-15,-1 0 0,22 22 16,-21-1-16,21 0 0,0 1 0,-1 20 15,22 1-15,0-22 0,0 22 16,0-22-16,0 0 0,0 1 0,0-22 16,0 21-16,22-21 0,-1 0 15,21 1-15,-21-22 0,22 0 0,-22 0 16,21 0-16,0 0 0,1-22 16,-1 1-16,0 0 0,-20 0 0,20-21 15,0-1-15,1 1 0,-22-22 16,21 1-16,-21-1 0,22-20 15,-22 20-15,0-20 0,0-1 16,-21 21-16,0-20 0,0-1 0,0 22 16,0-22-16,0 21 0,0-20 15,0 41-15,0-20 0,0 21 0,0 20 16,0 1-16,0 0 0,-21 21 16,0 21-16,21 0 0,-21 43 15,21-22-15,-22 43 0,1-22 16,21 22-16,-21 0 0,0-1 0,21 22 15,0-21-15,-21 21 0,21-22 16,0 1-16,0 0 0,0-22 0,0 1 16,0-22-16,21 22 15,0-43-15,-21 21 0,21-21 0,0 0 16,22-21-16,-22 0 0,0 0 16,21 0-16,1 0 0,-22 0 0,21-21 15,1-21-15,-1 21 0,0-22 16,1 22-16,-22-21 0,21-22 15,-21 22-15,0 0 0,1-1 0,-22 1 16,0 21-16,0 0 0,0 0 0,0 42 31,-22 0-31,22 21 0,-21-21 16,0 22-16,0-22 0,21 21 0,-21-21 16,0 1-16,21 20 0,-22 0 15,22-21-15,-21 1 0,21-1 16,21-21 15,-21-21-15,22-1-16,-1 1 0,-21 0 0,21-21 15,0-1-15</inkml:trace>
  <inkml:trace contextRef="#ctx0" brushRef="#br0" timeOffset="4360.31">7874 1545 0,'-21'-21'0,"42"42"0,-85-42 0,43 21 15,0 0-15,0-21 0,0 21 0,0 0 16,-1 0 0,22 21-1,22 0-15,-1-21 0,21 21 16,-21 1-16,22-22 0,-1 21 0,-21-21 16,21 21-16,1-21 0</inkml:trace>
  <inkml:trace contextRef="#ctx0" brushRef="#br0" timeOffset="4988.2">8234 1715 0,'0'0'0,"0"21"0,0 0 16,0 0-16,0 0 0,0 0 15,-21 1-15,21-1 16,0 0-16,0 0 0,0 21 0,0-20 16,0-1-16,0 0 0,0 0 0,0 0 15,0 0-15,0 1 0,0-1 16,0 0-16,0 0 0,21 0 15,0-21-15,0 0 16,0 0-16,0 0 0,1-21 16,-1 0-16,0 21 0,0-21 15,0 0-15,22-1 0,-22-20 0,0 21 16,0-21-16,0-1 0,0 1 16,1 0-16,-1-1 0,0 1 15,0 21-15,-21-22 0,21 22 16,-21 0-16,0 0 0,0 42 31,0 0-31,0 0 0,-21 22 0,0-1 16,21 0-16,-21 1 0,21-1 0,-21 0 15,21 1-15,0-22 0,0 21 16,0-21-16,0 22 0,0-22 0,0 0 16,21 0-16,0-21 0,0 21 15,21-21-15,-20 0 0,20 0 16,0 0-16,1 0 0,-1 0 0,-21-21 15,21 0-15,1 0 0,-1 0 16,0 0-16,-20-1 0,20-20 0,-21 0 16,0 21-16,0-64 15,-21 43-15,22 20 0,-22 1 0,0 0 16,-22 21 0,1 21-1,21 22-15,-21-22 0,0 0 16,21 0-16,0 21 0,0-20 0,-21-1 15,21 0-15,0 0 0,-21 0 16,21 0-16,0 1 16,0-1-16,21-21 31,0-21-31,-21-1 16,0 1-16,21 0 0,-21 0 15</inkml:trace>
  <inkml:trace contextRef="#ctx0" brushRef="#br0" timeOffset="5165.16">9377 1503 0,'0'0'0,"-21"0"0,-1 0 16,22 21 15,22-21-15,-1 21-16,0-21 15,0 21-15,0 1 16,0-22-16</inkml:trace>
  <inkml:trace contextRef="#ctx0" brushRef="#br0" timeOffset="5604.37">10012 1757 0,'0'0'0,"21"21"0,42-21 31,-41 0-31,-22-21 0,21 0 15,-21 0-15,0-1 16,-21 1-16,-1 21 0,1 0 16,0-21-16,-21 21 0,-1 0 15,1 0-15,0 0 0,-1 21 0,-20 0 16,42 1-16,-22-1 0,1 0 16,21 0-16,0 0 0,0 0 0,21 1 15,0-1-15,0 0 0,21 0 16,0 0-16,21-21 0,1 0 15,-1 21-15,21-21 0,-20 0 16,20 22-16,-20-1 0,20-21 0,-21 0 16,-20 21-16,20-21 0,-21 21 15,0 0-15,0-21 0,-21 21 16,0 1-16,-21-1 0,-21 0 16,0-21-16,-1 21 0,1 0 15,0-21-15,-1 0 0,-20 21 0,20-21 16,1 0-16,21 0 0,-21 0 0,-1 0 15,22 0-15,0 0 0,-21 0 16,20 0-16,1 0 16,21-21-16,0 0 15,21 0-15,1 21 0,-1-21 0,21 0 16,-21-1-16,22 22 16,20-21-16,-21-21 0</inkml:trace>
  <inkml:trace contextRef="#ctx0" brushRef="#br0" timeOffset="5836.28">10520 1693 0,'21'0'0,"-42"0"0,42-21 16,-21 42-1,0 1-15,0 20 16,0-21-16,0 0 16,0 0-16,0 22 0,-21-22 0,21 0 15,0 21-15,-21-20 0,21-1 16,-22 0-16,22 0 0,0 0 15,0 0-15,0 1 16,0-44 15,0 1-15,0 0-16</inkml:trace>
  <inkml:trace contextRef="#ctx0" brushRef="#br0" timeOffset="6020.07">10520 1630 0,'0'0'0,"0"-42"0,0 20 15,0 1-15,0 0 0,-21 0 16,21 0-16,-22 21 47,22 21-31,0 0-1,0 0-15,22 0 16,-1 1-16,21-1 15</inkml:trace>
  <inkml:trace contextRef="#ctx0" brushRef="#br0" timeOffset="6707.76">11112 1757 0,'0'0'0,"-21"0"31,0 0-31,0 0 16,0 0-16,0 0 0,-1 0 15,1 0-15,-21 21 0,21 0 0,0 0 16,-1 1-16,22-1 0,-21 21 16,21-21-16,-21 0 0,21 22 0,0-22 15,0 0-15,0 0 0,0 0 16,0 1-16,0-1 0,21-21 16,0 0-16,1 0 0,-22 21 0,21-21 15,0 0-15,0-21 16,0 0-1,-21-1-15,0 1 16,0 0-16,0 0 0,0 0 0,21-22 16,1 22-16,-22-21 0,21 0 0,0 20 15,0-20-15,0 0 0,22 21 16,-1-22-16,-21 22 0,21 0 0,1 0 16,-22 21-16,21 0 0,-21 0 15,22 0-15,-22 0 0,0 21 0,0 0 16,-21 0-16,0 22 0,21-22 15,-21 21-15,0-21 0,0 22 16,0-22-16,0 21 0,0-21 0,0 0 16,0 22-16,0-22 0,-21 0 0,21 0 15,-21-21-15,21 21 0,0-42 47,0 0-31,0 0-16,21-21 0,-21 20 15,21-20-15,1 0 0,-1-1 16,21 1-16,-21 0 0,22-1 0,-22 1 16,21 21-16,0-21 0,1 20 15,-1 1-15,0 21 0,-20 0 0,20 0 16,0 0-16,-21 0 0,1 21 16,-1 1-16,0-1 0,-21 21 15,0-21-15,0 22 0,0-1 0,0 0 16,0-21-16,0 22 0,0-1 15,-21-21-15,21 22 0,-21-22 0,21 0 16,0 0-16,-22 0 0,22 0 0,-21-21 16,21 22-16,0-44 31</inkml:trace>
  <inkml:trace contextRef="#ctx0" brushRef="#br0" timeOffset="7264.41">13779 1482 0,'0'0'0,"22"-21"0,147-85 15,-148 85 1,0-1-16,0 1 0,1-21 16,-22 21-16,0-22 0,0 22 0,0 0 15,-22 0-15,1 0 0,0 0 16,-21-1-16,-1 22 0,1 0 16,0 0-16,-1 22 0,1-1 15,0 21-15,-1-21 0,1 22 0,0-1 16,-1 0-16,1 22 0,21-1 15,-21 1-15,20-1 0,-20 22 0,21-22 16,21 1-16,0-1 0,0 1 0,0-1 16,0-20-16,21-1 0,0 0 15,0 1-15,22-22 0,-1 0 0,0 0 16,1 0-16,-1-21 0,22 0 16,-1 0-16,1 0 0,20 0 0,1 0 15,0-21-15,-1 0 0,1-21 16,0 21-16,-1-1 0</inkml:trace>
  <inkml:trace contextRef="#ctx0" brushRef="#br0" timeOffset="8628.39">14795 1778 0,'0'0'0,"22"-42"16,-1-1-16,-21 1 0,0 21 0,0-21 15,-21 20-15,-1-20 0,1 21 16,0 21-16,0-21 0,0 21 0,-22 0 16,1 0-16,0 0 0,21 21 15,-22 0-15,1 0 0,-22 22 0,22-1 16,21 0-16,-21 1 0,-1-1 15,22 0-15,0 1 0,0-1 16,0 0-16,21 1 0,0-22 16,0 21-16,0-21 0,0 0 0,0 1 15,21-1-15,0-21 0,21 0 0,-21 0 16,22 0-16,-1 0 0,0 0 16,1-21-16,-22 21 0,21-22 0,1 1 15,-1-21-15,-21 21 0,21-22 16,-20 1-16,-1 0 0,0-1 0,0 1 15,0-21-15,-21 20 0,21 1 16,-21 0-16,0 20 0,0 1 0,0 0 16,0 0-16,0 42 15,0 0 1,0 22-16,0-22 16,0 21-16,0 22 0,0-22 0,0 0 15,0 1-15,0-1 0,0 0 16,0 1-16,0-22 0,0 21 0,0-21 15,0 0-15,0 1 0,22-1 0,20 0 16,-21 0-16,0-21 0,22 0 16,-22 0-16,21 0 0,0 0 0,22 0 15,-22-21-15,1 0 0,-1 0 16,21-22-16,-20 22 0,-1-21 0,0-1 16,1-20-16,-1-1 0,-21 1 15,0-1-15,22 1 0,-22-1 0,0 1 16,-21-1-16,21 1 0,-21-1 15,21 22-15,-21-21 0,0 20 16,0 22-16,0-21 0,0 21 16,0-1-16,0 44 15,0-1 1,0 0-16,0 21 0,-21 1 0,0 20 16,21-21-16,-21 22 0,0-1 0,21 1 15,-21 21-15,-1-22 0,1 1 16,21-1-16,0 1 0,-21-1 0,21-21 15,0 1-15,0-1 0,0-21 16,21 0-16,-21 1 0,21-1 16,22 0-16,-22-21 0,0 0 15,21 0-15,-20 0 0,20 0 0,0 0 16,1-21-16,-1 0 0,0-1 16,-21 1-16,22 0 0,-1-21 0,-21 21 15,22-22-15,-1-20 0,-42 20 16,0 1-16,0 0 15,0-1-15,0 22 0,0 0 0,-21 0 16,0 21-16,-1 0 16,1 0-16,0 0 0,0 21 0,0 0 15,0 0-15,-1 22 0,1-22 0,21 21 16,0 1-16,-21-1 0,21-21 16,0 21-16,0 1 0,0-22 15,0 21-15,0-21 0,21 1 0,0-1 16,22-21-16,-22 21 0,21-21 15,22 0-15,-22 0 0,0 0 0,22 0 16,-1 0-16,-20 0 0,20 0 16,-20-21-16,20 0 0,-21-1 0,-20 1 15,20 0-15,-21-21 0,0 21 16,0-22-16,1 1 0,-22 0 0,0 20 16,0-20-16,0 21 0,0 0 15,0 0-15,0-1 0,0 44 31,0 20-31,-22-21 0,22 0 16,0 22-16,0-22 0,0 21 0,-21-21 16,21 22-16,0-22 0,0 0 15,0 0-15,0 0 0,0 0 0,0 1 16,0-1 0,-21-21-16,21-21 31,0-1-31,0 1 0,0 0 15,0 0-15,21-21 0,0 20 0,1-20 16,20 0-16,-21-22 0,21 22 16,1 0-16,20-1 0,-20 22 15,20-21-15,1 21 0,-1 21 16,22-22-16,-22 22 0,1 0 0,-1 22 16,1-22-16,-22 42 0,0-21 15,-20 21-15,-1-20 0,-21 20 0,0 0 16,0 1-16,-21-1 0,-1 0 15,1 1-15,-21-22 0,21 21 0,-22-21 16,1 0-16,0 1 0,21-1 16,-1-21-16,1 21 0,0-21 0,42 0 47,22-21-47,-22 21 0,21-21 15,0-1-15,1 1 0,-1 0 16</inkml:trace>
  <inkml:trace contextRef="#ctx0" brushRef="#br0" timeOffset="9195.83">18309 1799 0,'0'0'0,"42"0"0,64-63 31,-85 42-31,-21-22 0,0 22 16,0 0-16,0 0 0,-21 0 0,0-1 15,0 22-15,-21 0 0,20-21 0,-20 21 16,0 0-16,-1 0 15,1 21-15,-21 1 0,20 20 0,1-21 16,0 21-16,-1 1 0,22-1 16,-21 0-16,-1 1 0,22-1 0,0 0 15,0 1-15,21-22 0,0 21 16,0-21-16,0 1 0,0-1 0,21-21 16,0 0-16,22 21 0,-22-21 15,0 0-15,21 0 0,-21 0 0,22-21 16,-1 0-16,-21 21 0,22-22 15,-1-20-15,0 21 0,1-21 0,-1-1 16,0-20-16,1 20 0,-1-41 16,0 20-16,1 1 0,-22-1 0,21-20 15,-21 20-15,22-21 0,-22 22 16,0-22-16,0 43 0,-21-22 16,0 22-16,0 0 0,0 21 15,0-1-15,0 1 0,0 42 16,-21 1-16,0 20 15,0 0-15,-1 22 0,22-1 16,-21-20-16,0 20 0,0 22 0,0-22 16,0 22-16,-1-22 0,22 22 0,-21-21 15,0 20-15,21-41 0,-21 20 16,21-21-16,0 1 0,0-1 0,0-21 16,0 22-16,0-22 0,0 0 15,42-21-15,-21 0 16,1 0-16,-1 0 0,21 0 0,0 0 15,1-21-15,-1 0 0,22-1 16,-22-20-16,0 21 0,1-21 0,-1 20 16,0-20-16,1 0 0,-22-1 15,0 22-15</inkml:trace>
  <inkml:trace contextRef="#ctx0" brushRef="#br0" timeOffset="9899.84">19071 1736 0,'0'0'0,"0"-21"0,-21 21 16,0 0-16,0 0 15,21 21 1,0 0-1,21-21 1,0 0-16,0 0 16,0 0-16,0 0 0,22 0 0,-22 0 15,0-21-15,21 0 0,-20-1 16,20 22-16,-21-21 0,0 0 0,22 0 16,-22 0-16,-21 0 0,0-1 15,0 1-15,-21 21 16,-22 0-16,22 0 15,0 0-15,-21 21 0,20 1 0,-20-1 16,21 0-16,0 21 16,0-21-16,21 22 0,0-1 0,-22-21 15,22 22-15,0-22 0,0 21 16,0-21-16,0 0 0,0 1 0,22-1 16,-1-21-16,0 21 0,0 0 0,0-21 15,0 0-15,1 0 0,20 0 16,-21 0-16,21 0 0,-20 0 0,-1 0 15,0 0-15,0-21 0,0 0 16,0 0-16,1-1 0,-1-20 0,0 0 16,0-1-16,-21 1 0,42 0 15,-20-1-15,-1 1 0,21 0 0,0-1 16,1 22-16,-1-21 0,0 21 16,1 0-16,20-1 0,-20 22 15,-1 0-15,21 0 0,-20 0 16,-1 0-16,0 0 0,-20 22 0,20-1 15,-21 0-15,0 21 0,-21-21 16,0 22-16,0-1 0,0 0 0,0 1 16,-21-1-16,0 0 0,21 1 15,-21-1-15,0 0 0,21-20 0,-22-1 16,22 21-16,-21-42 0,0 21 0,21 0 16,0-42 15,0 0-31,0 0 0,0 0 15,0-22-15,21 22 0,22-21 16,-22-22-16,21 22 0,0-21 16,1 20-16,20-20 0,1 20 0,-1 1 15,1 0-15,-22-1 0,22 22 16,-1 0-16,-21 0 0,43-21 16,-64 42-16,0 0 0,1 0 15,-1 0-15,0 0 0,-21 21 31</inkml:trace>
  <inkml:trace contextRef="#ctx0" brushRef="#br0" timeOffset="11224.4">1270 2625 0,'-21'-21'0,"-22"-1"32,43 1-32,-21 21 31,42 21 0,1-21-31,-1 22 0,0-22 16,21 21-16,1-21 0,-1 21 15,0 0-15,22-21 0,-1 0 0,1 21 16,20-21-16,-20 0 0,21 0 16,20 0-16,1 21 0,0-21 0,21 0 15,21 0-15,-21 0 16,21 0-16,1 0 0,-1 0 0,21 0 15,0 0-15,1 0 0,20 0 0,1 0 16,-1 0-16,22 0 0,0 0 16,-1 0-16,22 0 0,0 0 0,-21 0 15,20 22-15,22-22 0,0 0 16,-21 0-16,21 0 0,0 0 0,21 0 16,1 0-16,-22 0 0,21 0 15,0 21-15,0-21 0,0 0 0,22 21 16,-22-21-16,21 0 0,0 0 15,-20 0-15,20 21 0,-21-21 0,21 0 16,1 0-16,-22 21 0,0-21 16,21 0-16,-20 21 0,-1-21 0,-21 0 15,21 0-15,0 22 0,-21-22 16,0 0-16,0 21 0,0-21 16,0 0-16,0 21 0,-21 0 0,0-21 15,21 21-15,-43-21 0,1 0 16,0 21-16,-1-21 0,-20 0 0,-1 22 15,1-22-15,-22 21 0,1-21 16,-1 0-16,-21 0 0,0 21 0,-21-21 16,0 21-16,0-21 0,-21 0 0,0 0 15,-21 0-15,-22 0 0,1 0 16,-1 0-16,-21 0 0,-20 0 16,20 0-16,-21 21 0,0-21 15,0 0 1,-42 0 31,0 0-32,0 0-15,0 0 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6T12:16:48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8869 3810 0,'0'0'0,"-21"0"0,-1 0 15,1 0 1,0 0-16,0 21 15,0-21 1,21 21-16,21-21 47,0 0-47,0 0 0,0 0 0,1-21 16,20 21-16,-21-21 0,21 0 15,1 0-15,-22 0 0,21-1 0,-21 1 16,1 0-16,-1 0 15,0-21-15,-21 20 0,21 1 0,-21-21 16,0 21-16,0 0 16,0-1-16,-21 22 0,0 0 15,0 0-15,-1 0 0,1 22 16,21-1-16,-21 0 0,0 0 0,0 0 16,21 22-16,0-1 0,0-21 15,-21 21-15,21 1 0,0 20 0,0-20 16,0-1-16,0 0 0,0 22 15,0-22-15,0 0 0,0 1 0,0-1 16,0 0-16,0 1 0,21-1 16,-21-21-16,0 0 0,0 1 15,0-1-15,0 0 0,0 0 16,-21-21 0,-22 0-16,22 0 0,0 0 0,-21 0 15,-1-21-15,22 0 0,-21 0 16,-1-1-16,1 1 0,0 0 0,-1 0 15,22 0-15,0 21 0,0-21 16,0 21-16,0 0 0,21 21 16,0 0-1,0 0-15,21 0 0,0 0 16,0 1-16,0-1 0,0 0 16,22-21-16,-22 21 0,21 0 15,-21-21-15,22 0 0,-1 21 0,22-21 16,-22 0-16,0 0 0,22 0 15,-22 0-15,0-21 0,1 21 0,-1-21 16,0 0-16,1 0 0,-22 0 16,0-1-16,0 1 0,0-21 0,-21 21 15,22-22-15,-22 22 0,0-21 16,0 0-16,0 20 0,0 1 0,0 0 16,0 0-16,0 0 15,0 42 1,0 0-1,0 0-15,0 0 0,0 22 0,0-22 16,-22 21-16,22-21 0,0 1 0,0 20 16,0-21-16,-21 0 0,21 0 15,0 1-15,0-1 0,0 0 16,0-42 15,0 0-15,0-22-16,0 22 0,0 0 15,0-21-15,0-1 0,21 1 16,1 0-16,-1-1 0,0 1 0,0 0 16,21-1-16,-20 22 0,20 0 15,0 0-15,1 0 0,-22-1 16,21 22-16,0 0 0,1 0 0,-22 22 16,0-1-16,0 0 0,0 21 15,1-21-15,-22 22 0,0-1 0,0 0 16,0 1-16,0-1 0,0-21 15,-22 22-15,1-22 0,21 21 0,0-21 16,-21 0-16,21 1 16,-21-22-16,42-22 47,-21 1-47,21 21 0,0-21 15,1-21-15,-1 21 0,21-1 16</inkml:trace>
  <inkml:trace contextRef="#ctx0" brushRef="#br0" timeOffset="427.78">10520 4001 0,'0'0'0,"21"-22"0,-21 1 16,21 0-16,-21 0 0,0 0 16,-21 21-1,0 0 1,0 0-16,-1 0 0,1 0 0,0 0 15,-21 0-15,21 21 0,-22-21 16,22 21-16,-21 0 0,21 0 0,-1 1 16,1 20-16,0-21 0,0 0 15,21 0-15,0 1 0,0-1 16,21-21-16,0 21 0,0-21 16,22 0-16,-22 0 0,21 21 15,1-21-15,-22 21 0,21-21 0,-21 21 16,0-21-16,1 22 0,-1-22 15,-21 21-15,21-21 0,-21 21 0,0 0 16,-42 0-16,20-21 16,1 21-16,-21 1 0,0-22 15,-1 21-15,1-21 0,-22 0 0,22 0 16,0 21-16,-1-21 0,1 0 16,0 0-16,-1 0 0,22 0 0,0 0 15,0 0-15,42 0 31,0-21-15,22 0-16,-22 21 0,21-22 0,0 1 16,1 0-16</inkml:trace>
  <inkml:trace contextRef="#ctx0" brushRef="#br0" timeOffset="928.06">10689 3958 0,'0'0'0,"0"-21"15,21 0-15,-21 0 32,21 21-32,-21 21 31,0 0-31,0 21 0,0-20 16,0 41-16,0-21 0,0 22 15,0-22-15,-21 22 0,21 20 0,-21-20 16,21 21-16,-21-1 0,0 22 15,0 0-15,-1 0 0,1 0 0,0-1 16,0 22-16,0 0 0,-22-21 0,22 0 16,0 21-16,-21-42 15,21 21-15,-1-22 0,-20 1 0,21-22 16,0 1-16,0-1 0,-1 1 0,1-22 16,0-21-16,21 22 0,-21-22 0,21-42 31,0 0-31,0-1 0,21 1 15,0-21-15,0 0 0,1-1 0,-1 1 16,0-22-16,0 1 0,0-22 16,22 1-16</inkml:trace>
  <inkml:trace contextRef="#ctx0" brushRef="#br0" timeOffset="1267.34">10604 4784 0,'0'0'0,"0"-64"15,-42 22-15,21-22 0,0 22 0,0 0 16,-1-1-16,-20 1 0,42 21 15,-21-21-15,21-1 0,-21 22 0,21-21 16,0-1-16,0 22 0,21-21 16,0 21-16,21-22 0,1 22 15,-1 0-15,22 0 0,-22 0 0,21 0 16,1 21-16,-1 0 0,1 0 16,-1 21-16,-20 0 0,-1 21 0,0-21 15,1 22-15,-22-1 0,-21 0 16,0 1-16,0-1 0,-42 0 0,20 1 15,-20-22-15,-21 21 0,20-21 16,1 22-16,-22-22 0,22 0 0,0-21 16,-1 21-16,22-21 0,-21 0 15,21 0-15,0 0 0,-1 0 0,1 0 16,21-21 0,0 0-16,21 21 0,1-21 15,-1 0-15,0-1 0,21 1 16,-21 0-16,22 0 0,-1 0 0,0 0 15</inkml:trace>
  <inkml:trace contextRef="#ctx0" brushRef="#br0" timeOffset="2315.69">11155 4318 0,'0'21'0,"0"0"16,-21-21-16,21 22 0,-22-22 16,22 21-16,22-21 15,-1 0 1,0 0-16,0-21 0,21-1 0,1 1 15,-1 0-15,0 0 0,1 0 0,-1-22 16,0 22-16,-20-21 0,20 0 16,0 20-16,-21-20 0,22 0 0,-43 21 15,0-1-15,0 1 0,0 0 16,0 0-16,-21 21 16,-1 0-16,1 0 0,0 0 0,0 0 15,0 0-15,-22 21 0,22 0 16,0 0-16,0 1 0,0 20 15,21-21-15,0 21 0,0 1 0,0-22 16,0 21-16,0 1 0,0-22 0,0 0 16,21 21-16,0-21 0,21-21 15,-20 22-15,-1-1 0,21-21 0,-21 0 16,22 0-16,-22 0 0,21 0 16,-21 0-16,22-21 0,-22 21 0,0-22 15,21 1-15,-21 0 0,1 0 16,-1-21-16,0-1 0,0 22 15,0-42-15,0 20 0,22 1 0,-22 0 0,0-1 16,21 22-16,-20-21 16,-1 21-16,21-1 0,-21 1 0,0 21 15,1 0-15,-1-21 0,0 21 16,0 21 0,-21 0-16,0 1 15,0-1-15,0 0 0,-21 0 31,21-42 1,-21 21-17,21-21-15,-21 0 16,-1 21-16,1-22 0,0 22 16,0 0-16,0 0 15,0 0-15,-1 22 0,1-22 16,21 21-16,0 0 0,-21 21 15,21-21-15,-21 22 0,21-22 0,-21 21 16,21 1-16,0-1 0,0 0 16,0-21-16,0 22 0,0-22 0,21 21 15,0-21-15,0 1 16,0-1-16,22-21 0,-22 0 16,21 0-16,-21 0 0,22 0 0,-1 0 0,0 0 15,-20-21-15,20-1 16,0 1-16,1 0 0,-22-21 0,21-1 15,-21 1-15,22 0 0,-22-22 16,21 1-16,0-1 0,-20 1 0,20-1 16,-21 1-16,0-1 0,22 1 15,-43-1-15,21 22 0,-21-22 16,0 22-16,0 0 0,0-1 0,0 22 16,0 0-16,0 0 0,-21 21 15,-1 21 1,1 0-16,21 0 0,-21 22 15,21-1-15,-21 0 0,0 22 16,21-22-16,0 22 0,0-1 0,0-20 16,0 20-16,0 1 0,0-22 0,0 21 15,0-20-15,0 20 0,0-42 16,0 22-16,0-1 0,21-21 0,-21 0 16,0 1-16,21-1 0,0 0 15,0-21-15,1 0 0,-22 21 0,21-21 16,0 0-16,0 0 0,0 0 15,0 0-15,1-21 0,20 0 0,-21 21 16,0-43-16,0 22 0,1 0 16,-1-21-16,0-1 0,0 22 0,0-21 15</inkml:trace>
  <inkml:trace contextRef="#ctx0" brushRef="#br0" timeOffset="2576.29">12806 3768 0,'0'0'0,"-43"0"0,22 0 16,0 0-16,0 0 0,42 0 31,21 0-31,-20 0 0,20-21 0,21 21 16,-20 0-16,20-22 0,1 22 16,-1-21-16,1 21 0,-1-21 15,1 21-15,-22 0 0,0-21 0,1 21 16,-22 0-16,0 0 0,0 0 15,-42 0 17,0 0-32,0 0 0,0 0 0,-22 0 15,22 0-15,-21 21 0,21-21 0</inkml:trace>
  <inkml:trace contextRef="#ctx0" brushRef="#br0" timeOffset="4144.12">444 4593 0,'-21'0'0,"42"0"0,-63 0 0,21-21 0,0 21 15,0 0-15,21-21 0,-22 21 16,1 0-16,0-21 16,0 21-16,0 0 31,21-21-31,-21 21 0,42 0 78,0 0-78,21 21 0,-21-21 16,43 0-16,-22 0 0,22 0 15,-22 0-15,22 0 0,-1 0 0,1 0 16,-22 0-16,0 0 0,22 0 15,-1 0-15,-20 0 16,-1 0-16,-21 0 0,0 0 0,0 0 16,-21-21-1,0-1-15,0 1 16,0 0-16,-21 0 16,0 0-16,-21 0 15,21 21-15,-1-22 0,-20 1 0,0 0 16,-1 21-16,1-21 0,0 21 15,-1 0-15,22 0 0,-21 0 16,21 0-16,0 0 0,-1 0 0,44 0 31,-1 0-31,0 0 0,21 0 16,1 0-16,-1 0 0,21 0 0,-20 0 16,-1 0-16,22 21 15,-22-21-15,21 0 0,-20 21 0,-1 0 16,0 1-16,-20-1 0,-1 0 15,-21 0-15,0 21 0,0 1 16,-43-22-16,22 21 0,-21 22 0,0-22 16,-1 22-16,1-22 0,-22 21 15,22-20-15,0-1 0,-1 0 16,1 1-16,0-1 0,21-21 16,-22 0-16,22 1 0,42-44 31,22 1-16,-22 0-15</inkml:trace>
  <inkml:trace contextRef="#ctx0" brushRef="#br0" timeOffset="14388.83">2836 3662 0,'0'0'0,"-63"0"16,42 0-1,-1 0-15,1 0 16,21 21-16,-21 0 0,21 0 16,0 1-16,0-1 0,0 0 15,0 0-15,0 0 0,0 0 16,21 1-16,0-1 0,1-21 0,-1 0 16,0 0-16,0 0 15,0 0-15,0 0 0,1 0 0,20 0 16,-21-21-16,0-1 0,0 1 15,22 0-15,-22 0 0,0 0 0,0-22 16,0 22-16,1-21 0,-1 21 16,-21-22-16,0 22 0,0-21 15,0 21-15,0 0 0,0-1 0,0 1 16,-21 21 0,-1 0-16,22 21 0,-21 1 0,21-1 15,0 0-15,-21 21 16,21 1-16,0-22 0,0 21 0,-21 0 15,21 22-15,0-22 0,0 1 16,0 20-16,0 1 0,0-1 0,21 1 16,-21-1-16,21 1 0,0-1 15,-21 1-15,0-22 0,0 21 0,22-20 16,-22-1-16,0 0 0,0-20 16,0 20-16,0-21 0,0 0 15,0 0-15,-22 1 0,1-22 16,0 0-16,0 0 0,0 0 15,-22 0-15,1 0 0,0-22 0,-1 1 16,1 0-16,0 21 0,-1-21 16,1 0-16,21 0 0,-21 21 15,20-22-15,1 1 0,0 21 16,21-21 0,21 21-1,0 0-15,22 0 0,-1-21 0,0 21 16,1-21-16,-1 0 0</inkml:trace>
  <inkml:trace contextRef="#ctx0" brushRef="#br0" timeOffset="14767.9">5419 3683 0,'0'0'0,"21"-21"0,0-21 0,-21 20 16,0 1-16,0 0 0,0 0 15,0 0-15,0 0 0,-21 21 16,0 0-16,-22 0 0,22 0 16,-21 21-16,21 0 0,-22 0 0,22 0 15,-21 22-15,21-22 16,-22 21-16,22 0 0,-21 1 0,21 20 15,-1-20-15,1 20 0,0-21 16,0 22-16,21-22 0,0 1 0,0 20 16,0-21-16,0-20 0,21 20 15,21-21-15,-20 0 0,-1 0 0,21 1 16,-21-1-16,22-21 0,-1 0 16,0 0-16,1 0 0,20 0 0,1 0 15,-22 0-15,21-21 0,22 21 0,-21-43 16,-1 22-16,1 0 0,20 0 15</inkml:trace>
  <inkml:trace contextRef="#ctx0" brushRef="#br0" timeOffset="15660.17">6329 3937 0,'0'0'0,"21"-42"15,21-64 1,-42 64-16,0 20 0,0 1 0,-21 0 16,0 0-16,0 0 0,0 0 15,-22 21-15,22 0 0,-21 0 0,-1 0 16,1 21-16,0 0 0,-1 0 15,22 21-15,-21-20 0,0 20 0,-1 0 16,22 1-16,0-1 0,0 21 16,0-20-16,-1-1 0,22 22 0,0-22 15,0 0-15,0 1 16,0-22-16,0 21 0,22-21 0,-1 0 16,0 1-16,21-22 0,-21 0 0,22 0 15,-22 0-15,21 0 0,1 0 16,-22-22-16,21 1 0,-21 0 0,22 0 15,-22-21-15,0 20 0,21-20 16,-21-21-16,1 20 0,-1 1 0,-21-22 16,0 22-16,21 0 0,-21-1 15,0 22-15,0-21 0,0 21 0,0 0 16,0 42 0,-21 0-1,21 21-15,0-21 0,0 22 16,0-1-16,0 0 0,0 1 15,0-1-15,0 0 0,0 1 16,0-22-16,21 21 0,0-21 0,0 1 16,22-1-16,-22-21 0,21 21 15,0-21-15,1 0 0,20 0 0,-20 0 16,-1-21-16,21 0 0,-20-1 0,-1 1 16,0 0-16,1 0 0,-1-21 15,-21-1-15,0 1 0,1 0 0,-22 20 16,0-20-16,0 0 0,0 21 15,0-1-15,0 1 0,0 0 0,-22 21 16,1 0 0,0 21-16,21 0 0,0 1 15,0-1-15,0 0 16,0 21-16,0-21 0,0 22 0,0-1 16,-21-21-16,21 22 0,0-1 0,0-21 15,0 0-15,0 22 0,0-22 16,0 0-16,0 0 0,-21-21 0,21 21 15,0-42 17,0 0-32,0 0 15,0-22-15,0 1 0,0 0 0,0-1 16,0-20-16,0 21 16,21-1-16,0 1 0,0 0 0,0-1 15,22 1-15,-1 0 0,0 20 0,1-20 16,-1 21-16,0 21 0,1 0 15,-1 0-15,0 0 0,22 0 0,-22 21 16,-21 21-16,22-20 0,-22 20 16,0 0-16,-21 1 0,0-1 0,0 0 15,0 1-15,-21-1 0,0 0 16,21 1-16,-21-1 0,-1-21 0,1 0 16,0 0-16,0 1 0,21-1 15,-21-21-15,0 0 31,21-21-15,-22-1-16</inkml:trace>
  <inkml:trace contextRef="#ctx0" brushRef="#br0" timeOffset="16743.75">402 6668 0,'0'0'16,"-233"-22"-1,191 22-15,21 0 16,0 0-16,-1 0 0,44 22 31,20-22-31,0 21 0,1 0 16,20-21-16,22 21 0,-22-21 15,22 21-15,-22 0 0,22-21 16,-21 0-16,20 22 0,-20-22 16,20 0-16,1 0 0,0 0 0,-1 0 15,-20 0-15,21 0 0,-22 0 16,22 0-16,-22 0 0,-20-22 0,-1 22 15,0 0-15,1 0 0,-22-21 16,-21 0-16,0 0 16,-21 0-16,-1 21 15,-20-21-15,0-1 0,-1 22 16,1-21-16,-21 0 0,20 0 0,1 0 16,0 21-16,-1-21 15,1-1-15,21 22 0,0-21 0,-1 21 16,1-21-16,42 21 31,22 0-31,-22 0 0,21 0 0,1 0 16,20 0-16,-21 21 0,1 0 15,-1-21-15,0 22 0,-20-1 16,20 0-16,-21 0 0,0 0 0,0 0 16,1 22-16,-22-22 0,0 21 15,0-21-15,-22 22 0,1-1 0,0-21 16,-21 22-16,-1-1 15,1 0-15,-21 1 0,20-1 0,-20 0 16,20 1-16,1-22 0,0 21 16,-1-21-16,22 0 0,0 1 15,0-1-15,42-21 16,0-21 0,22-22-16,-22 22 0,21-21 15,0-1-15,22 22 0</inkml:trace>
  <inkml:trace contextRef="#ctx0" brushRef="#br0" timeOffset="17409.3">3048 6308 0,'-21'0'16,"21"21"-16,-21 0 15,21 0 1,0 0-16,21-21 31,0 0-15,0-21-16,0 0 0,0 0 15,22 0-15,-22 0 0,21-1 0,-21 1 16,22-21-16,-22 21 16,0 0-16,0-1 0,0-20 0,1 21 15,-22 0-15,0 0 0,0-22 16,0 22-16,-22 0 15,1 21-15,0 0 16,21 21-16,-21 0 0,21 22 16,0-22-16,-21 21 0,21 0 0,0 1 15,0-1-15,0 22 0,0-1 16,0 1-16,0-1 0,0 1 0,0-1 16,0 1-16,21-1 0,-21-21 15,21 1-15,-21-1 0,0 0 0,0-20 16,0-1-16,0 0 0,0 0 15,0 0-15,-21-21 0,0 0 16,0 0-16,-1 0 0,1 0 16,-21 0-16,0 0 0,20 0 15,-20 0-15,0 0 0,21-21 16,-22 21-16,22-21 0,0 21 0,-21 0 16,20-21-16,1 0 15,42 21 16,1-22-31,20 22 0,0-21 0,1 21 16</inkml:trace>
  <inkml:trace contextRef="#ctx0" brushRef="#br0" timeOffset="19996.31">5080 6689 0,'0'0'0,"-21"21"0,0-21 0,-1 0 15,1 21-15,0-21 16,0 0-16,0 0 15,21-21-15,0 0 16,0 0-16,-21-1 0,21 1 16,0 0-16,0 0 0,0-21 0,0-1 15,0 1-15,0 0 0,21-1 16,0 1-16,-21 0 0,21-1 0,0 1 16,0 0-16,1-1 0,20 1 15,-21 21-15,0 0 0,0-1 0,1 1 16,-1 21-16,0 0 0,0 0 15,0 21-15,0 1 0,-21-1 16,22 0-16,-22 0 0,0 0 16,0 0-16,0 1 15,0-44 17,0 1-32,0 0 15,0 0-15,-22 0 0,22 0 16,-21-1-16,0 1 0,0 0 15,0 0-15,21 0 0,-21 21 0,-1 0 16,1-21-16,0 21 0,0 0 16,0 21-16,0 21 0,21-21 15,-22 22-15,22-1 0,0 0 16,-21 1-16,21 20 0,-21 22 0,21-22 16,0 1-16,0 20 0,0-20 15,0-1-15,0-20 0,0 20 16,21-20-16,0-1 0,1-21 0,-1 21 15,0-20-15,21-22 0,-21 21 16,1-21-16,20 0 0,-21 0 0,21 0 16,1-21-16,-1-1 0,0 1 0,1 0 15,20-21-15,-20-1 0,-1 1 16,21-21-16,-20 20 0,-1-20 0,0-1 16,22 1-16,-22-1 0,1 22 15,-1 0-15,0-1 0,-21 1 0,22 21 16,-22 0-16,0 21 15,0 0-15,0 0 0,1 0 0,-1 21 16,-21 0 0,0 0-16,21 21 0,-21-20 15,0-1-15,0 21 0,0-21 0,21 0 16,-21 1-16,21-1 0,-21 0 16,21 0-16,1-21 15,-22-21 1,0 0-1,0-22-15,0 22 0,0 0 16,0 0-16,-22-21 0,1 20 16,0 1-16,0 0 0,21-21 0,-21 21 15,0-1-15,-1 1 0,1 21 16,0 0-16,0 0 0,0 0 16,0 0-16,-1 21 0,1 22 15,0-22-15,0 0 0,0 21 16,21 1-16,0 20 0,-21-20 15,21 20-15,-22-21 0,22 22 0,0-22 16,0 1-16,0-1 0,0 0 16,0 1-16,22-22 0,-1 0 0,0 0 15,0 0-15,0-21 0,0 0 0,22 0 16,-22 0-16,0 0 0,21-21 16,-20 0-16,-1 0 0,21 0 15,-21-22-15,0 1 0,22 21 16,-22-43-16,0 22 0,0 0 0,0-22 15,-21 22-15,0-1 0,22-20 16,-22 42-16,0-22 0,0 1 0,0 21 16,0 0-16,0 0 0,-22 42 31,1 0-31,21 0 0,0 21 16,-21-20-16,21 20 15,0 0-15,0 1 0,0-1 0,0 0 16,0 1-16,21-1 0,-21-21 15,21 21-15,1-20 0,-1-1 0,0 0 16,21 0-16,1 0 0,-1-21 16,0 0-16,1 0 0,20 0 0,-21 0 15,1-21-15,-1 0 0,22 21 0,-22-42 16,-21 20-16,21 1 0,1-21 16,-22 0-16,0-1 0,-21 22 0,0-21 15,21-1-15,-21 1 0,0 0 16,0 21-16,0-1 0,0 1 0,0 0 15,0 0-15,-21 21 16,21 21 0,0 0-16,0 0 0,0 22 15,0-1-15,-21-21 0,21 22 16,0-1-16,0 0 0,0 1 0,0-1 16,0-21-16,-21 21 0,21-20 15,0 20-15,0-21 0,0 0 16,0 0-16,0-42 31,0 0-31,0 0 0,0 0 0,0 0 16,0-22-16,0 1 0,0 0 15,0-1-15,0 1 0,0 0 0,0-22 16,21 22-16,-21-1 0,21 1 0,0 21 16,0-21-16,1 20 15,20 1-15,-21 21 0,0 0 0,0 0 16,1 0-16,-1 0 0,21 21 15,-21 1-15,-21-1 0,21 0 0,1 21 16,-1 1-16,-21-1 0,0 0 16,0 1-16,21-1 0,0 0 0,-21 1 15,21-1-15,0 0 0,1-21 16,-1 1-16,21-1 0,-21 0 16,0 0-16,22-21 0,-1 0 0,-21 0 0,22 0 15,-1 0-15,0-21 0,1 0 16,-22 21-16,21-43 0,-21 22 15,0-21-15,1 21 0,-1-22 16,0 1-16,-21-21 0,21 20 0,-21 1 16,0 0-16,0-1 0,0 22 0,0-21 15,0 21-15,0-1 0,0 1 16,0 0-16,0 42 16,-21 0-1,21 1-15,0 20 0,0-21 0,0 21 16,-21-20-16,21 20 0,0 0 0,0 1 15,0-1-15,0 0 0,0 1 16,0-22-16,0 21 0,-21-21 0,21 0 16,0 1-16,0-1 0,-22-21 15,22 21-15,0-42 32,0 0-32,0-1 15,0 1-15,0-21 0,22 0 0,-1-1 16,-21 1-16,21 0 0,0-1 15,0 1-15,-21 0 0,21-1 0,22 1 16,-22 21-16,0 0 0,0-1 0,0 1 16,1 0-16,-1 21 15,0 0-15,0 0 0,0 0 0,0 21 0,1-21 16,-22 21-16,0 1 16,21 20-16,-21-21 0,0 21 0,0 1 15,0-1-15,0 0 0,21 1 16,-21-22-16,0 21 0,0 1 0,21-22 15,0 0-15,0 0 0,1 0 0,-1 0 16,0-21-16,21 0 0,-21 0 16,1 0-16,20 0 0,0 0 0,-21 0 15,22-21-15,-1 0 0,0 0 16,-20 0-16,20-22 0,-21 22 16,0-21-16,22-43 0,-22 43 15,0 0-15,-21 20 0,0-20 16,0 21-16,0 0 0,21 0 0,-21-1 15,0 1-15,0 42 16,0 1 0,-21-1-16,21 0 0,0 0 0,0 21 15,-21-20-15,21 20 0,0-21 16,0 21-16,0 1 0,0-22 0,0 21 16,0-21-16,0 1 0,0-1 0,21 0 15,0 0-15,0 0 0,0 0 16,1 1-16,-1-22 0,21 0 15,-21 0-15,0 0 0,22 0 0,-22 0 16,42-43-16,-41 22 0,-1 0 16,0 0-16,21-22 0,-42 22 15,21-21-15,-21 0 0,0-1 16,0 1-16,0 0 0,0-1 0,0-20 16,-21 20-16,0 1 0,0 21 0,0-21 15,0 20-15,-1 1 16,1 0-16,0 21 0,-21 0 0,21 0 0,-1 0 15,1 21-15,0 0 0,0 1 16,0 20-16,0-21 0,-1 43 16,22-22-16,0 0 0,0 1 0,0-22 15,0 21-15,0 0 0,0-20 16,22-1-16,-1 0 0,0 0 16,0 0-16,0-21 0,0 0 15,22 0-15,-22 0 0,21-21 0</inkml:trace>
  <inkml:trace contextRef="#ctx0" brushRef="#br0" timeOffset="20288.88">10202 5757 0,'0'0'0,"0"-42"0,0-85 31,0 106-31,-21 21 0,0 0 16,0 21-16,0 21 0,21 1 15,0-1-15,-22 0 0,22 1 16,-21 20-16,21 1 0,0-22 0,0 22 16,0-22-16,-21 21 0,21-20 15,-21-1-15,0 22 0,21-22 0,0 0 16,0-21-16,0 22 0,0-22 0,0 0 16,0 0-16,0 0 0,21-21 15,0 0-15,0 0 0,0 0 16,1 0-16,-1 0 0,0-21 15,0 0-15,0 0 0,0 0 0,1-22 16,20 22-16</inkml:trace>
  <inkml:trace contextRef="#ctx0" brushRef="#br0" timeOffset="20511.83">9948 6033 0,'0'0'0,"-42"0"0,-43 21 31,106-21-15,1 0-16,20 0 0,0 0 0,1 0 16,20 0-16,-21 0 0,22 0 15,-22-21-15,1 21 0,-1 0 0,0 0 16,-21 0-16,22-22 0,-22 22 16,0 0-16,0-21 15,-21 0 1</inkml:trace>
  <inkml:trace contextRef="#ctx0" brushRef="#br0" timeOffset="21520.75">12150 6181 0,'0'0'0,"-22"0"15,1 0-15,0 0 16,21-21-16,-21 21 16,21-22-16,-21 1 0,21 0 0,0 0 15,0 0-15,0 0 0,0-1 16,0-20-16,21 21 0,0 0 0,0-22 15,22 22-15,-22 0 0,0-21 16,21 21-16,1 21 0,-22-22 0,21 22 16,-21 0-16,22 0 0,-22 22 15,0-1-15,0 21 0,21-21 0,-20 22 16,-22-1-16,21 0 0,-21 1 0,21-1 16,-21 0-16,0-21 15,0 22-15,0-1 0,0 0 0,0 1 16,-21-1-16,0-21 0,21 22 15,-22-22-15,22 0 0,0 0 16,-21-21-16,0-21 16,21 0-16,0 0 15,0-22-15,0 22 0,0-21 0,0 21 16,0-22-16,0 1 0,0 0 16,21-1-16,0 1 0,1 0 0,-1-22 15,0 22-15,21 21 0,-21-22 16,22 1-16,-1 21 0,0 0 15,1 21-15,-1 0 0,0 0 0,1 0 16,-1 21-16,0 0 0,-20 21 16,20-21-16,-21 22 0,0-1 0,0 0 15,1 1-15,-22-1 0,0-21 16,0 22-16,0-1 0,0-21 0,0 21 16,0-20-16,0-1 0,0 0 15,0 0-15,0 0 0,0-42 31,0 0-31,0 0 16,0-22-16,0 22 0,0 0 16,0-21-16,21-1 15,0 1-15,0 0 0,0-1 0,22-20 16,-1 21-16,0-22 0,1 22 16,20-1-16,-21 1 0,1 21 0,20 0 15,-20 0-15,-1 21 0,0 0 16,1 21-16,-1 0 0,0 21 0,-21 1 15,22-1-15,-22 0 0,0 1 0,-21-1 16,0 0-16,0 1 0,0-1 16,0 0-16,0-21 0,-21 22 0,0-22 15,0 21-15,-1-21 0,1 1 16,0-1-16,21 0 0,0 0 0,-21 0 16,42-21 15,0-21-31,0 0 0,1 0 0,20 0 15,0-1-15</inkml:trace>
  <inkml:trace contextRef="#ctx0" brushRef="#br0" timeOffset="22764.91">14732 5906 0,'0'0'16,"0"-22"-16,0 1 0,0 0 0,0 0 0,0 0 15,-21 0-15,0-1 16,-1 1-16,1 21 0,-21 0 15,21 0-15,0 0 0,-22 21 16,22 1-16,0-1 0,-21 21 0,20-21 16,1 22-16,0-1 0,0-21 0,0 21 15,0 1-15,-1-1 0,1 0 16,21-20-16,0 20 0,0 0 0,0-21 16,0 22-16,0-22 0,0 21 15,21-21-15,1 1 0,-1-22 0,21 21 16,-21-21-16,22 0 0,-1 0 15,0 0-15,1-21 0,-1-1 0,0 1 16,1 0-16,-1 0 0,0 0 0,1 0 16,-1-22-16,0 22 15,-21-21-15,1-1 0,-1 1 0,0 0 16,-21-1-16,0 1 0,0 0 16,-21 21-16,0-22 0,-1 1 0,-20 21 15,21-22-15,-21 22 0,-1 0 0,1 21 16,0 0-16,-1 0 0,1 0 15,0 21-15,-1 0 0,1 1 0,0-1 16,20 21-16,1 0 0,0 1 16,21-1-16,0-21 0,0 22 0,0-1 15,21 0-15,0 1 0,1-22 16,-1 21-16,21-21 0,-21 0 0,22 22 16,-1-22-16,-21 0 0,21 0 15,-20-21-15,20 0 0,0 0 16,-21 0-16,22 0 0,-1 0 0,0-21 15,1 21-15,-1-21 0,0 0 16,1 0-16,-1-1 0,0 1 0,1-21 16,-1 21-16,0-22 0,1 22 15,-1-21-15,0 0 0,1 20 0,-22-20 16,21 21-16,-21 0 0,1-22 0,-1 43 16,0-21-16,0 21 0,-21 21 31,0 1-31,0-1 0,0 0 15,0 0-15,0 0 0,0 22 16,0-22-16,0 0 0,0 21 0,0-21 16,0 1-16,0-1 0,0 0 15,0 21-15,0-21 0,0 1 16,21-1-16,-21 0 0,21-21 16,1 0-16,-1 0 0,0 0 15,0 0-15,-21-21 16,21 21-16,0-21 0,1-1 0,-1 1 15,0 0-15,0 0 0,0-21 0,0 20 16,1-20-16,-1 21 0,0-21 16,21-1-16,-21 22 0,1 0 15,-1 0-15,0 0 0,-21-1 16,0 1-16,21 21 0,-21 21 31,-21 1-31,21-1 0,0 21 16,-21-21-16,0 0 0,21 22 0,0-22 15,0 21-15,0-21 0,0 1 16,0-1-16,0 21 0,0-21 0,0 0 16,21 1-16,0-1 0,0 0 15,0 0-15,22-21 0,-1 21 0,0 0 16,1-21-16,20 0 0,-21 0 0,22 0 16,-22 0-16,1 0 15,20-21-15,-21 21 0,1-21 0,-1 0 16,0-21-16,-20 20 0,20 1 15,0-21-15,-21 0 0,1-1 0,20 1 16,-21 0-16,0-1 0,0 1 0,-21 21 16,0-22-16,0 22 0,0-21 15,0 21-15,-21 21 16,0 0-16,0 21 0,0 0 16,-22 0-16,22 22 0,0-22 0,0 21 15,0 0-15,0 1 16,-1-1-16,22 0 0,0-20 0,0 20 15,0 0-15,0-21 0,0 22 0,22-22 16,-1 0-16,0 0 0,0 0 16,0 1-16,0-22 0,1 0 0,20 0 15,-21 0-15,21 0 0,-20 0 16,20 0-16,-21-22 0,21 1 0,-20 21 16,-1-21-16,21 0 0,-21 0 0,0 21 15,1-21-15,-1-1 0,0 1 16,0 21-16,0-21 0,0 0 0</inkml:trace>
  <inkml:trace contextRef="#ctx0" brushRef="#br0" timeOffset="22947.16">17653 6244 0,'-21'0'0,"42"0"0,-63 0 0,20 0 16,1 0-16,0 0 15,0 0-15,0 0 32,0 0-32,-1 0 15</inkml:trace>
  <inkml:trace contextRef="#ctx0" brushRef="#br0" timeOffset="27288.13">3873 8446 0,'0'-22'15,"0"1"-15,0 0 16,0 0-16,0 0 16,-21 0-16,0 21 15,21 21 1,0 0-16,-21 21 0,21 1 15,-21-1-15,21 0 0,-21 22 0,21-1 16,0 22-16,-22 0 0,1-1 16,0 1-16,21-22 0,-21 22 0,0-21 15,21-1-15,0 1 0,-21-1 16,-1-21-16,22 1 0,-21-1 0,21 0 16,0-20-16,0-1 0,0 0 15,0 0-15,0-42 16,0 0-1,21 0-15,1-22 0,-1 22 0,21-21 16,-21-1-16</inkml:trace>
  <inkml:trace contextRef="#ctx0" brushRef="#br0" timeOffset="27551.67">4318 8382 0,'0'0'0,"0"-21"0,21 0 16,-21 42-1,0 21-15,0-21 16,-21 22-16,21 20 0,-21 1 0,21-1 16,0 22-16,-21-22 0,-1 22 15,1 0-15,0-22 0,21 22 0,-21-22 16,0 1-16,21-1 0,-21-20 16,21-1-16,-22 0 0,22 1 15,0-1-15,0-21 0,0 0 0,0 1 16,0-44 15,0 1-31,0 0 0,0 0 16,0 0-16</inkml:trace>
  <inkml:trace contextRef="#ctx0" brushRef="#br0" timeOffset="27757.11">3683 9292 0,'0'0'0,"-42"21"0,20-21 0,-20 0 0,21 0 15,0 0-15,42 0 16,0 0 0,0 0-16,22 0 0,-1 0 15,0-21-15,1 21 0,20-21 0,-21 21 16,22 0-16,-22-21 0,1 0 16,20 21-16,-21 0 0,1-21 0,-1 21 15,22 0-15,-22-22 0,0 22 16,22 0-16</inkml:trace>
  <inkml:trace contextRef="#ctx0" brushRef="#br0" timeOffset="29773.19">5165 9292 0,'0'0'0,"21"0"16,0 0-16,0 0 15,0-21-15,0 21 0,-21-21 16,22 0-16,-22 0 0,21-1 15,-21 1-15,0 0 0,0-21 0,0 21 16,0-1-16,0-20 0,-21 21 0,-1-21 16,1 20-16,0 1 0,0 0 15,-21 0-15,20 21 0,-20 0 0,0 0 16,21 21-16,-22 0 16,1 0-16,0 22 0,-1-1 0,1 0 15,0 1-15,-1-1 0,1 0 16,0 22-16,20-22 0,1 1 0,0 20 15,21-21-15,0 1 0,0-1 0,0 0 16,0-20-16,42 20 0,-20-21 16,-1 0-16,21 0 0,0-21 0,1 0 15,-1 0-15,0 0 0,22-21 16,-22 0-16,1 0 0,-1-21 0,0 20 16,1 1-16,-1-21 0,0 21 15,-21-22-15,22 22 0,-22-21 16,0 21-16,-21-22 0,21 1 0,-21 21 15,0-21-15,21 20 0,-21 1 16,0-21-16,0 21 0,-21 21 31,0 21-31,21 0 0,-21 0 16,21 0-16,0 22 0,-21-22 0,21 21 16,0-21-16,0 22 0,0-22 15,0 21-15,0-21 0,21 22 0,-21-22 16,21 0-16,0 0 0,22 0 15,-22-21-15,0 0 0,21 0 0,-21 0 16,22 0-16,-1 0 0,0 0 16,1 0-16,-1-21 0,0 0 0,1 0 15,-22 0-15,21 0 0,1-22 16,-22 22-16,0-21 0,0 21 16,0-22-16,0 1 0,-21 21 0,0-22 15,0 22-15,0 0 0,0 0 0,0 0 16,-21 21-1,21 21-15,-21 0 16,0 0-16,21 0 0,0 22 16,-21-22-16,0 21 0,21-21 0,-22 22 15,22-22-15,0 21 0,0-21 0,-21 1 16,21-1-16,0 0 0,0 0 16,-21 0-16,21 0 15,21-42 1,0 0-1,1 0-15,-1 0 0,-21 0 16,21-1-16,0-20 0,0 21 16,-21-21-16,21 20 0,1-20 0,-22 21 15,21 0-15,-21-22 0,21 43 0,0-21 16,-21 0-16,21 21 16,0 0-16,1 21 0,-22 0 15,21 1-15,-21-1 0,0 21 16,21-21-16,0 0 0,-21 22 15,21-22-15,0 0 0,1 21 0,-1-20 16,0 20-16,0-21 0,0 0 16,22 0-16,-1 1 0,0-1 0,22 0 15,-1-21-15,1 0 0,-1 0 0,22 0 16,-22 0-16,1 0 0,-1 0 16,1 0-16,-1-21 0,1 0 0,-22-1 15,22-20-15,-22 21 0,0 0 16,1-22-16,-22 1 0,21 0 0,-42-1 15,0 1-15,0 0 0,0-22 0,0 22 16,0 0-16,-21-1 0,0 22 16,0-21-16,-22 21 0,22-1 15,0 22-15,-21 0 0,-1 0 0,22 0 16,-21 22-16,21-1 0,-22 0 16,1 0-16,21 21 0,-21 1 0,20-1 15,1 0-15,0 1 0,0-1 16,21 0-16,0-20 0,0 20 0,0-21 15,0 21-15,0-20 0,21 20 16,0-21-16,0 0 0,1 0 0,-1 1 16,0-22-16,0 0 0,0 0 0,0 0 15,1 0-15,20 0 0,-21 0 16,0-22-16,0 1 0,1 0 0,-1 0 16,0 0-16,21-22 0,-21 1 15,1 0-15,-1-22 0,0 1 16,0-1-16,0-20 0,0 20 0,1-21 15,-1 22-15,-21-1 0,0 1 0,21-1 16,-21 22-16,0-21 0,21 41 16,-21-20-16,0 21 0,0 0 0,0 0 15,-21 21 1,0 21-16,0 0 0,21 0 0,-22 21 16,22 1-16,-21-1 0,21 22 15,-21-1-15,21 64 16,0-63-16,0-1 0,0 1 0,0-1 15,0 1-15,0-22 0,0 21 16,0-20-16,0-1 0,0 0 0,21 1 16,-21-1-16,21-21 0,1 0 0,-1 1 15,0-1-15,0-21 0,0 0 16,22 0-16,-1 0 0,-21 0 0,21 0 16,22 0-16,-22-21 0,1-1 15,20 1-15,-21-21 0,1 21 0,-1-22 16,0 22-16,1-21 0,-1 0 0,-21-22 15,0 22-15,1-22 16,-1 1-16,-21-22 0,21 22 0,-21-1 16,0 1-16,0-1 0,0 22 0,0-1 15,0 1-15,0 0 0,0-1 16,0 22-16,0 0 0,0 42 31,0 0-31,0 1 0,0 20 0,0 0 16,-21 22-16,21-1 0,0 1 0,-21-1 15,21 1-15,0-1 0,0-20 16,0 20-16,0 1 0,0-22 0,0 0 16,0 1-16,0-1 0,0 0 0,0-21 15,0 22-15,0-22 16,0 0-16,0 0 0,21-21 0,0 21 16,0-21-16,0 0 0,22 0 0,-22 0 15,21 0-15,0 0 0,1-21 16,-1 21-16,0-21 0,1 0 0,-1 0 15,0 0-15,1-1 0,-22-20 16,42 0-16,-41-1 0,-1 22 16,0-21-16,-21 0 0,0-1 0,0 22 15,0-21-15,0 21 0,0-1 16,0 1-16,0 0 0,-21 21 0,0 0 16,-1 0-16,1 0 0,0 21 15,0 0-15,0 22 0,0-22 16,21 21-16,0 1 0,-22-22 0,22 21 15,0 0-15,0 1 0,0-22 16,0 21-16,0-21 0,22 22 0,-1-22 16,0 0-16,0 0 0,0 0 0,22-21 15,-22 0-15,21 22 0,-21-22 16,22 0-16,-22 0 0,21 0 0,-21 0 16,22-22-16,-22 1 0,21 21 0,-21-21 15,0 0-15,1 0 0,-1 0 16,0-1-16,0 1 0,-21-21 0,0 21 15,21 21-15</inkml:trace>
  <inkml:trace contextRef="#ctx0" brushRef="#br0" timeOffset="30531.75">3154 10160 0,'0'0'0,"-43"0"0,22 0 0,0 0 0,0 0 15,0 0-15,0 0 0,-1 0 16,44 0 15,-1 0-15,21 0-16,-21 0 0,22 0 0,-1 0 16,0 0-16,22 0 0,-1 0 0,22-21 15,0 21-15,-1 0 0,22 0 16,0 0-16,0 0 0,0 0 0,21 0 15,0 0-15,21 0 0,0-21 0,0 21 16,21 0-16,-20 0 0,41-21 16,-21 21-16,1 0 0,20 0 15,-20-22-15,20 1 0,1 21 0,-1 0 16,1-21-16,-1 21 0,1 0 16,-1-21-16,1 21 0,-1-21 0,1 21 15,-22 0-15,0-21 0,22 21 16,-22 0-16,-21-22 0,22 22 0,-43 0 15,21-21-15,-42 21 0,-1 0 0,1 0 16,-21-21-16,0 21 0,-1 0 16,-41 0-16,20 0 0,-21 0 15,-20 0-15,-1 0 0,0 0 0,0 0 0,-42 0 47,0 0-47,0 0 0,-1 21 16,1-21-16,0 0 0,0 0 15,0 0-15,0 0 0,-1 0 0,1 0 16</inkml:trace>
  <inkml:trace contextRef="#ctx0" brushRef="#br0" timeOffset="30679.96">9631 9970 0,'0'0'16,"-21"0"-16,-1 0 0,1 0 15,0 0 16,0 0-15,0 21-16,0-21 16,-1 21-16,1-21 0</inkml:trace>
  <inkml:trace contextRef="#ctx0" brushRef="#br0" timeOffset="31407.33">2011 11811 0,'0'0'0,"0"-21"0,0 0 16,0 0-16,-21 21 0,21-22 16,0 1-16,0 0 0,0 0 15,0-21-15,0 20 0,0 1 0,0-21 16,0 21-16,0 0 0,0-1 16,0 1-16,0 0 0,0 0 0,0 42 31,-22 0-31,22 0 15,0 22-15,0-1 0,0 22 0,0-22 16,0 21-16,0 1 0,0-1 16,0 1-16,-21-1 0,21 1 15,-21-1-15,21-20 0,0 20 16,0-20-16,0-1 0,-21 0 0,21-21 16,0 1-16,0-1 0,0 0 15,0-42 16,21 0-31,-21-1 0,21 1 0,0-21 16</inkml:trace>
  <inkml:trace contextRef="#ctx0" brushRef="#br0" timeOffset="31715.76">2328 11875 0,'0'21'16,"0"42"-1,0-42-15,21 1 16,1-22 0,-1 0-16,0 0 0,0 0 15,0 0-15,-21-22 0,21 1 16,1 0-16,-1 0 0,-21 0 16,0 0-16,0-1 15,-21 22-15,-1-21 0,1 21 16,0 0-16,0 0 0,0 0 15,0 21-15,-1 1 0,1-1 16,21 0 0,0 0-16,0 0 0,0 0 15,21-21-15,1 0 0,-1 0 16,21 0-16,0 0 0,1 0 0</inkml:trace>
  <inkml:trace contextRef="#ctx0" brushRef="#br0" timeOffset="32819.89">4170 11959 0,'0'0'15,"-64"43"-15,1-22 0,-1 21 0,1-21 16,-1 0-16,1 1 0,20-1 0,-20 0 16,21 0-16,20-21 0,-20 21 15,21-21-15,21-21 16,21 0-16,0 0 16,22 0-16,20-22 0,-21 22 15,22-21-15,-1-1 0,1 1 0,-1 0 16,1-1-16,-1-20 0,1 21 15,-22-1-15,22-20 0,-1 20 0,-20-20 16,-1-1-16,0 22 0,-21-21 16,1-1-16,-22 22 0,0-22 0,0 22 15,0 0-15,-22-1 0,1 22 16,0-21-16,0 21 0,-21-1 0,-1 1 16,22 21-16,-21 0 0,21 0 15,-22 0-15,22 21 0,-21 1 0,21 20 16,-1 0-16,1 22 0,0-1 15,0 22-15,0 0 0,0-1 16,-1 1-16,1 21 0,0 0 0,21-1 16,-21 1-16,0 0 0,21 21 15,-21-21-15,21 21 0,0 0 0,0 0 16,0 0-16,-22 21 0,22-21 16,0 21-16,0-21 0,0 21 0,0-21 15,0 0-15,0 0 0,0-21 0,0 21 16,0-21-16,0 0 0,0 0 15,22-22-15,-22 1 0,21 0 0,-21-22 16,21 1-16,0-22 0,0 22 16,0-22-16,22-21 0,-22 0 15,0-21-15,0 0 0,22 0 0,-22-21 16,21-21-16,0-1 0,1 1 16,-1-21-16,22-1 0,-22-21 0,21 1 15,1-1-15,-22-21 0,1 0 16,20 1-16,-42-1 0,22-21 0,-22 0 15,0 21-15,-21 0 0,0-21 0,-21 21 16,0 0-16,-22 1 0,1-1 16,0 0-16,-22 21 0,22 1 0,-22-1 15,1 21-15,-1 22 0,1-21 16,-1 20-16,22 22 0,-22 0 16,1 0-16,21 0 0,-22 21 0,22 0 15,-1 0-15,22 0 0,0 0 16,0 0-16,21 21 15,42-21 1,-21 0-16,22 0 0,-1-21 0,0-1 16,22 1-16,-1 0 0,22 0 15,0-21-15,-1-1 0,1 22 16,0-21-16,-22-1 0,1-20 0,-1 42 16,1-22-16,-43 1 0,21 21 0,-21-21 15,-21 20-15,0 1 0,0 0 16,0 0-16,0 0 0,-21 0 15,0-1-15,0 22 0,0 0 0,0 0 16,-1 0-16,1 0 0,21 22 16,0-1-16,0 0 15,0 21-15,0-21 0,0 22 16,0-22-16,0 21 0,0-21 0,0 22 16,0-22-16,0 0 0,0 0 15,0 0-15,21 1 0,-21-1 16,22-21-1,-22-21 1,0-1-16,0 1 0,0 0 16,0 0-16,0 0 0,0-22 15,0 22-15</inkml:trace>
  <inkml:trace contextRef="#ctx0" brushRef="#br0" timeOffset="32988.12">4847 11599 0,'0'-21'0,"-21"0"31,0 21-31,0 0 16,21 21-1,0 0 1,0 1-16,21-22 0,0 21 16,0-21-16,0 21 0,0-21 15,1 0-15</inkml:trace>
  <inkml:trace contextRef="#ctx0" brushRef="#br0" timeOffset="34128.19">5186 11684 0,'0'21'31,"0"0"-31,0 1 16,0-1-16,0 0 0,0 0 0,-21 0 15,21 22-15,0-22 0,0 21 16,-22-21-16,22 0 0,0 22 15,0-22-15,0 0 0,0 0 0,0 0 16,0 1-16,-21-22 16,21-22 15,0 1-31,0 0 0,0 0 0,0 0 16,0-22-16,21 22 0,-21-21 0,22 21 15,-1-22-15,0 1 0,0 21 16,21-21-16,1 20 0,-22-20 0,21 21 15,1 21-15,-1-21 0,0 21 16,43 0-16,-43 21 0,-21-21 16,1 42-16,-1-21 0,0 1 15,0 20-15,-21 0 0,21 1 16,-21-22-16,0 21 0,0 0 0,21 1 16,1-1-16,-22-21 0,21 22 15,-21-22-15,21 0 0,0-21 0,0 21 16,0-21-16,1 0 0,-1 0 15,0 0-15,0 0 0,0-21 0,0 0 16,1 0-16,-1-22 0,0 22 0,0-21 16,21-1-16,-20 1 0,-1 0 15,21-1-15,-21-20 0,22 21 0,-1-1 16,0 1-16,1 0 0,20-1 16,-21 22-16,1-21 0,-1 21 15,-21 21-15,22 0 0,-22 0 0,0 0 16,0 0-16,0 0 0,-21 42 15,0-21-15,21 0 0,-21 0 16,0 1-16,0 20 0,0-21 0,0 0 16,0 0-16,0 1 0,0-1 15,0 0-15,22-21 0,-22 21 16,21-21 0,-21-21-1,0 0-15,0 0 16,0-1-16,0 1 0,0 0 15,-21 0-15,-1 0 0,1 0 0,21-22 16,-21 22-16,0 0 0,0 0 0,0 0 16,-1 21-16,1 0 0,0 0 15,0 0-15,0 0 0,-22 0 0,22 21 16,-21 0-16,21 0 0,-22 21 16,22-20-16,-21 20 0,21 0 0,0 1 15,-1-1-15,1 0 0,0 1 16,21-1-16,-21 0 0,21 1 0,0-1 15,0 0-15,0-21 0,0 22 0,0-22 16,21 0-16,0 0 0,0-21 16,1 0-16,20 0 0,-21 0 15,21 0-15,-20-21 0,20 21 0,0-42 16,1 21-16,-1-22 0,-21 1 16,21 0-16,1-1 0,-1 1 0,0-22 15,1 1-15,20-1 0,-42 1 16,22-22-16,-1 1 0,-21 20 0,0-21 15,1 1-15,-22 20 0,0 1 16,21-1-16,-21 22 0,0 0 0,0-1 16,0 1-16,0 21 0,0 0 0,0 42 31,-21 0-31,-1 0 0,1 21 16,21 22-16,-21-22 0,0 43 0,0-22 15,21 22-15,0-21 0,-21 20 16,21 1-16,-22-22 0,22 1 0,0 21 15,0-22-15,0 1 0,0-1 16,0 1-16,0-22 0,22 21 0,-1-20 16,21 20-16,-21-42 0,22 1 15,-22-1-15,21-21 0,0 0 16,1 0-16,-1 0 0,0 0 0,1-21 16,-1-1-16,22-20 0,-1 21 0,-21-21 15,85-64 1,-63 63-16</inkml:trace>
  <inkml:trace contextRef="#ctx0" brushRef="#br0" timeOffset="37165.14">7451 11367 0,'0'0'16,"0"-22"-16,-22 22 15,1 0-15,42 0 47,22 0-31,-22 0-16,21-21 0,1 21 15,-1-21-15,0 0 0,22 0 0,-22 0 16,22-1-16,-1 1 0,-21 0 16,22-21-16,-22 21 0,1-1 0,-22 1 15,21 0-15,-42 0 0,0 0 0,0 0 16,-21-1-16,0 22 16,-22 0-16,1 0 0,0 0 0,-22 0 15,22 22-15,-22-1 0,1 0 16,-1 0-16,22 21 0,0 1 15,-1-1-15,1 0 0,21 1 16,0-1-16,0 0 0,21 1 0,0-22 16,0 21-16,21-21 0,-21 1 0,42-1 15,-21 0-15,22 0 0,-22 0 16,21-21-16,0 0 0,1 0 0,-1 0 16,0 0-16,1 0 0,-1 0 15,0 0-15,-20 0 0,-1-21 0,0 0 16,0 21-16,-21-21 15,-21 21-15,-21 0 16,20 0-16,-20 0 0,0 0 16,-22 21-16,22 0 0,0 0 0,-1 22 15,-20-22-15,20 0 0,22 21 16,-21 1-16,21-22 0,0 21 16,-1 22-16,1-22 0,21 0 0,0 1 15,0-1-15,0 0 0,0 1 0,21-1 16,1-21-16,-1 21 0,21-20 15,0-1-15,1-21 0,41 0 16,-20 0-16,-22 0 0,1 0 16,20 0-16,-21-21 0,22-1 15,-22 1-15,1 0 0,20-21 0,-21-1 0,1 1 16,-1 0-16,0-22 16,1 22-16,-1-22 0,-21 1 0,22-1 15,-1-20-15,0 20 0,1-20 16,-1-1-16,-21 0 0,21 22 0,-20-22 15,20 22-15,-21-1 0,0 1 0,0-1 16,1 22-16,-22-1 0,0 22 16,0 0-16,0 0 0,0 0 0,0 42 15,-22 0 1,1 0-16,0 22 0,0-1 0,0 21 16,0-20-16,-22 20 0,22 22 15,0-22-15,0 22 0,0 0 16,-1-22-16,1 22 0,0-22 0,21 22 15,0-21-15,0-22 0,0 21 16,0 1-16,0-22 0,21 1 0,0-1 16,1-21-16,20 21 0,0-20 15,1-22-15,-1 21 0,0-21 0,22 0 16,-1 0-16,-20 0 0,20-21 0,1-1 16,-22 1-16,21-21 0,1 21 15,-22-22-15,1 22 0,-1-21 0,0 0 16,1-1-16,-22 1 0,21 0 15,-42-1-15,0 22 0,0-21 0,0-1 16,0 1-16,0 21 0,0 0 16,-21 0-16,0 21 0,0 0 0,-1 0 15,-20 0-15,21 0 0,0 21 16,-22 0-16,22 0 0,0 0 16,0 22-16,0-22 0,0 21 0,21-21 15,-22 22-15,22-22 0,0 21 0,0 0 16,0 1-16,0-22 0,22 21 15,-1-21-15,0 22 0,21-22 0,-21-21 16,1 21-16,20 0 0,0-21 16,1 0-16,20 0 0,-21 0 0,22 0 15,-1-21-15,1 0 0,-22 21 16,22-21-16,-22-22 0,22 22 16,-22 0-16,-21-21 0,21 21 0,-20-22 15,-1 22-15,0-21 0,-21 21 0,0-22 16,0 22-16,0-21 0,0 21 15,0-1-15,0 1 0,0 0 0,0 42 32,-21-21-32,21 21 15,0 1-15,0-1 0,0 21 0,-21-21 16,21 0-16,0 22 0,-22-22 16,22 0-16,0 21 0,0-20 0,0 20 15,-21-21-15,21 0 0,0 0 0,-21 1 16,21-1-16,0 0 15,0 0-15,0-42 32,0 0-32,21 0 0,0-1 15,-21 1-15,22-21 0,-22 21 0,21-22 16,0 22-16,0-21 0,-21 0 16,21-1-16,0 22 0,1-21 0,-1 21 15,0-22-15,0 22 0,0 0 16,0 0-16,1 21 0,-1 0 0,0 0 15,0 21-15,-21 0 16,0 0-16,21 0 0,-21 22 16,21-22-16,-21 21 0,22-21 0,-22 22 15,21-22-15,0 21 0,-21 1 16,21-22-16,-21 0 0,0 21 16,21-21-16,-21 1 0,21-1 0,-21 0 15,22-21 1,-22-21-1,21 0-15,-21-1 0,21 1 16,-21 0-16,21-21 0,0 21 16,0-22-16,1 1 0,-1 0 0,0-1 15,21-20-15,-21 20 0,22 1 16,-1 0-16,0-1 0,1 1 16,-22 21-16,21-21 0,-21 20 0,22 22 15,-22-21-15,0 21 0,0 0 16,-21 21-16,0 1 0,21 20 15,-21 0-15,0 1 0,0-1 0,0 0 16,0 1-16,-21-1 0,21 0 16,-21 22-16,21-22 0,0 0 0,0-20 15,0 20-15,0 0 0,0-21 0,21 22 16,0-22-16,1 0 0,20 0 16,-21 0-16,21-21 0,1 0 0,-1 0 15,0 0-15,1 0 0,-1 0 16,0 0-16,1-21 0,-1 0 0,22 0 15,-22-21-15,0 20 0,1-20 16,-1 21-16,0-21 0,-21-1 16,22 1-16,-22 0 0,-21-1 0,0 1 15,0 0-15,0-1 0,0 1 0,0 0 16,0 20-16,-21 1 0,0 0 16,21 0-16,-43 21 0,22 0 0,0 0 15,0 0-15,0 21 0,-22 0 0,22 22 16,0-22-16,0 21 0,21 0 15,0-20-15,-21 20 0,21 0 0,0 1 16,0-1-16,0 0 0,0-21 16,21 22-16,0-1 0,0-21 15,0 22-15,22-22 0,-22 0 0,21 0 16,22-21-16,-22 21 0,21-21 16,1 21-16,-1-21 0,1 0 0,-22 0 15,22 0-15,-22-21 0,0 0 0,1 0 16,-1 0-16,0-22 0,-20 1 15,20 21-15,-21-21 0,21-43 16,-20 43-16,-1-1 0,-21 1 0,21 0 16,-21-1-16,0 22 15,0 0-15,0 0 0,0 0 0,0 42 32,-21 0-32,21 21 0,-21-21 15,21 1-15,-22 20 0,22-21 0,0 21 16,-21-20-16,21-1 0,-21 21 15,21-21-15,0 0 0,-21 1 0,21 20 16,0-21-16,0 0 0,-21 0 0,0 1 16,21-1-16,-22-21 15,22-21 1,0-1 0,0 1-16,0 0 0,22-21 0,-1 21 15,0-22-15,0 1 0,21 0 16,-20-1-16,20 1 0,0 0 15,1-1-15,20 1 0,-21 0 0,22 20 16,-22-20-16,1 21 0,-1 21 0,0 0 16,-21 0-16,1 0 0,-1 21 15,0 0-15,-21 0 0,21 22 0,-21-1 16,0-21-16,0 22 0,0-1 0,0 0 16,0-21-16,0 22 0,0-22 15,0 21-15,0-21 0,0 22 0,21-22 16,-21 0-16,21 0 0,1 0 15,-1 1-15,0-1 0,0-21 0,21 0 16,-20 0-16,-1 0 0,21 0 0,-21 0 16,22-21-16,-22-1 0,21 1 15,-21 0-15,22 0 0,-22-21 16,21 20-16,0-41 0,-20 21 0,20-22 16,0 1-16,1-1 0,-22-21 15,21 1-15,-21-1 0,22-21 0,-22 22 16,21-1-16,-21 0 0,0 22 0,1-22 15,-1 22-15,0-22 16,0 43-16,-21-22 0,0 22 0,0-1 16,0 22-16,0 0 0,-21 63 15,0-20 1,-22 20-16,22 21 16,0-20-16,0 20 0,-21 1 0,20 20 15,1-20-15,0 21 0,0-1 0,0 22 16,0-21-16,21-1 0,-22 1 15,22-21-15,0 20 0,0-20 0,0-1 16,0-20-16,22 20 0,-1-21 0,0 22 16,0-43-16,0 21 0,0 1 15,1-22-15,-1 0 0,0 0 0,21 0 16,-21-21-16,1 0 0,-1 0 16,21 0-16,-21 0 0,0 0 0,1-21 15,-1 0-15,21 0 0,-21 0 16,0 0-16,1-22 0,-1 22 15,0-21-15,0 21 0,0-1 0,0-20 16,1 21-16,-22 0 0</inkml:trace>
  <inkml:trace contextRef="#ctx0" brushRef="#br0" timeOffset="37455.71">14055 11494 0,'0'0'0,"-22"0"0,1 0 0,0 0 0,42 0 32,-21-22-32,43 22 15,-1-21-15,-21 21 0,43-21 0,-22 21 16,0-21-16,22 21 0,-22 0 0,0-21 16,22 21-16,-22 0 0,-21 0 15,22-21-15,-22 21 0,0 0 0,0 0 16,-42 0 15,0 0-15</inkml:trace>
  <inkml:trace contextRef="#ctx0" brushRef="#br0" timeOffset="38428.15">15811 11134 0,'0'-21'0,"0"-1"0,0 1 16,0 0-16,0 0 0,0 0 15,0 0 1,-21 21-16,0 0 0,0 0 15,0 21-15,0 0 16,-22 21-16,22-21 0,0 43 0,-21-22 0,-1 22 16,22-1-16,0 1 0,-21-1 15,20-20-15,1 20 0,21-21 16,-21 22-16,21-22 0,0 1 0,0-1 16,0 0-16,0-21 0,0 22 0,0-1 15,21-21-15,0 22 0,1-22 16,-1 0-16,0 0 0,21 0 15,1 0-15,-1-21 0,-21 0 0,43 0 16,-22 0-16,0 0 0,1-21 0,-1 0 16,21 0-16</inkml:trace>
  <inkml:trace contextRef="#ctx0" brushRef="#br0" timeOffset="38728.76">16743 11070 0,'0'0'16,"0"-63"-1,0 42-15,21 21 16,0 0-16,0 0 16,0 0-16,1 21 0,-1 0 0,0 0 15,0 0-15,0 22 0,0-1 16,1 21-16,-22-20 0,21 20 0,-21 1 15,21-1-15,-21-20 0,0 20 16,0 1-16,0-22 0,0 0 16,-21 22-16,0-22 0,-1 0 0,1 1 15,0-1-15,-21-21 0,21 22 0,-22-22 16,22 21-16,-21-21 0,21-21 16,-1 21-16,-20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C90-478D-AB7F-FB7E-DBEDF1390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45332-0333-BC72-0E6C-ED7A53DCA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84B3-06C8-F315-6A81-BADC99CD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9F35-DF96-51BB-4FEC-C09E9C9E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FF29-5972-659D-BE81-001088E1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7F78-BBB3-64D1-205D-85EA8B8A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B24A3-C1B9-A268-9D7B-7F3AFD52F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3E70-04F1-5B49-439B-B36B0A70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F46A-128C-3743-ED38-B68A6094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CFB7-F395-F596-B713-0DC05D4F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2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0EBA2-C2D2-784D-6FFB-0E730A893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E4619-13DF-14A6-DF09-6EAFEE4C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8087-0FFE-1384-1B3A-0829FBBC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7B28-3F8F-7BD5-4A9B-E8CAD95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DCE-4CD2-A620-9EF5-FDF22BC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0A0-D6EC-7CA5-79C1-0565C4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D5C1-6164-CFC2-6126-4D3BE0ED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B0C-B7F1-FCC8-5611-7D014BB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2EF8-0A9B-071A-46BD-66DDF45F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63DB-0EAA-2C08-FE5D-4C1EF951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4BB4-54D2-3159-AC0E-464175B6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2435-3F6A-339C-8F0A-530F386B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B228-27EC-B9D7-70C8-FB5BAB2C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2A01-297E-8050-D5E5-E5A013E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BB76-7884-F6ED-FF74-2B8C0DBD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8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1169-C6EE-411F-5482-496CD2CD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1804-497F-187B-5374-EAE219855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F881D-2FA1-FF11-5F74-606A3A89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9E0D6-8C01-51CE-8358-2E8B56EF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E6EBD-1553-BED5-EDC3-37A5044C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92B2-4A45-332A-B693-645B798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7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B5FB-33A9-4385-3605-5825BD95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8610-E4EF-14C3-3AA2-8E230BE6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F9A97-2AC9-330F-FFD7-1E0BBA7F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E7FB8-20DC-E52D-2E69-ADE1C7F2D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67D62-E72B-3624-B0E2-D8BED52F3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0DD3F-E30D-FE09-223C-C22306F8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89A1A-FDEC-C3C9-B5FB-07C676E1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CA079-2CF2-EBAA-28EB-80E4F6B7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9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6A9-EB12-7803-DF35-A9B0136B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B79FA-A0F2-EC2B-D9B0-A42BF345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9236-E9CB-0BA5-E013-AC1A1BE8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88E6D-5E48-45E1-9496-F5144975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6391F-FAFA-7CE0-CEBA-0734D981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76721-EAC5-2B92-205F-516847DA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23C75-4E48-8289-41E4-EDF32BA8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5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F977-CF7B-9CCF-F5E3-427C6C9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82AD-9355-D604-DC9D-68E7C477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28BE-B190-C996-CFA4-18FCD70A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32F7-7E3B-FD7D-61C9-F018F09D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ACD02-20C4-EDC7-225A-C8AB0F54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72801-2974-28ED-4FDE-937F52E3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6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6B42-2060-408D-E339-E5621102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00FAE-DEC4-9115-79B2-2488DA34C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20BE7-BDE3-12F4-02F0-C0B3845F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0D57F-4E7E-211E-1BCF-452F86A7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08C3-9F3D-7448-7115-B4B3545D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5A4F-20E5-3986-252D-D2AF1F7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9647E-CFD8-A895-1217-8E5CDEBE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3EE1-3261-F4A3-95D6-82F45B77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2B02-B161-8F3C-7F87-97788E9F4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CB24-89A4-4DAF-BAC7-91F0BEEECC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7319-878B-4182-75CC-DCC94B4C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5F31-6BA7-AC10-D652-4209B0CB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5569-5CFB-422C-92AA-0DAEF3D4F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8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8A594F-CB0B-E689-2E79-EFFA15D5E8EF}"/>
                  </a:ext>
                </a:extLst>
              </p14:cNvPr>
              <p14:cNvContentPartPr/>
              <p14:nvPr/>
            </p14:nvContentPartPr>
            <p14:xfrm>
              <a:off x="190440" y="38160"/>
              <a:ext cx="776520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8A594F-CB0B-E689-2E79-EFFA15D5E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800"/>
                <a:ext cx="778392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47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1382CC-7308-E789-3EB1-72E531B327F9}"/>
                  </a:ext>
                </a:extLst>
              </p14:cNvPr>
              <p14:cNvContentPartPr/>
              <p14:nvPr/>
            </p14:nvContentPartPr>
            <p14:xfrm>
              <a:off x="350640" y="335160"/>
              <a:ext cx="769644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1382CC-7308-E789-3EB1-72E531B327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25800"/>
                <a:ext cx="771516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55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439B89-03BC-2EC2-1110-22681FFE251C}"/>
                  </a:ext>
                </a:extLst>
              </p14:cNvPr>
              <p14:cNvContentPartPr/>
              <p14:nvPr/>
            </p14:nvContentPartPr>
            <p14:xfrm>
              <a:off x="259200" y="198000"/>
              <a:ext cx="7422120" cy="472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439B89-03BC-2EC2-1110-22681FFE2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88640"/>
                <a:ext cx="744084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1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6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F55477-4BAC-D512-7EBE-F676EDBB0C0B}"/>
                  </a:ext>
                </a:extLst>
              </p14:cNvPr>
              <p14:cNvContentPartPr/>
              <p14:nvPr/>
            </p14:nvContentPartPr>
            <p14:xfrm>
              <a:off x="716400" y="152280"/>
              <a:ext cx="5951520" cy="22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F55477-4BAC-D512-7EBE-F676EDBB0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42920"/>
                <a:ext cx="5970240" cy="22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09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82969-F903-4352-ECAC-53B4F972BD8D}"/>
                  </a:ext>
                </a:extLst>
              </p14:cNvPr>
              <p14:cNvContentPartPr/>
              <p14:nvPr/>
            </p14:nvContentPartPr>
            <p14:xfrm>
              <a:off x="175320" y="281880"/>
              <a:ext cx="865656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82969-F903-4352-ECAC-53B4F972B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72520"/>
                <a:ext cx="867528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2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A2C869-E3A0-0E52-F612-7105E18D8582}"/>
                  </a:ext>
                </a:extLst>
              </p14:cNvPr>
              <p14:cNvContentPartPr/>
              <p14:nvPr/>
            </p14:nvContentPartPr>
            <p14:xfrm>
              <a:off x="30600" y="38160"/>
              <a:ext cx="875556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A2C869-E3A0-0E52-F612-7105E18D8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8800"/>
                <a:ext cx="877428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2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6E5422-C90D-7E11-86C4-A06D2CB67C25}"/>
                  </a:ext>
                </a:extLst>
              </p14:cNvPr>
              <p14:cNvContentPartPr/>
              <p14:nvPr/>
            </p14:nvContentPartPr>
            <p14:xfrm>
              <a:off x="358200" y="76320"/>
              <a:ext cx="8298360" cy="10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6E5422-C90D-7E11-86C4-A06D2CB67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66960"/>
                <a:ext cx="831708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782569-BF74-2CAD-18E0-5AEB52C2C714}"/>
                  </a:ext>
                </a:extLst>
              </p14:cNvPr>
              <p14:cNvContentPartPr/>
              <p14:nvPr/>
            </p14:nvContentPartPr>
            <p14:xfrm>
              <a:off x="114120" y="1097280"/>
              <a:ext cx="8679600" cy="479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782569-BF74-2CAD-18E0-5AEB52C2C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1087920"/>
                <a:ext cx="869832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06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C7B54-5C18-23AF-0B8B-1F9310050CFD}"/>
                  </a:ext>
                </a:extLst>
              </p14:cNvPr>
              <p14:cNvContentPartPr/>
              <p14:nvPr/>
            </p14:nvContentPartPr>
            <p14:xfrm>
              <a:off x="426600" y="274320"/>
              <a:ext cx="7163280" cy="83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C7B54-5C18-23AF-0B8B-1F9310050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64960"/>
                <a:ext cx="718200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86EE93-7D4B-77CC-0FC8-51205522603E}"/>
                  </a:ext>
                </a:extLst>
              </p14:cNvPr>
              <p14:cNvContentPartPr/>
              <p14:nvPr/>
            </p14:nvContentPartPr>
            <p14:xfrm>
              <a:off x="22680" y="1181160"/>
              <a:ext cx="6332760" cy="422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86EE93-7D4B-77CC-0FC8-512055226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171800"/>
                <a:ext cx="635148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D41-F75B-6DF2-CF46-CDE72C6A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3B04-5626-2C1B-AE7A-A9F63C5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C6B32F-FE98-CB2D-F832-CAC48371B678}"/>
                  </a:ext>
                </a:extLst>
              </p14:cNvPr>
              <p14:cNvContentPartPr/>
              <p14:nvPr/>
            </p14:nvContentPartPr>
            <p14:xfrm>
              <a:off x="525600" y="343080"/>
              <a:ext cx="2400840" cy="125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C6B32F-FE98-CB2D-F832-CAC48371B6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333720"/>
                <a:ext cx="2419560" cy="12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A4223D-9910-C28C-ACF0-6F3D804C85F4}"/>
                  </a:ext>
                </a:extLst>
              </p14:cNvPr>
              <p14:cNvContentPartPr/>
              <p14:nvPr/>
            </p14:nvContentPartPr>
            <p14:xfrm>
              <a:off x="236160" y="1866960"/>
              <a:ext cx="8626320" cy="463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A4223D-9910-C28C-ACF0-6F3D804C8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1857600"/>
                <a:ext cx="864504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12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2022-05-26T12:32:52Z</dcterms:created>
  <dcterms:modified xsi:type="dcterms:W3CDTF">2022-05-26T12:33:02Z</dcterms:modified>
</cp:coreProperties>
</file>