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3"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45424155"/>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202026244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8364311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0810528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3429728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3157860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181513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82743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1386137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5734368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1125766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862916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4075845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19447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362210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294094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845765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083608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2499514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82889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75052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7830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921035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64283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46656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61140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290714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6"/>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84469004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Sabarinathan.B</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DD8F83770A8A1A4A43D46C178E49DE94 (312207613)</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6467590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0571417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4094091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17498489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2156033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758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3616795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88786259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838325"/>
            <a:ext cx="6812785"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560290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46529647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432749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664064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15487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607349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0795880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root</cp:lastModifiedBy>
  <cp:revision>0</cp:revision>
  <dcterms:created xsi:type="dcterms:W3CDTF">2024-08-28T22:26:16Z</dcterms:created>
  <dcterms:modified xsi:type="dcterms:W3CDTF">2024-09-03T03:51:22Z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01e0cfa20391488ab1c99db925691908</vt:lpwstr>
  </property>
</Properties>
</file>