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6"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Title 1"/>
          <p:cNvSpPr>
            <a:spLocks noGrp="1"/>
          </p:cNvSpPr>
          <p:nvPr>
            <p:ph type="ctrTitle"/>
          </p:nvPr>
        </p:nvSpPr>
        <p:spPr>
          <a:xfrm>
            <a:off x="633307" y="2445068"/>
            <a:ext cx="10943167" cy="1082675"/>
          </a:xfrm>
        </p:spPr>
        <p:style>
          <a:lnRef idx="0">
            <a:srgbClr val="FFFFFF"/>
          </a:lnRef>
          <a:fillRef idx="1">
            <a:schemeClr val="accent1"/>
          </a:fillRef>
          <a:effectRef idx="1">
            <a:schemeClr val="accent1"/>
          </a:effectRef>
          <a:fontRef idx="minor">
            <a:schemeClr val="lt1"/>
          </a:fontRef>
        </p:style>
        <p:txBody>
          <a:bodyPr/>
          <a:p>
            <a:r>
              <a:rPr lang="en-US"/>
              <a:t>WORD COUNTER </a:t>
            </a:r>
            <a:endParaRPr lang="en-US"/>
          </a:p>
        </p:txBody>
      </p:sp>
      <p:sp>
        <p:nvSpPr>
          <p:cNvPr id="3" name="Subtitle 2"/>
          <p:cNvSpPr>
            <a:spLocks noGrp="1"/>
          </p:cNvSpPr>
          <p:nvPr>
            <p:ph type="subTitle" idx="1"/>
          </p:nvPr>
        </p:nvSpPr>
        <p:spPr>
          <a:xfrm>
            <a:off x="626745" y="3528060"/>
            <a:ext cx="10949305" cy="462280"/>
          </a:xfrm>
        </p:spPr>
        <p:style>
          <a:lnRef idx="0">
            <a:srgbClr val="FFFFFF"/>
          </a:lnRef>
          <a:fillRef idx="2">
            <a:schemeClr val="accent1"/>
          </a:fillRef>
          <a:effectRef idx="1">
            <a:schemeClr val="accent1"/>
          </a:effectRef>
          <a:fontRef idx="minor">
            <a:schemeClr val="lt1"/>
          </a:fontRef>
        </p:style>
        <p:txBody>
          <a:bodyPr/>
          <a:p>
            <a:r>
              <a:rPr lang="en-US" sz="2400">
                <a:sym typeface="+mn-ea"/>
              </a:rPr>
              <a:t>- BY USING PYTHON</a:t>
            </a:r>
            <a:endParaRPr lang="en-US" sz="2400">
              <a:sym typeface="+mn-ea"/>
            </a:endParaRPr>
          </a:p>
        </p:txBody>
      </p:sp>
      <p:sp>
        <p:nvSpPr>
          <p:cNvPr id="4" name="Text Box 3"/>
          <p:cNvSpPr txBox="1"/>
          <p:nvPr/>
        </p:nvSpPr>
        <p:spPr>
          <a:xfrm>
            <a:off x="7288530" y="4905375"/>
            <a:ext cx="4318635" cy="368300"/>
          </a:xfrm>
          <a:prstGeom prst="rect">
            <a:avLst/>
          </a:prstGeom>
          <a:noFill/>
        </p:spPr>
        <p:txBody>
          <a:bodyPr wrap="square" rtlCol="0">
            <a:spAutoFit/>
          </a:bodyPr>
          <a:p>
            <a:r>
              <a:rPr lang="en-US">
                <a:solidFill>
                  <a:schemeClr val="accent1"/>
                </a:solidFill>
                <a:effectLst>
                  <a:outerShdw blurRad="38100" dist="25400" dir="5400000" algn="ctr" rotWithShape="0">
                    <a:srgbClr val="6E747A">
                      <a:alpha val="43000"/>
                    </a:srgbClr>
                  </a:outerShdw>
                </a:effectLst>
              </a:rPr>
              <a:t>SABARISAN G</a:t>
            </a:r>
            <a:endParaRPr lang="en-US">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69265"/>
            <a:ext cx="10972800" cy="582613"/>
          </a:xfrm>
        </p:spPr>
        <p:txBody>
          <a:bodyPr/>
          <a:p>
            <a:r>
              <a:rPr lang="en-US"/>
              <a:t>1. </a:t>
            </a:r>
            <a:r>
              <a:rPr lang="en-US">
                <a:sym typeface="+mn-ea"/>
              </a:rPr>
              <a:t>Aim of the Project:</a:t>
            </a:r>
            <a:endParaRPr lang="en-US"/>
          </a:p>
        </p:txBody>
      </p:sp>
      <p:sp>
        <p:nvSpPr>
          <p:cNvPr id="3" name="Content Placeholder 2"/>
          <p:cNvSpPr>
            <a:spLocks noGrp="1"/>
          </p:cNvSpPr>
          <p:nvPr>
            <p:ph idx="1"/>
          </p:nvPr>
        </p:nvSpPr>
        <p:spPr/>
        <p:txBody>
          <a:bodyPr/>
          <a:p>
            <a:endParaRPr lang="en-US"/>
          </a:p>
          <a:p>
            <a:r>
              <a:rPr lang="en-US"/>
              <a:t>Develop a simple text analysis tool that counts the number of words, lines, and characters in a given input text.</a:t>
            </a:r>
            <a:endParaRPr lang="en-US"/>
          </a:p>
          <a:p>
            <a:r>
              <a:rPr lang="en-US"/>
              <a:t>This tool will provide users with basic insights into the structure and content of the text.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2.Business and Problem Statement:</a:t>
            </a:r>
            <a:endParaRPr lang="en-US"/>
          </a:p>
        </p:txBody>
      </p:sp>
      <p:sp>
        <p:nvSpPr>
          <p:cNvPr id="3" name="Content Placeholder 2"/>
          <p:cNvSpPr>
            <a:spLocks noGrp="1"/>
          </p:cNvSpPr>
          <p:nvPr>
            <p:ph idx="1"/>
          </p:nvPr>
        </p:nvSpPr>
        <p:spPr/>
        <p:txBody>
          <a:bodyPr/>
          <a:p>
            <a:pPr>
              <a:lnSpc>
                <a:spcPct val="150000"/>
              </a:lnSpc>
            </a:pPr>
            <a:r>
              <a:rPr lang="en-US"/>
              <a:t>In the era of digital information, there is often a need for quick and accurate analysis of textual data. However, manually counting words, lines, and characters in a document can be time-consuming and prone to errors, especially for large volumes of text. </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3.Project  Description</a:t>
            </a:r>
            <a:endParaRPr lang="en-US"/>
          </a:p>
        </p:txBody>
      </p:sp>
      <p:sp>
        <p:nvSpPr>
          <p:cNvPr id="3" name="Content Placeholder 2"/>
          <p:cNvSpPr>
            <a:spLocks noGrp="1"/>
          </p:cNvSpPr>
          <p:nvPr>
            <p:ph idx="1"/>
          </p:nvPr>
        </p:nvSpPr>
        <p:spPr/>
        <p:txBody>
          <a:bodyPr/>
          <a:p>
            <a:r>
              <a:rPr lang="en-US"/>
              <a:t>This tool aims to simplify the process of gathering basic statistical insights into textual content, facilitating tasks such as summarisation, content assessment, and data preprocessing.</a:t>
            </a:r>
            <a:endParaRPr lang="en-US"/>
          </a:p>
          <a:p>
            <a:endParaRPr lang="en-US"/>
          </a:p>
          <a:p>
            <a:pPr algn="just"/>
            <a:r>
              <a:rPr lang="en-US"/>
              <a:t>Key Features :</a:t>
            </a:r>
            <a:endParaRPr lang="en-US"/>
          </a:p>
          <a:p>
            <a:pPr marL="457200" lvl="1" indent="457200" algn="just">
              <a:buNone/>
            </a:pPr>
            <a:r>
              <a:rPr lang="en-US"/>
              <a:t>a)Word Count </a:t>
            </a:r>
            <a:endParaRPr lang="en-US"/>
          </a:p>
          <a:p>
            <a:pPr marL="457200" lvl="1" indent="457200" algn="just">
              <a:buNone/>
            </a:pPr>
            <a:r>
              <a:rPr lang="en-US"/>
              <a:t>b)Line Count</a:t>
            </a:r>
            <a:endParaRPr lang="en-US"/>
          </a:p>
          <a:p>
            <a:pPr marL="457200" lvl="1" indent="457200" algn="just">
              <a:buNone/>
            </a:pPr>
            <a:r>
              <a:rPr lang="en-US"/>
              <a:t>c)Character Count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4. Functionality :</a:t>
            </a:r>
            <a:endParaRPr lang="en-US"/>
          </a:p>
        </p:txBody>
      </p:sp>
      <p:sp>
        <p:nvSpPr>
          <p:cNvPr id="3" name="Content Placeholder 2"/>
          <p:cNvSpPr>
            <a:spLocks noGrp="1"/>
          </p:cNvSpPr>
          <p:nvPr>
            <p:ph idx="1"/>
          </p:nvPr>
        </p:nvSpPr>
        <p:spPr/>
        <p:txBody>
          <a:bodyPr/>
          <a:p>
            <a:pPr marL="971550" lvl="1" indent="-514350">
              <a:buFont typeface="+mj-lt"/>
              <a:buAutoNum type="romanLcPeriod"/>
            </a:pPr>
            <a:r>
              <a:rPr lang="en-US"/>
              <a:t>Count Words </a:t>
            </a:r>
            <a:endParaRPr lang="en-US"/>
          </a:p>
          <a:p>
            <a:pPr marL="971550" lvl="1" indent="-514350">
              <a:buFont typeface="+mj-lt"/>
              <a:buAutoNum type="romanLcPeriod"/>
            </a:pPr>
            <a:r>
              <a:rPr lang="en-US"/>
              <a:t>Count Lines</a:t>
            </a:r>
            <a:endParaRPr lang="en-US"/>
          </a:p>
          <a:p>
            <a:pPr marL="971550" lvl="1" indent="-514350">
              <a:buFont typeface="+mj-lt"/>
              <a:buAutoNum type="romanLcPeriod"/>
            </a:pPr>
            <a:r>
              <a:rPr lang="en-US"/>
              <a:t>Count Characters :</a:t>
            </a:r>
            <a:endParaRPr lang="en-US"/>
          </a:p>
          <a:p>
            <a:pPr marL="971550" lvl="1" indent="-514350">
              <a:buFont typeface="+mj-lt"/>
              <a:buAutoNum type="romanLcPeriod"/>
            </a:pPr>
            <a:r>
              <a:rPr lang="en-US"/>
              <a:t>Main Function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5.Code Implementation </a:t>
            </a:r>
            <a:endParaRPr lang="en-US"/>
          </a:p>
        </p:txBody>
      </p:sp>
      <p:sp>
        <p:nvSpPr>
          <p:cNvPr id="3" name="Content Placeholder 2"/>
          <p:cNvSpPr>
            <a:spLocks noGrp="1"/>
          </p:cNvSpPr>
          <p:nvPr>
            <p:ph idx="1"/>
          </p:nvPr>
        </p:nvSpPr>
        <p:spPr/>
        <p:txBody>
          <a:bodyPr/>
          <a:p>
            <a:pPr marL="0" indent="0">
              <a:buNone/>
            </a:pPr>
            <a:r>
              <a:rPr lang="en-US" sz="2800"/>
              <a:t>This Python script provides a comprehensive text analysis tool designed to analyze textual content input by the user.</a:t>
            </a:r>
            <a:endParaRPr lang="en-US" sz="2800"/>
          </a:p>
          <a:p>
            <a:r>
              <a:rPr lang="en-US" sz="2800"/>
              <a:t>`count_words` function accurately identifies words within the text</a:t>
            </a:r>
            <a:endParaRPr lang="en-US" sz="2800"/>
          </a:p>
          <a:p>
            <a:r>
              <a:rPr lang="en-US" sz="2800"/>
              <a:t>`count_lines` function employs basic string operations to effectively segment the text into lines and count.</a:t>
            </a:r>
            <a:endParaRPr lang="en-US" sz="2800"/>
          </a:p>
          <a:p>
            <a:r>
              <a:rPr lang="en-US" sz="2800"/>
              <a:t>`count_characters` function straightforwardly determines the total number of characters in the text.</a:t>
            </a:r>
            <a:endParaRPr lang="en-US" sz="2800"/>
          </a:p>
          <a:p>
            <a:r>
              <a:rPr lang="en-US" sz="2800"/>
              <a:t>`main`, orchestrates the analysis process by prompting the user to input their desired text.</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5005" y="883920"/>
            <a:ext cx="10972800" cy="582613"/>
          </a:xfrm>
        </p:spPr>
        <p:txBody>
          <a:bodyPr/>
          <a:p>
            <a:r>
              <a:rPr lang="en-US" sz="3000" b="1">
                <a:sym typeface="+mn-ea"/>
              </a:rPr>
              <a:t>6. Input Versatility with Error Handling and Exception Handling</a:t>
            </a:r>
            <a:r>
              <a:rPr lang="en-US" sz="3000">
                <a:sym typeface="+mn-ea"/>
              </a:rPr>
              <a:t> </a:t>
            </a:r>
            <a:endParaRPr lang="en-US" sz="3000"/>
          </a:p>
        </p:txBody>
      </p:sp>
      <p:sp>
        <p:nvSpPr>
          <p:cNvPr id="3" name="Content Placeholder 2"/>
          <p:cNvSpPr>
            <a:spLocks noGrp="1"/>
          </p:cNvSpPr>
          <p:nvPr>
            <p:ph idx="1"/>
          </p:nvPr>
        </p:nvSpPr>
        <p:spPr>
          <a:xfrm>
            <a:off x="1304925" y="1577340"/>
            <a:ext cx="8390890" cy="4449445"/>
          </a:xfrm>
        </p:spPr>
        <p:txBody>
          <a:bodyPr/>
          <a:p>
            <a:pPr marL="0" indent="0">
              <a:buNone/>
            </a:pPr>
            <a:endParaRPr lang="en-US" sz="1600"/>
          </a:p>
          <a:p>
            <a:pPr algn="just"/>
            <a:endParaRPr lang="en-US" sz="1800"/>
          </a:p>
          <a:p>
            <a:pPr marL="0" indent="0" algn="just">
              <a:lnSpc>
                <a:spcPct val="150000"/>
              </a:lnSpc>
              <a:buNone/>
            </a:pPr>
            <a:r>
              <a:rPr lang="en-US" sz="1800"/>
              <a:t>1.</a:t>
            </a:r>
            <a:r>
              <a:rPr lang="en-US" sz="2500"/>
              <a:t> Input Validation </a:t>
            </a:r>
            <a:endParaRPr lang="en-US" sz="2500"/>
          </a:p>
          <a:p>
            <a:pPr marL="0" indent="0" algn="just">
              <a:lnSpc>
                <a:spcPct val="150000"/>
              </a:lnSpc>
              <a:buNone/>
            </a:pPr>
            <a:r>
              <a:rPr lang="en-US" sz="2500"/>
              <a:t>2. Category Flexibility </a:t>
            </a:r>
            <a:endParaRPr lang="en-US" sz="2500"/>
          </a:p>
          <a:p>
            <a:pPr marL="0" indent="0" algn="just">
              <a:lnSpc>
                <a:spcPct val="150000"/>
              </a:lnSpc>
              <a:buNone/>
            </a:pPr>
            <a:r>
              <a:rPr lang="en-US" sz="2500"/>
              <a:t>3. Exception Handling </a:t>
            </a:r>
            <a:endParaRPr lang="en-US" sz="2500"/>
          </a:p>
          <a:p>
            <a:pPr marL="0" indent="0">
              <a:buNone/>
            </a:pPr>
            <a:endParaRPr lang="en-US" sz="2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7.Conclusion :</a:t>
            </a:r>
            <a:endParaRPr lang="en-US"/>
          </a:p>
        </p:txBody>
      </p:sp>
      <p:sp>
        <p:nvSpPr>
          <p:cNvPr id="3" name="Content Placeholder 2"/>
          <p:cNvSpPr>
            <a:spLocks noGrp="1"/>
          </p:cNvSpPr>
          <p:nvPr>
            <p:ph idx="1"/>
          </p:nvPr>
        </p:nvSpPr>
        <p:spPr/>
        <p:txBody>
          <a:bodyPr/>
          <a:p>
            <a:pPr marL="0" indent="457200">
              <a:buNone/>
            </a:pPr>
            <a:r>
              <a:rPr lang="en-US"/>
              <a:t>The Text Analysis Tool offers a simple yet powerful solution for analyzing textual data, providing valuable insights into word usage, document structure, and content length. Whether for academic, professional, or personal use, this tool empowers users to efficiently process and understand textual information.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35" y="-635"/>
            <a:ext cx="12192635" cy="6858635"/>
          </a:xfrm>
        </p:spPr>
        <p:style>
          <a:lnRef idx="0">
            <a:srgbClr val="FFFFFF"/>
          </a:lnRef>
          <a:fillRef idx="2">
            <a:schemeClr val="accent1"/>
          </a:fillRef>
          <a:effectRef idx="0">
            <a:srgbClr val="FFFFFF"/>
          </a:effectRef>
          <a:fontRef idx="minor">
            <a:schemeClr val="lt1"/>
          </a:fontRef>
        </p:style>
        <p:txBody>
          <a:bodyPr/>
          <a:p>
            <a:pPr marL="0" indent="0" algn="ctr">
              <a:buNone/>
            </a:pPr>
            <a:endParaRPr lang="en-US"/>
          </a:p>
          <a:p>
            <a:pPr marL="0" indent="0" algn="ctr">
              <a:buNone/>
            </a:pPr>
            <a:endParaRPr lang="en-US"/>
          </a:p>
          <a:p>
            <a:pPr marL="0" indent="0" algn="ctr">
              <a:buNone/>
            </a:pPr>
            <a:endParaRPr lang="en-US"/>
          </a:p>
          <a:p>
            <a:pPr marL="0" indent="0" algn="ctr">
              <a:buNone/>
            </a:pPr>
            <a:endParaRPr lang="en-US"/>
          </a:p>
          <a:p>
            <a:pPr marL="0" indent="0" algn="ctr">
              <a:buNone/>
            </a:pPr>
            <a:r>
              <a:rPr lang="en-US" sz="6000" b="1">
                <a:solidFill>
                  <a:schemeClr val="tx1"/>
                </a:solidFill>
              </a:rPr>
              <a:t>THANK YOU.</a:t>
            </a:r>
            <a:endParaRPr lang="en-US" sz="6000" b="1">
              <a:solidFill>
                <a:schemeClr val="tx1"/>
              </a:solidFill>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1868</Words>
  <Application>WPS Presentation</Application>
  <PresentationFormat>Widescreen</PresentationFormat>
  <Paragraphs>56</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SimSun</vt:lpstr>
      <vt:lpstr>Wingdings</vt:lpstr>
      <vt:lpstr>Microsoft YaHei</vt:lpstr>
      <vt:lpstr>Arial Unicode MS</vt:lpstr>
      <vt:lpstr>Calibri</vt:lpstr>
      <vt:lpstr>Orange Waves</vt:lpstr>
      <vt:lpstr>WORD COUNTER </vt:lpstr>
      <vt:lpstr>1. Aim of the Project:</vt:lpstr>
      <vt:lpstr>2.Business and Problem Statement:</vt:lpstr>
      <vt:lpstr>3.Project  Description</vt:lpstr>
      <vt:lpstr>4. Functionality :</vt:lpstr>
      <vt:lpstr>5.Code Implementation </vt:lpstr>
      <vt:lpstr>5. Input Versatility with Error Handling and Exception Handling </vt:lpstr>
      <vt:lpstr>6.Conclusion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 COUNTER </dc:title>
  <dc:creator>dell</dc:creator>
  <cp:lastModifiedBy>dell</cp:lastModifiedBy>
  <cp:revision>4</cp:revision>
  <dcterms:created xsi:type="dcterms:W3CDTF">2024-05-29T15:02:00Z</dcterms:created>
  <dcterms:modified xsi:type="dcterms:W3CDTF">2024-05-30T16:13:23Z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179DA77BBDC74148A5A8AD736DE1C6A6_11</vt:lpwstr>
  </property>
  <property fmtid="{D5CDD505-2E9C-101B-9397-08002B2CF9AE}" pid="3" name="KSOProductBuildVer">
    <vt:lpwstr>1033-12.2.0.13472</vt:lpwstr>
  </property>
</Properties>
</file>