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39"/>
          </a:xfrm>
          <a:prstGeom prst="rect"/>
          <a:noFill/>
        </p:spPr>
        <p:txBody>
          <a:bodyPr rtlCol="0" wrap="square">
            <a:spAutoFit/>
          </a:bodyPr>
          <a:p>
            <a:r>
              <a:rPr dirty="0" sz="2400" lang="en-US"/>
              <a:t>STUDENT NAME:</a:t>
            </a:r>
            <a:r>
              <a:rPr dirty="0" sz="2400" lang="en-GB"/>
              <a:t> </a:t>
            </a:r>
            <a:r>
              <a:rPr altLang="en-GB" dirty="0" sz="2400" lang="en-US"/>
              <a:t>K</a:t>
            </a:r>
            <a:r>
              <a:rPr altLang="en-GB" dirty="0" sz="2400" lang="en-US"/>
              <a:t>.sabarish</a:t>
            </a:r>
            <a:r>
              <a:rPr altLang="en-GB" dirty="0" sz="2400" lang="en-US"/>
              <a:t> </a:t>
            </a:r>
            <a:endParaRPr altLang="en-US" lang="zh-CN"/>
          </a:p>
          <a:p>
            <a:r>
              <a:rPr dirty="0" sz="2400" lang="en-US"/>
              <a:t>REGISTER NO:</a:t>
            </a:r>
            <a:r>
              <a:rPr dirty="0" sz="2400" lang="en-GB"/>
              <a:t> </a:t>
            </a:r>
            <a:r>
              <a:rPr altLang="en-GB" dirty="0" sz="2400" lang="en-US"/>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4</a:t>
            </a:r>
            <a:r>
              <a:rPr altLang="en-GB" dirty="0" sz="2400" lang="en-US"/>
              <a:t>6</a:t>
            </a:r>
            <a:r>
              <a:rPr altLang="en-GB" dirty="0" sz="2400" lang="en-US"/>
              <a:t>7</a:t>
            </a:r>
            <a:r>
              <a:rPr altLang="en-GB" dirty="0" sz="2400" lang="en-US"/>
              <a:t>9</a:t>
            </a:r>
            <a:r>
              <a:rPr altLang="en-GB" dirty="0" sz="2400" lang="en-US"/>
              <a:t>,</a:t>
            </a:r>
            <a:r>
              <a:rPr altLang="en-GB" dirty="0" sz="2400" lang="en-US"/>
              <a:t> </a:t>
            </a:r>
            <a:r>
              <a:rPr altLang="en-GB" dirty="0" sz="2400" lang="en-US"/>
              <a:t>391D79FA4E80F7A87AE408FB21E23C54</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6227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2024-09-05T04:35:56Z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fdad9e6a4c7c4a579715dbbdc77b63fc</vt:lpwstr>
  </property>
</Properties>
</file>