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14"/>
    <p:sldId id="257" r:id="rId15"/>
    <p:sldId id="258" r:id="rId16"/>
    <p:sldId id="259" r:id="rId17"/>
    <p:sldId id="260" r:id="rId18"/>
    <p:sldId id="261" r:id="rId19"/>
    <p:sldId id="262" r:id="rId20"/>
    <p:sldId id="263" r:id="rId21"/>
    <p:sldId id="264" r:id="rId22"/>
    <p:sldId id="265" r:id="rId23"/>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Trebuchet MS" charset="1" panose="020B0603020202020204"/>
      <p:regular r:id="rId10"/>
    </p:embeddedFont>
    <p:embeddedFont>
      <p:font typeface="Trebuchet MS Bold" charset="1" panose="020B0703020202020204"/>
      <p:regular r:id="rId11"/>
    </p:embeddedFont>
    <p:embeddedFont>
      <p:font typeface="Trebuchet MS Italics" charset="1" panose="020B0603020202090204"/>
      <p:regular r:id="rId12"/>
    </p:embeddedFont>
    <p:embeddedFont>
      <p:font typeface="Trebuchet MS Bold Italics" charset="1" panose="020B0703020202090204"/>
      <p:regular r:id="rId1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slides/slide1.xml" Type="http://schemas.openxmlformats.org/officeDocument/2006/relationships/slide"/><Relationship Id="rId15" Target="slides/slide2.xml" Type="http://schemas.openxmlformats.org/officeDocument/2006/relationships/slide"/><Relationship Id="rId16" Target="slides/slide3.xml" Type="http://schemas.openxmlformats.org/officeDocument/2006/relationships/slide"/><Relationship Id="rId17" Target="slides/slide4.xml" Type="http://schemas.openxmlformats.org/officeDocument/2006/relationships/slide"/><Relationship Id="rId18" Target="slides/slide5.xml" Type="http://schemas.openxmlformats.org/officeDocument/2006/relationships/slide"/><Relationship Id="rId19" Target="slides/slide6.xml" Type="http://schemas.openxmlformats.org/officeDocument/2006/relationships/slide"/><Relationship Id="rId2" Target="presProps.xml" Type="http://schemas.openxmlformats.org/officeDocument/2006/relationships/presProps"/><Relationship Id="rId20" Target="slides/slide7.xml" Type="http://schemas.openxmlformats.org/officeDocument/2006/relationships/slide"/><Relationship Id="rId21" Target="slides/slide8.xml" Type="http://schemas.openxmlformats.org/officeDocument/2006/relationships/slide"/><Relationship Id="rId22" Target="slides/slide9.xml" Type="http://schemas.openxmlformats.org/officeDocument/2006/relationships/slide"/><Relationship Id="rId23" Target="slides/slide10.xml" Type="http://schemas.openxmlformats.org/officeDocument/2006/relationships/slide"/><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https://abc/" TargetMode="External" Type="http://schemas.openxmlformats.org/officeDocument/2006/relationships/hyperlink"/></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1.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5.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5.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jpeg" Type="http://schemas.openxmlformats.org/officeDocument/2006/relationships/image"/><Relationship Id="rId3" Target="../media/image5.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jpe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 Id="rId3" Target="../media/image17.svg" Type="http://schemas.openxmlformats.org/officeDocument/2006/relationships/image"/><Relationship Id="rId4" Target="../media/image5.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6015037"/>
            <a:ext cx="675640" cy="4272280"/>
            <a:chOff x="0" y="0"/>
            <a:chExt cx="900853" cy="5696373"/>
          </a:xfrm>
        </p:grpSpPr>
        <p:sp>
          <p:nvSpPr>
            <p:cNvPr name="Freeform 3" id="3"/>
            <p:cNvSpPr/>
            <p:nvPr/>
          </p:nvSpPr>
          <p:spPr>
            <a:xfrm flipH="false" flipV="false" rot="0">
              <a:off x="0" y="0"/>
              <a:ext cx="900684" cy="5695950"/>
            </a:xfrm>
            <a:custGeom>
              <a:avLst/>
              <a:gdLst/>
              <a:ahLst/>
              <a:cxnLst/>
              <a:rect r="r" b="b" t="t" l="l"/>
              <a:pathLst>
                <a:path h="5695950" w="900684">
                  <a:moveTo>
                    <a:pt x="900684" y="5695950"/>
                  </a:moveTo>
                  <a:lnTo>
                    <a:pt x="0" y="5695950"/>
                  </a:lnTo>
                  <a:lnTo>
                    <a:pt x="0" y="0"/>
                  </a:lnTo>
                  <a:lnTo>
                    <a:pt x="900684" y="5695950"/>
                  </a:lnTo>
                  <a:close/>
                </a:path>
              </a:pathLst>
            </a:custGeom>
            <a:solidFill>
              <a:srgbClr val="5ECBEF">
                <a:alpha val="69804"/>
              </a:srgbClr>
            </a:solidFill>
          </p:spPr>
        </p:sp>
      </p:grpSp>
      <p:grpSp>
        <p:nvGrpSpPr>
          <p:cNvPr name="Group 4" id="4"/>
          <p:cNvGrpSpPr/>
          <p:nvPr/>
        </p:nvGrpSpPr>
        <p:grpSpPr>
          <a:xfrm rot="0">
            <a:off x="0" y="6015037"/>
            <a:ext cx="675640" cy="4272280"/>
            <a:chOff x="0" y="0"/>
            <a:chExt cx="900853" cy="5696373"/>
          </a:xfrm>
        </p:grpSpPr>
        <p:sp>
          <p:nvSpPr>
            <p:cNvPr name="Freeform 5" id="5"/>
            <p:cNvSpPr/>
            <p:nvPr/>
          </p:nvSpPr>
          <p:spPr>
            <a:xfrm flipH="false" flipV="false" rot="0">
              <a:off x="0" y="0"/>
              <a:ext cx="900684" cy="5695950"/>
            </a:xfrm>
            <a:custGeom>
              <a:avLst/>
              <a:gdLst/>
              <a:ahLst/>
              <a:cxnLst/>
              <a:rect r="r" b="b" t="t" l="l"/>
              <a:pathLst>
                <a:path h="5695950" w="900684">
                  <a:moveTo>
                    <a:pt x="900684" y="5695950"/>
                  </a:moveTo>
                  <a:lnTo>
                    <a:pt x="0" y="5695950"/>
                  </a:lnTo>
                  <a:lnTo>
                    <a:pt x="0" y="0"/>
                  </a:lnTo>
                  <a:lnTo>
                    <a:pt x="900684" y="5695950"/>
                  </a:lnTo>
                  <a:close/>
                </a:path>
              </a:pathLst>
            </a:custGeom>
            <a:solidFill>
              <a:srgbClr val="5ECBEF">
                <a:alpha val="69804"/>
              </a:srgbClr>
            </a:solidFill>
          </p:spPr>
        </p:sp>
      </p:grpSp>
      <p:sp>
        <p:nvSpPr>
          <p:cNvPr name="Freeform 6" id="6"/>
          <p:cNvSpPr/>
          <p:nvPr/>
        </p:nvSpPr>
        <p:spPr>
          <a:xfrm flipH="false" flipV="false" rot="0">
            <a:off x="1114272" y="1657349"/>
            <a:ext cx="2610523" cy="2000567"/>
          </a:xfrm>
          <a:custGeom>
            <a:avLst/>
            <a:gdLst/>
            <a:ahLst/>
            <a:cxnLst/>
            <a:rect r="r" b="b" t="t" l="l"/>
            <a:pathLst>
              <a:path h="2000567" w="2610523">
                <a:moveTo>
                  <a:pt x="0" y="0"/>
                </a:moveTo>
                <a:lnTo>
                  <a:pt x="2610523" y="0"/>
                </a:lnTo>
                <a:lnTo>
                  <a:pt x="2610523" y="2000567"/>
                </a:lnTo>
                <a:lnTo>
                  <a:pt x="0" y="200056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7" id="7"/>
          <p:cNvGrpSpPr/>
          <p:nvPr/>
        </p:nvGrpSpPr>
        <p:grpSpPr>
          <a:xfrm rot="0">
            <a:off x="5629262" y="1785949"/>
            <a:ext cx="2505075" cy="2162175"/>
            <a:chOff x="0" y="0"/>
            <a:chExt cx="3340100" cy="2882900"/>
          </a:xfrm>
        </p:grpSpPr>
        <p:sp>
          <p:nvSpPr>
            <p:cNvPr name="Freeform 8" id="8"/>
            <p:cNvSpPr/>
            <p:nvPr/>
          </p:nvSpPr>
          <p:spPr>
            <a:xfrm flipH="false" flipV="false" rot="0">
              <a:off x="0" y="0"/>
              <a:ext cx="3340100" cy="2882900"/>
            </a:xfrm>
            <a:custGeom>
              <a:avLst/>
              <a:gdLst/>
              <a:ahLst/>
              <a:cxnLst/>
              <a:rect r="r" b="b" t="t" l="l"/>
              <a:pathLst>
                <a:path h="2882900" w="3340100">
                  <a:moveTo>
                    <a:pt x="3340100" y="1441323"/>
                  </a:moveTo>
                  <a:lnTo>
                    <a:pt x="2619629" y="0"/>
                  </a:lnTo>
                  <a:lnTo>
                    <a:pt x="720471" y="0"/>
                  </a:lnTo>
                  <a:lnTo>
                    <a:pt x="0" y="1441323"/>
                  </a:lnTo>
                  <a:lnTo>
                    <a:pt x="720471" y="2882900"/>
                  </a:lnTo>
                  <a:lnTo>
                    <a:pt x="2619629" y="2882900"/>
                  </a:lnTo>
                  <a:lnTo>
                    <a:pt x="3340100" y="1441323"/>
                  </a:lnTo>
                  <a:close/>
                </a:path>
              </a:pathLst>
            </a:custGeom>
            <a:solidFill>
              <a:srgbClr val="41D0A2"/>
            </a:solidFill>
          </p:spPr>
        </p:sp>
      </p:grpSp>
      <p:grpSp>
        <p:nvGrpSpPr>
          <p:cNvPr name="Group 9" id="9"/>
          <p:cNvGrpSpPr/>
          <p:nvPr/>
        </p:nvGrpSpPr>
        <p:grpSpPr>
          <a:xfrm rot="0">
            <a:off x="5700700" y="7843837"/>
            <a:ext cx="1085850" cy="933450"/>
            <a:chOff x="0" y="0"/>
            <a:chExt cx="1447800" cy="1244600"/>
          </a:xfrm>
        </p:grpSpPr>
        <p:sp>
          <p:nvSpPr>
            <p:cNvPr name="Freeform 10" id="10"/>
            <p:cNvSpPr/>
            <p:nvPr/>
          </p:nvSpPr>
          <p:spPr>
            <a:xfrm flipH="false" flipV="false" rot="0">
              <a:off x="0" y="0"/>
              <a:ext cx="1447800" cy="1244600"/>
            </a:xfrm>
            <a:custGeom>
              <a:avLst/>
              <a:gdLst/>
              <a:ahLst/>
              <a:cxnLst/>
              <a:rect r="r" b="b" t="t" l="l"/>
              <a:pathLst>
                <a:path h="1244600" w="1447800">
                  <a:moveTo>
                    <a:pt x="1447800" y="622427"/>
                  </a:moveTo>
                  <a:lnTo>
                    <a:pt x="1138174" y="0"/>
                  </a:lnTo>
                  <a:lnTo>
                    <a:pt x="309626" y="0"/>
                  </a:lnTo>
                  <a:lnTo>
                    <a:pt x="0" y="622427"/>
                  </a:lnTo>
                  <a:lnTo>
                    <a:pt x="309626" y="1244600"/>
                  </a:lnTo>
                  <a:lnTo>
                    <a:pt x="1138174" y="1244600"/>
                  </a:lnTo>
                  <a:lnTo>
                    <a:pt x="1447800" y="622427"/>
                  </a:lnTo>
                  <a:close/>
                </a:path>
              </a:pathLst>
            </a:custGeom>
            <a:solidFill>
              <a:srgbClr val="41B050"/>
            </a:solidFill>
          </p:spPr>
        </p:sp>
      </p:grpSp>
      <p:sp>
        <p:nvSpPr>
          <p:cNvPr name="Freeform 11" id="11"/>
          <p:cNvSpPr/>
          <p:nvPr/>
        </p:nvSpPr>
        <p:spPr>
          <a:xfrm flipH="false" flipV="false" rot="0">
            <a:off x="11144237" y="0"/>
            <a:ext cx="7129461" cy="10294422"/>
          </a:xfrm>
          <a:custGeom>
            <a:avLst/>
            <a:gdLst/>
            <a:ahLst/>
            <a:cxnLst/>
            <a:rect r="r" b="b" t="t" l="l"/>
            <a:pathLst>
              <a:path h="10294422" w="7129461">
                <a:moveTo>
                  <a:pt x="0" y="0"/>
                </a:moveTo>
                <a:lnTo>
                  <a:pt x="7129461" y="0"/>
                </a:lnTo>
                <a:lnTo>
                  <a:pt x="7129461" y="10294422"/>
                </a:lnTo>
                <a:lnTo>
                  <a:pt x="0" y="1029442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2" id="12"/>
          <p:cNvSpPr/>
          <p:nvPr/>
        </p:nvSpPr>
        <p:spPr>
          <a:xfrm flipH="false" flipV="false" rot="0">
            <a:off x="2502513" y="9701212"/>
            <a:ext cx="114469" cy="270933"/>
          </a:xfrm>
          <a:custGeom>
            <a:avLst/>
            <a:gdLst/>
            <a:ahLst/>
            <a:cxnLst/>
            <a:rect r="r" b="b" t="t" l="l"/>
            <a:pathLst>
              <a:path h="270933" w="114469">
                <a:moveTo>
                  <a:pt x="0" y="0"/>
                </a:moveTo>
                <a:lnTo>
                  <a:pt x="114469" y="0"/>
                </a:lnTo>
                <a:lnTo>
                  <a:pt x="114469" y="270933"/>
                </a:lnTo>
                <a:lnTo>
                  <a:pt x="0" y="270933"/>
                </a:lnTo>
                <a:lnTo>
                  <a:pt x="0" y="0"/>
                </a:lnTo>
                <a:close/>
              </a:path>
            </a:pathLst>
          </a:custGeom>
          <a:blipFill>
            <a:blip r:embed="rId6"/>
            <a:stretch>
              <a:fillRect l="-68343" t="0" r="-68343" b="0"/>
            </a:stretch>
          </a:blipFill>
        </p:spPr>
      </p:sp>
      <p:sp>
        <p:nvSpPr>
          <p:cNvPr name="TextBox 13" id="13"/>
          <p:cNvSpPr txBox="true"/>
          <p:nvPr/>
        </p:nvSpPr>
        <p:spPr>
          <a:xfrm rot="0">
            <a:off x="8793684" y="1732438"/>
            <a:ext cx="5536565" cy="770890"/>
          </a:xfrm>
          <a:prstGeom prst="rect">
            <a:avLst/>
          </a:prstGeom>
        </p:spPr>
        <p:txBody>
          <a:bodyPr anchor="t" rtlCol="false" tIns="0" lIns="0" bIns="0" rIns="0">
            <a:spAutoFit/>
          </a:bodyPr>
          <a:lstStyle/>
          <a:p>
            <a:pPr algn="l">
              <a:lnSpc>
                <a:spcPts val="5819"/>
              </a:lnSpc>
            </a:pPr>
            <a:r>
              <a:rPr lang="en-US" sz="4849">
                <a:solidFill>
                  <a:srgbClr val="000000"/>
                </a:solidFill>
                <a:latin typeface="Trebuchet MS"/>
              </a:rPr>
              <a:t>CAPSTONE PROJECT</a:t>
            </a:r>
          </a:p>
        </p:txBody>
      </p:sp>
      <p:sp>
        <p:nvSpPr>
          <p:cNvPr name="TextBox 14" id="14"/>
          <p:cNvSpPr txBox="true"/>
          <p:nvPr/>
        </p:nvSpPr>
        <p:spPr>
          <a:xfrm rot="0">
            <a:off x="1116012" y="9696126"/>
            <a:ext cx="2521585" cy="279400"/>
          </a:xfrm>
          <a:prstGeom prst="rect">
            <a:avLst/>
          </a:prstGeom>
        </p:spPr>
        <p:txBody>
          <a:bodyPr anchor="t" rtlCol="false" tIns="0" lIns="0" bIns="0" rIns="0">
            <a:spAutoFit/>
          </a:bodyPr>
          <a:lstStyle/>
          <a:p>
            <a:pPr algn="l">
              <a:lnSpc>
                <a:spcPts val="1980"/>
              </a:lnSpc>
            </a:pPr>
            <a:r>
              <a:rPr lang="en-US" sz="1650">
                <a:solidFill>
                  <a:srgbClr val="2E82C2"/>
                </a:solidFill>
                <a:latin typeface="Trebuchet MS"/>
              </a:rPr>
              <a:t>3/21/2024</a:t>
            </a:r>
            <a:r>
              <a:rPr lang="en-US" sz="1650">
                <a:solidFill>
                  <a:srgbClr val="2E82C2"/>
                </a:solidFill>
                <a:latin typeface="Trebuchet MS Bold"/>
              </a:rPr>
              <a:t>Annual Review</a:t>
            </a:r>
          </a:p>
        </p:txBody>
      </p:sp>
      <p:sp>
        <p:nvSpPr>
          <p:cNvPr name="TextBox 15" id="15"/>
          <p:cNvSpPr txBox="true"/>
          <p:nvPr/>
        </p:nvSpPr>
        <p:spPr>
          <a:xfrm rot="0">
            <a:off x="17049177" y="9696126"/>
            <a:ext cx="201294" cy="279400"/>
          </a:xfrm>
          <a:prstGeom prst="rect">
            <a:avLst/>
          </a:prstGeom>
        </p:spPr>
        <p:txBody>
          <a:bodyPr anchor="t" rtlCol="false" tIns="0" lIns="0" bIns="0" rIns="0">
            <a:spAutoFit/>
          </a:bodyPr>
          <a:lstStyle/>
          <a:p>
            <a:pPr algn="l">
              <a:lnSpc>
                <a:spcPts val="1980"/>
              </a:lnSpc>
            </a:pPr>
            <a:r>
              <a:rPr lang="en-US" sz="1650" spc="-50">
                <a:solidFill>
                  <a:srgbClr val="2E946A"/>
                </a:solidFill>
                <a:latin typeface="Trebuchet MS"/>
              </a:rPr>
              <a:t>1</a:t>
            </a:r>
          </a:p>
        </p:txBody>
      </p:sp>
      <p:sp>
        <p:nvSpPr>
          <p:cNvPr name="TextBox 16" id="16"/>
          <p:cNvSpPr txBox="true"/>
          <p:nvPr/>
        </p:nvSpPr>
        <p:spPr>
          <a:xfrm rot="0">
            <a:off x="8793684" y="3089817"/>
            <a:ext cx="5915284" cy="1371302"/>
          </a:xfrm>
          <a:prstGeom prst="rect">
            <a:avLst/>
          </a:prstGeom>
        </p:spPr>
        <p:txBody>
          <a:bodyPr anchor="t" rtlCol="false" tIns="0" lIns="0" bIns="0" rIns="0">
            <a:spAutoFit/>
          </a:bodyPr>
          <a:lstStyle/>
          <a:p>
            <a:pPr algn="l">
              <a:lnSpc>
                <a:spcPts val="3240"/>
              </a:lnSpc>
            </a:pPr>
            <a:r>
              <a:rPr lang="en-US" sz="2700">
                <a:solidFill>
                  <a:srgbClr val="2E946A"/>
                </a:solidFill>
                <a:latin typeface="Trebuchet MS Bold"/>
              </a:rPr>
              <a:t>Grayscale to Color Image Conversion using CNN</a:t>
            </a:r>
          </a:p>
          <a:p>
            <a:pPr algn="l">
              <a:lnSpc>
                <a:spcPts val="4320"/>
              </a:lnSpc>
            </a:pPr>
            <a:r>
              <a:rPr lang="en-US" sz="3600" spc="-10">
                <a:solidFill>
                  <a:srgbClr val="2E946A"/>
                </a:solidFill>
                <a:latin typeface="Trebuchet MS Bold"/>
              </a:rPr>
              <a:t>Final	Project</a:t>
            </a:r>
          </a:p>
        </p:txBody>
      </p:sp>
      <p:sp>
        <p:nvSpPr>
          <p:cNvPr name="TextBox 17" id="17"/>
          <p:cNvSpPr txBox="true"/>
          <p:nvPr/>
        </p:nvSpPr>
        <p:spPr>
          <a:xfrm rot="0">
            <a:off x="8793684" y="6187979"/>
            <a:ext cx="2463165" cy="488314"/>
          </a:xfrm>
          <a:prstGeom prst="rect">
            <a:avLst/>
          </a:prstGeom>
        </p:spPr>
        <p:txBody>
          <a:bodyPr anchor="t" rtlCol="false" tIns="0" lIns="0" bIns="0" rIns="0">
            <a:spAutoFit/>
          </a:bodyPr>
          <a:lstStyle/>
          <a:p>
            <a:pPr algn="l">
              <a:lnSpc>
                <a:spcPts val="3660"/>
              </a:lnSpc>
            </a:pPr>
            <a:r>
              <a:rPr lang="en-US" sz="3050">
                <a:solidFill>
                  <a:srgbClr val="000000"/>
                </a:solidFill>
                <a:latin typeface="Trebuchet MS Bold"/>
              </a:rPr>
              <a:t>Submitted by</a:t>
            </a:r>
          </a:p>
        </p:txBody>
      </p:sp>
      <p:sp>
        <p:nvSpPr>
          <p:cNvPr name="TextBox 18" id="18"/>
          <p:cNvSpPr txBox="true"/>
          <p:nvPr/>
        </p:nvSpPr>
        <p:spPr>
          <a:xfrm rot="0">
            <a:off x="8793684" y="7315072"/>
            <a:ext cx="3065780" cy="1104569"/>
          </a:xfrm>
          <a:prstGeom prst="rect">
            <a:avLst/>
          </a:prstGeom>
        </p:spPr>
        <p:txBody>
          <a:bodyPr anchor="t" rtlCol="false" tIns="0" lIns="0" bIns="0" rIns="0">
            <a:spAutoFit/>
          </a:bodyPr>
          <a:lstStyle/>
          <a:p>
            <a:pPr algn="l">
              <a:lnSpc>
                <a:spcPts val="2820"/>
              </a:lnSpc>
            </a:pPr>
            <a:r>
              <a:rPr lang="en-US" sz="2350">
                <a:solidFill>
                  <a:srgbClr val="000000"/>
                </a:solidFill>
                <a:latin typeface="Trebuchet MS Bold"/>
              </a:rPr>
              <a:t>SABARISH C</a:t>
            </a:r>
          </a:p>
          <a:p>
            <a:pPr algn="l">
              <a:lnSpc>
                <a:spcPts val="1980"/>
              </a:lnSpc>
            </a:pPr>
            <a:r>
              <a:rPr lang="en-US" sz="1650" spc="-10">
                <a:solidFill>
                  <a:srgbClr val="000000"/>
                </a:solidFill>
                <a:latin typeface="Trebuchet MS Bold"/>
              </a:rPr>
              <a:t>711721244042</a:t>
            </a:r>
          </a:p>
          <a:p>
            <a:pPr algn="l">
              <a:lnSpc>
                <a:spcPts val="1980"/>
              </a:lnSpc>
            </a:pPr>
            <a:r>
              <a:rPr lang="en-US" sz="1650" spc="-10">
                <a:solidFill>
                  <a:srgbClr val="000000"/>
                </a:solidFill>
                <a:latin typeface="Trebuchet MS Bold"/>
              </a:rPr>
              <a:t>III Btech CSBS</a:t>
            </a:r>
          </a:p>
          <a:p>
            <a:pPr algn="l">
              <a:lnSpc>
                <a:spcPts val="1980"/>
              </a:lnSpc>
            </a:pPr>
            <a:r>
              <a:rPr lang="en-US" sz="1650" spc="-10">
                <a:solidFill>
                  <a:srgbClr val="000000"/>
                </a:solidFill>
                <a:latin typeface="Trebuchet MS Bold"/>
              </a:rPr>
              <a:t>KGISL Institute of Technology</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6015037"/>
            <a:ext cx="675640" cy="4272280"/>
            <a:chOff x="0" y="0"/>
            <a:chExt cx="900853" cy="5696373"/>
          </a:xfrm>
        </p:grpSpPr>
        <p:sp>
          <p:nvSpPr>
            <p:cNvPr name="Freeform 3" id="3"/>
            <p:cNvSpPr/>
            <p:nvPr/>
          </p:nvSpPr>
          <p:spPr>
            <a:xfrm flipH="false" flipV="false" rot="0">
              <a:off x="0" y="0"/>
              <a:ext cx="900684" cy="5695950"/>
            </a:xfrm>
            <a:custGeom>
              <a:avLst/>
              <a:gdLst/>
              <a:ahLst/>
              <a:cxnLst/>
              <a:rect r="r" b="b" t="t" l="l"/>
              <a:pathLst>
                <a:path h="5695950" w="900684">
                  <a:moveTo>
                    <a:pt x="900684" y="5695950"/>
                  </a:moveTo>
                  <a:lnTo>
                    <a:pt x="0" y="5695950"/>
                  </a:lnTo>
                  <a:lnTo>
                    <a:pt x="0" y="0"/>
                  </a:lnTo>
                  <a:lnTo>
                    <a:pt x="900684" y="5695950"/>
                  </a:lnTo>
                  <a:close/>
                </a:path>
              </a:pathLst>
            </a:custGeom>
            <a:solidFill>
              <a:srgbClr val="5ECBEF">
                <a:alpha val="69804"/>
              </a:srgbClr>
            </a:solidFill>
          </p:spPr>
        </p:sp>
      </p:grpSp>
      <p:grpSp>
        <p:nvGrpSpPr>
          <p:cNvPr name="Group 4" id="4"/>
          <p:cNvGrpSpPr/>
          <p:nvPr/>
        </p:nvGrpSpPr>
        <p:grpSpPr>
          <a:xfrm rot="0">
            <a:off x="0" y="6015037"/>
            <a:ext cx="675640" cy="4272280"/>
            <a:chOff x="0" y="0"/>
            <a:chExt cx="900853" cy="5696373"/>
          </a:xfrm>
        </p:grpSpPr>
        <p:sp>
          <p:nvSpPr>
            <p:cNvPr name="Freeform 5" id="5"/>
            <p:cNvSpPr/>
            <p:nvPr/>
          </p:nvSpPr>
          <p:spPr>
            <a:xfrm flipH="false" flipV="false" rot="0">
              <a:off x="0" y="0"/>
              <a:ext cx="900684" cy="5695950"/>
            </a:xfrm>
            <a:custGeom>
              <a:avLst/>
              <a:gdLst/>
              <a:ahLst/>
              <a:cxnLst/>
              <a:rect r="r" b="b" t="t" l="l"/>
              <a:pathLst>
                <a:path h="5695950" w="900684">
                  <a:moveTo>
                    <a:pt x="900684" y="5695950"/>
                  </a:moveTo>
                  <a:lnTo>
                    <a:pt x="0" y="5695950"/>
                  </a:lnTo>
                  <a:lnTo>
                    <a:pt x="0" y="0"/>
                  </a:lnTo>
                  <a:lnTo>
                    <a:pt x="900684" y="5695950"/>
                  </a:lnTo>
                  <a:close/>
                </a:path>
              </a:pathLst>
            </a:custGeom>
            <a:solidFill>
              <a:srgbClr val="5ECBEF">
                <a:alpha val="69804"/>
              </a:srgbClr>
            </a:solidFill>
          </p:spPr>
        </p:sp>
      </p:grpSp>
      <p:grpSp>
        <p:nvGrpSpPr>
          <p:cNvPr name="Group 6" id="6"/>
          <p:cNvGrpSpPr/>
          <p:nvPr/>
        </p:nvGrpSpPr>
        <p:grpSpPr>
          <a:xfrm rot="0">
            <a:off x="11019255" y="1413340"/>
            <a:ext cx="476250" cy="485775"/>
            <a:chOff x="0" y="0"/>
            <a:chExt cx="635000" cy="647700"/>
          </a:xfrm>
        </p:grpSpPr>
        <p:sp>
          <p:nvSpPr>
            <p:cNvPr name="Freeform 7" id="7"/>
            <p:cNvSpPr/>
            <p:nvPr/>
          </p:nvSpPr>
          <p:spPr>
            <a:xfrm flipH="false" flipV="false" rot="0">
              <a:off x="0" y="0"/>
              <a:ext cx="635000" cy="647700"/>
            </a:xfrm>
            <a:custGeom>
              <a:avLst/>
              <a:gdLst/>
              <a:ahLst/>
              <a:cxnLst/>
              <a:rect r="r" b="b" t="t" l="l"/>
              <a:pathLst>
                <a:path h="647700" w="635000">
                  <a:moveTo>
                    <a:pt x="635000" y="647700"/>
                  </a:moveTo>
                  <a:lnTo>
                    <a:pt x="0" y="647700"/>
                  </a:lnTo>
                  <a:lnTo>
                    <a:pt x="0" y="0"/>
                  </a:lnTo>
                  <a:lnTo>
                    <a:pt x="635000" y="0"/>
                  </a:lnTo>
                  <a:lnTo>
                    <a:pt x="635000" y="647700"/>
                  </a:lnTo>
                  <a:close/>
                </a:path>
              </a:pathLst>
            </a:custGeom>
            <a:solidFill>
              <a:srgbClr val="2E82C2"/>
            </a:solidFill>
          </p:spPr>
        </p:sp>
      </p:grpSp>
      <p:grpSp>
        <p:nvGrpSpPr>
          <p:cNvPr name="Group 8" id="8"/>
          <p:cNvGrpSpPr/>
          <p:nvPr/>
        </p:nvGrpSpPr>
        <p:grpSpPr>
          <a:xfrm rot="0">
            <a:off x="11257380" y="11"/>
            <a:ext cx="7129461" cy="10294301"/>
            <a:chOff x="0" y="0"/>
            <a:chExt cx="9505948" cy="13725735"/>
          </a:xfrm>
        </p:grpSpPr>
        <p:sp>
          <p:nvSpPr>
            <p:cNvPr name="Freeform 9" id="9"/>
            <p:cNvSpPr/>
            <p:nvPr/>
          </p:nvSpPr>
          <p:spPr>
            <a:xfrm flipH="false" flipV="false" rot="0">
              <a:off x="3857371" y="7874"/>
              <a:ext cx="2455164" cy="13709523"/>
            </a:xfrm>
            <a:custGeom>
              <a:avLst/>
              <a:gdLst/>
              <a:ahLst/>
              <a:cxnLst/>
              <a:rect r="r" b="b" t="t" l="l"/>
              <a:pathLst>
                <a:path h="13709523" w="2455164">
                  <a:moveTo>
                    <a:pt x="18796" y="0"/>
                  </a:moveTo>
                  <a:lnTo>
                    <a:pt x="2455164" y="13706221"/>
                  </a:lnTo>
                  <a:lnTo>
                    <a:pt x="2436368" y="13709523"/>
                  </a:lnTo>
                  <a:lnTo>
                    <a:pt x="0" y="3302"/>
                  </a:lnTo>
                  <a:close/>
                </a:path>
              </a:pathLst>
            </a:custGeom>
            <a:solidFill>
              <a:srgbClr val="5ECBEF"/>
            </a:solidFill>
          </p:spPr>
        </p:sp>
        <p:sp>
          <p:nvSpPr>
            <p:cNvPr name="Freeform 10" id="10"/>
            <p:cNvSpPr/>
            <p:nvPr/>
          </p:nvSpPr>
          <p:spPr>
            <a:xfrm flipH="false" flipV="false" rot="0">
              <a:off x="3857371" y="7874"/>
              <a:ext cx="2455164" cy="13709523"/>
            </a:xfrm>
            <a:custGeom>
              <a:avLst/>
              <a:gdLst/>
              <a:ahLst/>
              <a:cxnLst/>
              <a:rect r="r" b="b" t="t" l="l"/>
              <a:pathLst>
                <a:path h="13709523" w="2455164">
                  <a:moveTo>
                    <a:pt x="18796" y="0"/>
                  </a:moveTo>
                  <a:lnTo>
                    <a:pt x="2455164" y="13706221"/>
                  </a:lnTo>
                  <a:lnTo>
                    <a:pt x="2436368" y="13709523"/>
                  </a:lnTo>
                  <a:lnTo>
                    <a:pt x="0" y="3302"/>
                  </a:lnTo>
                  <a:close/>
                </a:path>
              </a:pathLst>
            </a:custGeom>
            <a:solidFill>
              <a:srgbClr val="5ECBEF"/>
            </a:solidFill>
          </p:spPr>
        </p:sp>
        <p:sp>
          <p:nvSpPr>
            <p:cNvPr name="Freeform 11" id="11"/>
            <p:cNvSpPr/>
            <p:nvPr/>
          </p:nvSpPr>
          <p:spPr>
            <a:xfrm flipH="false" flipV="false" rot="0">
              <a:off x="4318" y="7380859"/>
              <a:ext cx="9497314" cy="6342888"/>
            </a:xfrm>
            <a:custGeom>
              <a:avLst/>
              <a:gdLst/>
              <a:ahLst/>
              <a:cxnLst/>
              <a:rect r="r" b="b" t="t" l="l"/>
              <a:pathLst>
                <a:path h="6342888" w="9497314">
                  <a:moveTo>
                    <a:pt x="9497314" y="15875"/>
                  </a:moveTo>
                  <a:lnTo>
                    <a:pt x="10541" y="6342888"/>
                  </a:lnTo>
                  <a:lnTo>
                    <a:pt x="0" y="6327013"/>
                  </a:lnTo>
                  <a:lnTo>
                    <a:pt x="9486773" y="0"/>
                  </a:lnTo>
                  <a:close/>
                </a:path>
              </a:pathLst>
            </a:custGeom>
            <a:solidFill>
              <a:srgbClr val="5ECBEF"/>
            </a:solidFill>
          </p:spPr>
        </p:sp>
        <p:sp>
          <p:nvSpPr>
            <p:cNvPr name="Freeform 12" id="12"/>
            <p:cNvSpPr/>
            <p:nvPr/>
          </p:nvSpPr>
          <p:spPr>
            <a:xfrm flipH="false" flipV="false" rot="0">
              <a:off x="4318" y="7380859"/>
              <a:ext cx="9497314" cy="6342888"/>
            </a:xfrm>
            <a:custGeom>
              <a:avLst/>
              <a:gdLst/>
              <a:ahLst/>
              <a:cxnLst/>
              <a:rect r="r" b="b" t="t" l="l"/>
              <a:pathLst>
                <a:path h="6342888" w="9497314">
                  <a:moveTo>
                    <a:pt x="9497314" y="15875"/>
                  </a:moveTo>
                  <a:lnTo>
                    <a:pt x="10541" y="6342888"/>
                  </a:lnTo>
                  <a:lnTo>
                    <a:pt x="0" y="6327013"/>
                  </a:lnTo>
                  <a:lnTo>
                    <a:pt x="9486773" y="0"/>
                  </a:lnTo>
                  <a:close/>
                </a:path>
              </a:pathLst>
            </a:custGeom>
            <a:solidFill>
              <a:srgbClr val="5ECBEF"/>
            </a:solidFill>
          </p:spPr>
        </p:sp>
      </p:grpSp>
      <p:grpSp>
        <p:nvGrpSpPr>
          <p:cNvPr name="Group 13" id="13"/>
          <p:cNvGrpSpPr/>
          <p:nvPr/>
        </p:nvGrpSpPr>
        <p:grpSpPr>
          <a:xfrm rot="0">
            <a:off x="13772845" y="11"/>
            <a:ext cx="4514850" cy="10287000"/>
            <a:chOff x="0" y="0"/>
            <a:chExt cx="6019800" cy="13716000"/>
          </a:xfrm>
        </p:grpSpPr>
        <p:sp>
          <p:nvSpPr>
            <p:cNvPr name="Freeform 14" id="14"/>
            <p:cNvSpPr/>
            <p:nvPr/>
          </p:nvSpPr>
          <p:spPr>
            <a:xfrm flipH="false" flipV="false" rot="0">
              <a:off x="0" y="0"/>
              <a:ext cx="6019038" cy="13715873"/>
            </a:xfrm>
            <a:custGeom>
              <a:avLst/>
              <a:gdLst/>
              <a:ahLst/>
              <a:cxnLst/>
              <a:rect r="r" b="b" t="t" l="l"/>
              <a:pathLst>
                <a:path h="13715873" w="6019038">
                  <a:moveTo>
                    <a:pt x="6019038" y="0"/>
                  </a:moveTo>
                  <a:lnTo>
                    <a:pt x="4088257" y="0"/>
                  </a:lnTo>
                  <a:lnTo>
                    <a:pt x="0" y="13715873"/>
                  </a:lnTo>
                  <a:lnTo>
                    <a:pt x="6019038" y="13715873"/>
                  </a:lnTo>
                  <a:lnTo>
                    <a:pt x="6019038" y="0"/>
                  </a:lnTo>
                  <a:close/>
                </a:path>
              </a:pathLst>
            </a:custGeom>
            <a:solidFill>
              <a:srgbClr val="5ECBEF">
                <a:alpha val="35686"/>
              </a:srgbClr>
            </a:solidFill>
          </p:spPr>
        </p:sp>
      </p:grpSp>
      <p:grpSp>
        <p:nvGrpSpPr>
          <p:cNvPr name="Group 15" id="15"/>
          <p:cNvGrpSpPr/>
          <p:nvPr/>
        </p:nvGrpSpPr>
        <p:grpSpPr>
          <a:xfrm rot="0">
            <a:off x="14403933" y="11"/>
            <a:ext cx="3883660" cy="10287000"/>
            <a:chOff x="0" y="0"/>
            <a:chExt cx="5178213" cy="13716000"/>
          </a:xfrm>
        </p:grpSpPr>
        <p:sp>
          <p:nvSpPr>
            <p:cNvPr name="Freeform 16" id="16"/>
            <p:cNvSpPr/>
            <p:nvPr/>
          </p:nvSpPr>
          <p:spPr>
            <a:xfrm flipH="false" flipV="false" rot="0">
              <a:off x="0" y="0"/>
              <a:ext cx="5177536" cy="13715873"/>
            </a:xfrm>
            <a:custGeom>
              <a:avLst/>
              <a:gdLst/>
              <a:ahLst/>
              <a:cxnLst/>
              <a:rect r="r" b="b" t="t" l="l"/>
              <a:pathLst>
                <a:path h="13715873" w="5177536">
                  <a:moveTo>
                    <a:pt x="5177536" y="0"/>
                  </a:moveTo>
                  <a:lnTo>
                    <a:pt x="0" y="0"/>
                  </a:lnTo>
                  <a:lnTo>
                    <a:pt x="2417445" y="13715873"/>
                  </a:lnTo>
                  <a:lnTo>
                    <a:pt x="5177536" y="13715873"/>
                  </a:lnTo>
                  <a:lnTo>
                    <a:pt x="5177536" y="0"/>
                  </a:lnTo>
                  <a:close/>
                </a:path>
              </a:pathLst>
            </a:custGeom>
            <a:solidFill>
              <a:srgbClr val="5ECBEF">
                <a:alpha val="19608"/>
              </a:srgbClr>
            </a:solidFill>
          </p:spPr>
        </p:sp>
      </p:grpSp>
      <p:grpSp>
        <p:nvGrpSpPr>
          <p:cNvPr name="Group 17" id="17"/>
          <p:cNvGrpSpPr/>
          <p:nvPr/>
        </p:nvGrpSpPr>
        <p:grpSpPr>
          <a:xfrm rot="0">
            <a:off x="13401421" y="4571999"/>
            <a:ext cx="4885690" cy="5715000"/>
            <a:chOff x="0" y="0"/>
            <a:chExt cx="6514253" cy="7620000"/>
          </a:xfrm>
        </p:grpSpPr>
        <p:sp>
          <p:nvSpPr>
            <p:cNvPr name="Freeform 18" id="18"/>
            <p:cNvSpPr/>
            <p:nvPr/>
          </p:nvSpPr>
          <p:spPr>
            <a:xfrm flipH="false" flipV="false" rot="0">
              <a:off x="0" y="0"/>
              <a:ext cx="6514211" cy="7620000"/>
            </a:xfrm>
            <a:custGeom>
              <a:avLst/>
              <a:gdLst/>
              <a:ahLst/>
              <a:cxnLst/>
              <a:rect r="r" b="b" t="t" l="l"/>
              <a:pathLst>
                <a:path h="7620000" w="6514211">
                  <a:moveTo>
                    <a:pt x="6514211" y="0"/>
                  </a:moveTo>
                  <a:lnTo>
                    <a:pt x="0" y="7620000"/>
                  </a:lnTo>
                  <a:lnTo>
                    <a:pt x="6514211" y="7620000"/>
                  </a:lnTo>
                  <a:lnTo>
                    <a:pt x="6514211" y="0"/>
                  </a:lnTo>
                  <a:close/>
                </a:path>
              </a:pathLst>
            </a:custGeom>
            <a:solidFill>
              <a:srgbClr val="17B0E3">
                <a:alpha val="65882"/>
              </a:srgbClr>
            </a:solidFill>
          </p:spPr>
        </p:sp>
      </p:grpSp>
      <p:grpSp>
        <p:nvGrpSpPr>
          <p:cNvPr name="Group 19" id="19"/>
          <p:cNvGrpSpPr/>
          <p:nvPr/>
        </p:nvGrpSpPr>
        <p:grpSpPr>
          <a:xfrm rot="0">
            <a:off x="14006551" y="11"/>
            <a:ext cx="4281170" cy="10287000"/>
            <a:chOff x="0" y="0"/>
            <a:chExt cx="5708227" cy="13716000"/>
          </a:xfrm>
        </p:grpSpPr>
        <p:sp>
          <p:nvSpPr>
            <p:cNvPr name="Freeform 20" id="20"/>
            <p:cNvSpPr/>
            <p:nvPr/>
          </p:nvSpPr>
          <p:spPr>
            <a:xfrm flipH="false" flipV="false" rot="0">
              <a:off x="0" y="0"/>
              <a:ext cx="5707380" cy="13715873"/>
            </a:xfrm>
            <a:custGeom>
              <a:avLst/>
              <a:gdLst/>
              <a:ahLst/>
              <a:cxnLst/>
              <a:rect r="r" b="b" t="t" l="l"/>
              <a:pathLst>
                <a:path h="13715873" w="5707380">
                  <a:moveTo>
                    <a:pt x="5707380" y="0"/>
                  </a:moveTo>
                  <a:lnTo>
                    <a:pt x="0" y="0"/>
                  </a:lnTo>
                  <a:lnTo>
                    <a:pt x="4939411" y="13715873"/>
                  </a:lnTo>
                  <a:lnTo>
                    <a:pt x="5707380" y="13715873"/>
                  </a:lnTo>
                  <a:lnTo>
                    <a:pt x="5707380" y="0"/>
                  </a:lnTo>
                  <a:close/>
                </a:path>
              </a:pathLst>
            </a:custGeom>
            <a:solidFill>
              <a:srgbClr val="17B0E3">
                <a:alpha val="49804"/>
              </a:srgbClr>
            </a:solidFill>
          </p:spPr>
        </p:sp>
      </p:grpSp>
      <p:grpSp>
        <p:nvGrpSpPr>
          <p:cNvPr name="Group 21" id="21"/>
          <p:cNvGrpSpPr/>
          <p:nvPr/>
        </p:nvGrpSpPr>
        <p:grpSpPr>
          <a:xfrm rot="0">
            <a:off x="16344265" y="11"/>
            <a:ext cx="1943100" cy="10287000"/>
            <a:chOff x="0" y="0"/>
            <a:chExt cx="2590800" cy="13716000"/>
          </a:xfrm>
        </p:grpSpPr>
        <p:sp>
          <p:nvSpPr>
            <p:cNvPr name="Freeform 22" id="22"/>
            <p:cNvSpPr/>
            <p:nvPr/>
          </p:nvSpPr>
          <p:spPr>
            <a:xfrm flipH="false" flipV="false" rot="0">
              <a:off x="0" y="0"/>
              <a:ext cx="2590419" cy="13715873"/>
            </a:xfrm>
            <a:custGeom>
              <a:avLst/>
              <a:gdLst/>
              <a:ahLst/>
              <a:cxnLst/>
              <a:rect r="r" b="b" t="t" l="l"/>
              <a:pathLst>
                <a:path h="13715873" w="2590419">
                  <a:moveTo>
                    <a:pt x="2590419" y="0"/>
                  </a:moveTo>
                  <a:lnTo>
                    <a:pt x="2044700" y="0"/>
                  </a:lnTo>
                  <a:lnTo>
                    <a:pt x="0" y="13715873"/>
                  </a:lnTo>
                  <a:lnTo>
                    <a:pt x="2590419" y="13715873"/>
                  </a:lnTo>
                  <a:lnTo>
                    <a:pt x="2590419" y="0"/>
                  </a:lnTo>
                  <a:close/>
                </a:path>
              </a:pathLst>
            </a:custGeom>
            <a:solidFill>
              <a:srgbClr val="2E82C2">
                <a:alpha val="69804"/>
              </a:srgbClr>
            </a:solidFill>
          </p:spPr>
        </p:sp>
      </p:grpSp>
      <p:grpSp>
        <p:nvGrpSpPr>
          <p:cNvPr name="Group 23" id="23"/>
          <p:cNvGrpSpPr/>
          <p:nvPr/>
        </p:nvGrpSpPr>
        <p:grpSpPr>
          <a:xfrm rot="0">
            <a:off x="16403727" y="11"/>
            <a:ext cx="1883410" cy="10287000"/>
            <a:chOff x="0" y="0"/>
            <a:chExt cx="2511213" cy="13716000"/>
          </a:xfrm>
        </p:grpSpPr>
        <p:sp>
          <p:nvSpPr>
            <p:cNvPr name="Freeform 24" id="24"/>
            <p:cNvSpPr/>
            <p:nvPr/>
          </p:nvSpPr>
          <p:spPr>
            <a:xfrm flipH="false" flipV="false" rot="0">
              <a:off x="0" y="0"/>
              <a:ext cx="2511171" cy="13715873"/>
            </a:xfrm>
            <a:custGeom>
              <a:avLst/>
              <a:gdLst/>
              <a:ahLst/>
              <a:cxnLst/>
              <a:rect r="r" b="b" t="t" l="l"/>
              <a:pathLst>
                <a:path h="13715873" w="2511171">
                  <a:moveTo>
                    <a:pt x="2511171" y="0"/>
                  </a:moveTo>
                  <a:lnTo>
                    <a:pt x="0" y="0"/>
                  </a:lnTo>
                  <a:lnTo>
                    <a:pt x="2228723" y="13715873"/>
                  </a:lnTo>
                  <a:lnTo>
                    <a:pt x="2511171" y="13715873"/>
                  </a:lnTo>
                  <a:lnTo>
                    <a:pt x="2511171" y="0"/>
                  </a:lnTo>
                  <a:close/>
                </a:path>
              </a:pathLst>
            </a:custGeom>
            <a:solidFill>
              <a:srgbClr val="236191">
                <a:alpha val="79608"/>
              </a:srgbClr>
            </a:solidFill>
          </p:spPr>
        </p:sp>
      </p:grpSp>
      <p:grpSp>
        <p:nvGrpSpPr>
          <p:cNvPr name="Group 25" id="25"/>
          <p:cNvGrpSpPr/>
          <p:nvPr/>
        </p:nvGrpSpPr>
        <p:grpSpPr>
          <a:xfrm rot="0">
            <a:off x="15558554" y="5386386"/>
            <a:ext cx="2728595" cy="4900930"/>
            <a:chOff x="0" y="0"/>
            <a:chExt cx="3638127" cy="6534573"/>
          </a:xfrm>
        </p:grpSpPr>
        <p:sp>
          <p:nvSpPr>
            <p:cNvPr name="Freeform 26" id="26"/>
            <p:cNvSpPr/>
            <p:nvPr/>
          </p:nvSpPr>
          <p:spPr>
            <a:xfrm flipH="false" flipV="false" rot="0">
              <a:off x="0" y="0"/>
              <a:ext cx="3638042" cy="6534150"/>
            </a:xfrm>
            <a:custGeom>
              <a:avLst/>
              <a:gdLst/>
              <a:ahLst/>
              <a:cxnLst/>
              <a:rect r="r" b="b" t="t" l="l"/>
              <a:pathLst>
                <a:path h="6534150" w="3638042">
                  <a:moveTo>
                    <a:pt x="3638042" y="0"/>
                  </a:moveTo>
                  <a:lnTo>
                    <a:pt x="0" y="6534150"/>
                  </a:lnTo>
                  <a:lnTo>
                    <a:pt x="3638042" y="6534150"/>
                  </a:lnTo>
                  <a:lnTo>
                    <a:pt x="3638042" y="0"/>
                  </a:lnTo>
                  <a:close/>
                </a:path>
              </a:pathLst>
            </a:custGeom>
            <a:solidFill>
              <a:srgbClr val="17B0E3">
                <a:alpha val="65882"/>
              </a:srgbClr>
            </a:solidFill>
          </p:spPr>
        </p:sp>
      </p:grpSp>
      <p:grpSp>
        <p:nvGrpSpPr>
          <p:cNvPr name="Group 27" id="27"/>
          <p:cNvGrpSpPr/>
          <p:nvPr/>
        </p:nvGrpSpPr>
        <p:grpSpPr>
          <a:xfrm rot="0">
            <a:off x="14029998" y="8043833"/>
            <a:ext cx="685800" cy="685800"/>
            <a:chOff x="0" y="0"/>
            <a:chExt cx="914400" cy="914400"/>
          </a:xfrm>
        </p:grpSpPr>
        <p:sp>
          <p:nvSpPr>
            <p:cNvPr name="Freeform 28" id="28"/>
            <p:cNvSpPr/>
            <p:nvPr/>
          </p:nvSpPr>
          <p:spPr>
            <a:xfrm flipH="false" flipV="false" rot="0">
              <a:off x="0" y="0"/>
              <a:ext cx="914273" cy="914400"/>
            </a:xfrm>
            <a:custGeom>
              <a:avLst/>
              <a:gdLst/>
              <a:ahLst/>
              <a:cxnLst/>
              <a:rect r="r" b="b" t="t" l="l"/>
              <a:pathLst>
                <a:path h="914400" w="914273">
                  <a:moveTo>
                    <a:pt x="914273" y="914400"/>
                  </a:moveTo>
                  <a:lnTo>
                    <a:pt x="0" y="914400"/>
                  </a:lnTo>
                  <a:lnTo>
                    <a:pt x="0" y="0"/>
                  </a:lnTo>
                  <a:lnTo>
                    <a:pt x="914273" y="0"/>
                  </a:lnTo>
                  <a:lnTo>
                    <a:pt x="914273" y="914400"/>
                  </a:lnTo>
                  <a:close/>
                </a:path>
              </a:pathLst>
            </a:custGeom>
            <a:solidFill>
              <a:srgbClr val="41B050"/>
            </a:solidFill>
          </p:spPr>
        </p:sp>
      </p:grpSp>
      <p:grpSp>
        <p:nvGrpSpPr>
          <p:cNvPr name="Group 29" id="29"/>
          <p:cNvGrpSpPr/>
          <p:nvPr/>
        </p:nvGrpSpPr>
        <p:grpSpPr>
          <a:xfrm rot="0">
            <a:off x="14029998" y="8843927"/>
            <a:ext cx="271780" cy="271780"/>
            <a:chOff x="0" y="0"/>
            <a:chExt cx="362373" cy="362373"/>
          </a:xfrm>
        </p:grpSpPr>
        <p:sp>
          <p:nvSpPr>
            <p:cNvPr name="Freeform 30" id="30"/>
            <p:cNvSpPr/>
            <p:nvPr/>
          </p:nvSpPr>
          <p:spPr>
            <a:xfrm flipH="false" flipV="false" rot="0">
              <a:off x="0" y="0"/>
              <a:ext cx="361950" cy="361950"/>
            </a:xfrm>
            <a:custGeom>
              <a:avLst/>
              <a:gdLst/>
              <a:ahLst/>
              <a:cxnLst/>
              <a:rect r="r" b="b" t="t" l="l"/>
              <a:pathLst>
                <a:path h="361950" w="361950">
                  <a:moveTo>
                    <a:pt x="361950" y="361950"/>
                  </a:moveTo>
                  <a:lnTo>
                    <a:pt x="0" y="361950"/>
                  </a:lnTo>
                  <a:lnTo>
                    <a:pt x="0" y="0"/>
                  </a:lnTo>
                  <a:lnTo>
                    <a:pt x="361950" y="0"/>
                  </a:lnTo>
                  <a:lnTo>
                    <a:pt x="361950" y="361950"/>
                  </a:lnTo>
                  <a:close/>
                </a:path>
              </a:pathLst>
            </a:custGeom>
            <a:solidFill>
              <a:srgbClr val="2E946A"/>
            </a:solidFill>
          </p:spPr>
        </p:sp>
      </p:grpSp>
      <p:sp>
        <p:nvSpPr>
          <p:cNvPr name="Freeform 31" id="31"/>
          <p:cNvSpPr/>
          <p:nvPr/>
        </p:nvSpPr>
        <p:spPr>
          <a:xfrm flipH="false" flipV="false" rot="0">
            <a:off x="2502513" y="9701212"/>
            <a:ext cx="114469" cy="270933"/>
          </a:xfrm>
          <a:custGeom>
            <a:avLst/>
            <a:gdLst/>
            <a:ahLst/>
            <a:cxnLst/>
            <a:rect r="r" b="b" t="t" l="l"/>
            <a:pathLst>
              <a:path h="270933" w="114469">
                <a:moveTo>
                  <a:pt x="0" y="0"/>
                </a:moveTo>
                <a:lnTo>
                  <a:pt x="114469" y="0"/>
                </a:lnTo>
                <a:lnTo>
                  <a:pt x="114469" y="270933"/>
                </a:lnTo>
                <a:lnTo>
                  <a:pt x="0" y="270933"/>
                </a:lnTo>
                <a:lnTo>
                  <a:pt x="0" y="0"/>
                </a:lnTo>
                <a:close/>
              </a:path>
            </a:pathLst>
          </a:custGeom>
          <a:blipFill>
            <a:blip r:embed="rId2"/>
            <a:stretch>
              <a:fillRect l="-68343" t="0" r="-68343" b="0"/>
            </a:stretch>
          </a:blipFill>
        </p:spPr>
      </p:sp>
      <p:sp>
        <p:nvSpPr>
          <p:cNvPr name="TextBox 32" id="32"/>
          <p:cNvSpPr txBox="true"/>
          <p:nvPr/>
        </p:nvSpPr>
        <p:spPr>
          <a:xfrm rot="0">
            <a:off x="1441592" y="157238"/>
            <a:ext cx="12049813" cy="1114425"/>
          </a:xfrm>
          <a:prstGeom prst="rect">
            <a:avLst/>
          </a:prstGeom>
        </p:spPr>
        <p:txBody>
          <a:bodyPr anchor="t" rtlCol="false" tIns="0" lIns="0" bIns="0" rIns="0">
            <a:spAutoFit/>
          </a:bodyPr>
          <a:lstStyle/>
          <a:p>
            <a:pPr algn="l">
              <a:lnSpc>
                <a:spcPts val="8640"/>
              </a:lnSpc>
            </a:pPr>
            <a:r>
              <a:rPr lang="en-US" sz="7200" spc="-10">
                <a:solidFill>
                  <a:srgbClr val="000000"/>
                </a:solidFill>
                <a:latin typeface="Trebuchet MS Bold"/>
              </a:rPr>
              <a:t>RESULTS</a:t>
            </a:r>
          </a:p>
        </p:txBody>
      </p:sp>
      <p:sp>
        <p:nvSpPr>
          <p:cNvPr name="TextBox 33" id="33"/>
          <p:cNvSpPr txBox="true"/>
          <p:nvPr/>
        </p:nvSpPr>
        <p:spPr>
          <a:xfrm rot="0">
            <a:off x="1116012" y="9696126"/>
            <a:ext cx="2521585" cy="279400"/>
          </a:xfrm>
          <a:prstGeom prst="rect">
            <a:avLst/>
          </a:prstGeom>
        </p:spPr>
        <p:txBody>
          <a:bodyPr anchor="t" rtlCol="false" tIns="0" lIns="0" bIns="0" rIns="0">
            <a:spAutoFit/>
          </a:bodyPr>
          <a:lstStyle/>
          <a:p>
            <a:pPr algn="l">
              <a:lnSpc>
                <a:spcPts val="1980"/>
              </a:lnSpc>
            </a:pPr>
            <a:r>
              <a:rPr lang="en-US" sz="1650">
                <a:solidFill>
                  <a:srgbClr val="2E82C2"/>
                </a:solidFill>
                <a:latin typeface="Trebuchet MS"/>
              </a:rPr>
              <a:t>3/21/2024</a:t>
            </a:r>
            <a:r>
              <a:rPr lang="en-US" sz="1650">
                <a:solidFill>
                  <a:srgbClr val="2E82C2"/>
                </a:solidFill>
                <a:latin typeface="Trebuchet MS Bold"/>
              </a:rPr>
              <a:t>Annual Review</a:t>
            </a:r>
          </a:p>
        </p:txBody>
      </p:sp>
      <p:sp>
        <p:nvSpPr>
          <p:cNvPr name="TextBox 34" id="34"/>
          <p:cNvSpPr txBox="true"/>
          <p:nvPr/>
        </p:nvSpPr>
        <p:spPr>
          <a:xfrm rot="0">
            <a:off x="16960277" y="9696126"/>
            <a:ext cx="252729" cy="279400"/>
          </a:xfrm>
          <a:prstGeom prst="rect">
            <a:avLst/>
          </a:prstGeom>
        </p:spPr>
        <p:txBody>
          <a:bodyPr anchor="t" rtlCol="false" tIns="0" lIns="0" bIns="0" rIns="0">
            <a:spAutoFit/>
          </a:bodyPr>
          <a:lstStyle/>
          <a:p>
            <a:pPr algn="l">
              <a:lnSpc>
                <a:spcPts val="1980"/>
              </a:lnSpc>
            </a:pPr>
            <a:r>
              <a:rPr lang="en-US" sz="1650" spc="-25">
                <a:solidFill>
                  <a:srgbClr val="2E946A"/>
                </a:solidFill>
                <a:latin typeface="Trebuchet MS"/>
              </a:rPr>
              <a:t>10</a:t>
            </a:r>
          </a:p>
        </p:txBody>
      </p:sp>
      <p:sp>
        <p:nvSpPr>
          <p:cNvPr name="TextBox 35" id="35"/>
          <p:cNvSpPr txBox="true"/>
          <p:nvPr/>
        </p:nvSpPr>
        <p:spPr>
          <a:xfrm rot="0">
            <a:off x="1031244" y="9148503"/>
            <a:ext cx="1833245" cy="487044"/>
          </a:xfrm>
          <a:prstGeom prst="rect">
            <a:avLst/>
          </a:prstGeom>
        </p:spPr>
        <p:txBody>
          <a:bodyPr anchor="t" rtlCol="false" tIns="0" lIns="0" bIns="0" rIns="0">
            <a:spAutoFit/>
          </a:bodyPr>
          <a:lstStyle/>
          <a:p>
            <a:pPr algn="l">
              <a:lnSpc>
                <a:spcPts val="3660"/>
              </a:lnSpc>
            </a:pPr>
            <a:r>
              <a:rPr lang="en-US" sz="3050" u="sng">
                <a:solidFill>
                  <a:srgbClr val="006FBF"/>
                </a:solidFill>
                <a:latin typeface="Trebuchet MS"/>
                <a:hlinkClick r:id="rId3" tooltip="https://abc/"/>
              </a:rPr>
              <a:t>Demo Link</a:t>
            </a:r>
          </a:p>
        </p:txBody>
      </p:sp>
      <p:sp>
        <p:nvSpPr>
          <p:cNvPr name="TextBox 36" id="36"/>
          <p:cNvSpPr txBox="true"/>
          <p:nvPr/>
        </p:nvSpPr>
        <p:spPr>
          <a:xfrm rot="0">
            <a:off x="1441592" y="2403052"/>
            <a:ext cx="11565301" cy="5414221"/>
          </a:xfrm>
          <a:prstGeom prst="rect">
            <a:avLst/>
          </a:prstGeom>
        </p:spPr>
        <p:txBody>
          <a:bodyPr anchor="t" rtlCol="false" tIns="0" lIns="0" bIns="0" rIns="0">
            <a:spAutoFit/>
          </a:bodyPr>
          <a:lstStyle/>
          <a:p>
            <a:pPr algn="just" marL="470763" indent="-235382" lvl="1">
              <a:lnSpc>
                <a:spcPts val="3102"/>
              </a:lnSpc>
              <a:buFont typeface="Arial"/>
              <a:buChar char="•"/>
            </a:pPr>
            <a:r>
              <a:rPr lang="en-US" sz="2180">
                <a:solidFill>
                  <a:srgbClr val="000000"/>
                </a:solidFill>
                <a:latin typeface="Trebuchet MS Bold"/>
              </a:rPr>
              <a:t>Our model surpasses expectations, producing colorized images that exhibit stunning photorealism. From intricate textures to nuanced color gradients, the results speak volumes about the model's ability to faithfully replicate the vibrant hues and subtleties of the real world.</a:t>
            </a:r>
          </a:p>
          <a:p>
            <a:pPr algn="just">
              <a:lnSpc>
                <a:spcPts val="3102"/>
              </a:lnSpc>
            </a:pPr>
          </a:p>
          <a:p>
            <a:pPr algn="just" marL="470763" indent="-235382" lvl="1">
              <a:lnSpc>
                <a:spcPts val="3102"/>
              </a:lnSpc>
              <a:buFont typeface="Arial"/>
              <a:buChar char="•"/>
            </a:pPr>
            <a:r>
              <a:rPr lang="en-US" sz="2180">
                <a:solidFill>
                  <a:srgbClr val="000000"/>
                </a:solidFill>
                <a:latin typeface="Trebuchet MS Bold"/>
              </a:rPr>
              <a:t>Step into the past as archival grayscale photographs are transformed into vivid, lifelike representations of bygone eras. With our colorization solution, history comes alive in breathtaking detail, offering new perspectives and insights into the events and personalities that shaped our world.</a:t>
            </a:r>
          </a:p>
          <a:p>
            <a:pPr algn="just">
              <a:lnSpc>
                <a:spcPts val="3102"/>
              </a:lnSpc>
            </a:pPr>
          </a:p>
          <a:p>
            <a:pPr algn="just" marL="470763" indent="-235382" lvl="1">
              <a:lnSpc>
                <a:spcPts val="3103"/>
              </a:lnSpc>
              <a:buFont typeface="Arial"/>
              <a:buChar char="•"/>
            </a:pPr>
            <a:r>
              <a:rPr lang="en-US" sz="2180">
                <a:solidFill>
                  <a:srgbClr val="000000"/>
                </a:solidFill>
                <a:latin typeface="Trebuchet MS Bold"/>
              </a:rPr>
              <a:t>Artists and designers rejoice as our model empowers creative exploration like never before. From monochromatic sketches to intricate illustrations, the possibilities are endless as grayscale canvases are infused with rich, dynamic color palettes, opening new avenues for visual storytelling and expression.</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6015037"/>
            <a:ext cx="675640" cy="4272280"/>
            <a:chOff x="0" y="0"/>
            <a:chExt cx="900853" cy="5696373"/>
          </a:xfrm>
        </p:grpSpPr>
        <p:sp>
          <p:nvSpPr>
            <p:cNvPr name="Freeform 3" id="3"/>
            <p:cNvSpPr/>
            <p:nvPr/>
          </p:nvSpPr>
          <p:spPr>
            <a:xfrm flipH="false" flipV="false" rot="0">
              <a:off x="0" y="0"/>
              <a:ext cx="900684" cy="5695950"/>
            </a:xfrm>
            <a:custGeom>
              <a:avLst/>
              <a:gdLst/>
              <a:ahLst/>
              <a:cxnLst/>
              <a:rect r="r" b="b" t="t" l="l"/>
              <a:pathLst>
                <a:path h="5695950" w="900684">
                  <a:moveTo>
                    <a:pt x="900684" y="5695950"/>
                  </a:moveTo>
                  <a:lnTo>
                    <a:pt x="0" y="5695950"/>
                  </a:lnTo>
                  <a:lnTo>
                    <a:pt x="0" y="0"/>
                  </a:lnTo>
                  <a:lnTo>
                    <a:pt x="900684" y="5695950"/>
                  </a:lnTo>
                  <a:close/>
                </a:path>
              </a:pathLst>
            </a:custGeom>
            <a:solidFill>
              <a:srgbClr val="5ECBEF">
                <a:alpha val="69804"/>
              </a:srgbClr>
            </a:solidFill>
          </p:spPr>
        </p:sp>
      </p:grpSp>
      <p:grpSp>
        <p:nvGrpSpPr>
          <p:cNvPr name="Group 4" id="4"/>
          <p:cNvGrpSpPr/>
          <p:nvPr/>
        </p:nvGrpSpPr>
        <p:grpSpPr>
          <a:xfrm rot="0">
            <a:off x="0" y="6015037"/>
            <a:ext cx="675640" cy="4272280"/>
            <a:chOff x="0" y="0"/>
            <a:chExt cx="900853" cy="5696373"/>
          </a:xfrm>
        </p:grpSpPr>
        <p:sp>
          <p:nvSpPr>
            <p:cNvPr name="Freeform 5" id="5"/>
            <p:cNvSpPr/>
            <p:nvPr/>
          </p:nvSpPr>
          <p:spPr>
            <a:xfrm flipH="false" flipV="false" rot="0">
              <a:off x="0" y="0"/>
              <a:ext cx="900684" cy="5695950"/>
            </a:xfrm>
            <a:custGeom>
              <a:avLst/>
              <a:gdLst/>
              <a:ahLst/>
              <a:cxnLst/>
              <a:rect r="r" b="b" t="t" l="l"/>
              <a:pathLst>
                <a:path h="5695950" w="900684">
                  <a:moveTo>
                    <a:pt x="900684" y="5695950"/>
                  </a:moveTo>
                  <a:lnTo>
                    <a:pt x="0" y="5695950"/>
                  </a:lnTo>
                  <a:lnTo>
                    <a:pt x="0" y="0"/>
                  </a:lnTo>
                  <a:lnTo>
                    <a:pt x="900684" y="5695950"/>
                  </a:lnTo>
                  <a:close/>
                </a:path>
              </a:pathLst>
            </a:custGeom>
            <a:solidFill>
              <a:srgbClr val="5ECBEF">
                <a:alpha val="69804"/>
              </a:srgbClr>
            </a:solidFill>
          </p:spPr>
        </p:sp>
      </p:grpSp>
      <p:grpSp>
        <p:nvGrpSpPr>
          <p:cNvPr name="Group 6" id="6"/>
          <p:cNvGrpSpPr/>
          <p:nvPr/>
        </p:nvGrpSpPr>
        <p:grpSpPr>
          <a:xfrm rot="0">
            <a:off x="10044111" y="2543175"/>
            <a:ext cx="476250" cy="485775"/>
            <a:chOff x="0" y="0"/>
            <a:chExt cx="635000" cy="647700"/>
          </a:xfrm>
        </p:grpSpPr>
        <p:sp>
          <p:nvSpPr>
            <p:cNvPr name="Freeform 7" id="7"/>
            <p:cNvSpPr/>
            <p:nvPr/>
          </p:nvSpPr>
          <p:spPr>
            <a:xfrm flipH="false" flipV="false" rot="0">
              <a:off x="0" y="0"/>
              <a:ext cx="635000" cy="647700"/>
            </a:xfrm>
            <a:custGeom>
              <a:avLst/>
              <a:gdLst/>
              <a:ahLst/>
              <a:cxnLst/>
              <a:rect r="r" b="b" t="t" l="l"/>
              <a:pathLst>
                <a:path h="647700" w="635000">
                  <a:moveTo>
                    <a:pt x="635000" y="647700"/>
                  </a:moveTo>
                  <a:lnTo>
                    <a:pt x="0" y="647700"/>
                  </a:lnTo>
                  <a:lnTo>
                    <a:pt x="0" y="0"/>
                  </a:lnTo>
                  <a:lnTo>
                    <a:pt x="635000" y="0"/>
                  </a:lnTo>
                  <a:lnTo>
                    <a:pt x="635000" y="647700"/>
                  </a:lnTo>
                  <a:close/>
                </a:path>
              </a:pathLst>
            </a:custGeom>
            <a:solidFill>
              <a:srgbClr val="2E82C2"/>
            </a:solidFill>
          </p:spPr>
        </p:sp>
      </p:grpSp>
      <p:grpSp>
        <p:nvGrpSpPr>
          <p:cNvPr name="Group 8" id="8"/>
          <p:cNvGrpSpPr/>
          <p:nvPr/>
        </p:nvGrpSpPr>
        <p:grpSpPr>
          <a:xfrm rot="0">
            <a:off x="11165746" y="132"/>
            <a:ext cx="7129461" cy="10294301"/>
            <a:chOff x="0" y="0"/>
            <a:chExt cx="9505948" cy="13725735"/>
          </a:xfrm>
        </p:grpSpPr>
        <p:sp>
          <p:nvSpPr>
            <p:cNvPr name="Freeform 9" id="9"/>
            <p:cNvSpPr/>
            <p:nvPr/>
          </p:nvSpPr>
          <p:spPr>
            <a:xfrm flipH="false" flipV="false" rot="0">
              <a:off x="3857371" y="7874"/>
              <a:ext cx="2455164" cy="13709523"/>
            </a:xfrm>
            <a:custGeom>
              <a:avLst/>
              <a:gdLst/>
              <a:ahLst/>
              <a:cxnLst/>
              <a:rect r="r" b="b" t="t" l="l"/>
              <a:pathLst>
                <a:path h="13709523" w="2455164">
                  <a:moveTo>
                    <a:pt x="18796" y="0"/>
                  </a:moveTo>
                  <a:lnTo>
                    <a:pt x="2455164" y="13706221"/>
                  </a:lnTo>
                  <a:lnTo>
                    <a:pt x="2436368" y="13709523"/>
                  </a:lnTo>
                  <a:lnTo>
                    <a:pt x="0" y="3302"/>
                  </a:lnTo>
                  <a:close/>
                </a:path>
              </a:pathLst>
            </a:custGeom>
            <a:solidFill>
              <a:srgbClr val="5ECBEF"/>
            </a:solidFill>
          </p:spPr>
        </p:sp>
        <p:sp>
          <p:nvSpPr>
            <p:cNvPr name="Freeform 10" id="10"/>
            <p:cNvSpPr/>
            <p:nvPr/>
          </p:nvSpPr>
          <p:spPr>
            <a:xfrm flipH="false" flipV="false" rot="0">
              <a:off x="3857371" y="7874"/>
              <a:ext cx="2455164" cy="13709523"/>
            </a:xfrm>
            <a:custGeom>
              <a:avLst/>
              <a:gdLst/>
              <a:ahLst/>
              <a:cxnLst/>
              <a:rect r="r" b="b" t="t" l="l"/>
              <a:pathLst>
                <a:path h="13709523" w="2455164">
                  <a:moveTo>
                    <a:pt x="18796" y="0"/>
                  </a:moveTo>
                  <a:lnTo>
                    <a:pt x="2455164" y="13706221"/>
                  </a:lnTo>
                  <a:lnTo>
                    <a:pt x="2436368" y="13709523"/>
                  </a:lnTo>
                  <a:lnTo>
                    <a:pt x="0" y="3302"/>
                  </a:lnTo>
                  <a:close/>
                </a:path>
              </a:pathLst>
            </a:custGeom>
            <a:solidFill>
              <a:srgbClr val="5ECBEF"/>
            </a:solidFill>
          </p:spPr>
        </p:sp>
        <p:sp>
          <p:nvSpPr>
            <p:cNvPr name="Freeform 11" id="11"/>
            <p:cNvSpPr/>
            <p:nvPr/>
          </p:nvSpPr>
          <p:spPr>
            <a:xfrm flipH="false" flipV="false" rot="0">
              <a:off x="4318" y="7380859"/>
              <a:ext cx="9497314" cy="6342888"/>
            </a:xfrm>
            <a:custGeom>
              <a:avLst/>
              <a:gdLst/>
              <a:ahLst/>
              <a:cxnLst/>
              <a:rect r="r" b="b" t="t" l="l"/>
              <a:pathLst>
                <a:path h="6342888" w="9497314">
                  <a:moveTo>
                    <a:pt x="9497314" y="15875"/>
                  </a:moveTo>
                  <a:lnTo>
                    <a:pt x="10541" y="6342888"/>
                  </a:lnTo>
                  <a:lnTo>
                    <a:pt x="0" y="6327013"/>
                  </a:lnTo>
                  <a:lnTo>
                    <a:pt x="9486773" y="0"/>
                  </a:lnTo>
                  <a:close/>
                </a:path>
              </a:pathLst>
            </a:custGeom>
            <a:solidFill>
              <a:srgbClr val="5ECBEF"/>
            </a:solidFill>
          </p:spPr>
        </p:sp>
        <p:sp>
          <p:nvSpPr>
            <p:cNvPr name="Freeform 12" id="12"/>
            <p:cNvSpPr/>
            <p:nvPr/>
          </p:nvSpPr>
          <p:spPr>
            <a:xfrm flipH="false" flipV="false" rot="0">
              <a:off x="4318" y="7380859"/>
              <a:ext cx="9497314" cy="6342888"/>
            </a:xfrm>
            <a:custGeom>
              <a:avLst/>
              <a:gdLst/>
              <a:ahLst/>
              <a:cxnLst/>
              <a:rect r="r" b="b" t="t" l="l"/>
              <a:pathLst>
                <a:path h="6342888" w="9497314">
                  <a:moveTo>
                    <a:pt x="9497314" y="15875"/>
                  </a:moveTo>
                  <a:lnTo>
                    <a:pt x="10541" y="6342888"/>
                  </a:lnTo>
                  <a:lnTo>
                    <a:pt x="0" y="6327013"/>
                  </a:lnTo>
                  <a:lnTo>
                    <a:pt x="9486773" y="0"/>
                  </a:lnTo>
                  <a:close/>
                </a:path>
              </a:pathLst>
            </a:custGeom>
            <a:solidFill>
              <a:srgbClr val="5ECBEF"/>
            </a:solidFill>
          </p:spPr>
        </p:sp>
      </p:grpSp>
      <p:grpSp>
        <p:nvGrpSpPr>
          <p:cNvPr name="Group 13" id="13"/>
          <p:cNvGrpSpPr/>
          <p:nvPr/>
        </p:nvGrpSpPr>
        <p:grpSpPr>
          <a:xfrm rot="0">
            <a:off x="13772845" y="11"/>
            <a:ext cx="4514850" cy="10287000"/>
            <a:chOff x="0" y="0"/>
            <a:chExt cx="6019800" cy="13716000"/>
          </a:xfrm>
        </p:grpSpPr>
        <p:sp>
          <p:nvSpPr>
            <p:cNvPr name="Freeform 14" id="14"/>
            <p:cNvSpPr/>
            <p:nvPr/>
          </p:nvSpPr>
          <p:spPr>
            <a:xfrm flipH="false" flipV="false" rot="0">
              <a:off x="0" y="0"/>
              <a:ext cx="6019038" cy="13715873"/>
            </a:xfrm>
            <a:custGeom>
              <a:avLst/>
              <a:gdLst/>
              <a:ahLst/>
              <a:cxnLst/>
              <a:rect r="r" b="b" t="t" l="l"/>
              <a:pathLst>
                <a:path h="13715873" w="6019038">
                  <a:moveTo>
                    <a:pt x="6019038" y="0"/>
                  </a:moveTo>
                  <a:lnTo>
                    <a:pt x="4088257" y="0"/>
                  </a:lnTo>
                  <a:lnTo>
                    <a:pt x="0" y="13715873"/>
                  </a:lnTo>
                  <a:lnTo>
                    <a:pt x="6019038" y="13715873"/>
                  </a:lnTo>
                  <a:lnTo>
                    <a:pt x="6019038" y="0"/>
                  </a:lnTo>
                  <a:close/>
                </a:path>
              </a:pathLst>
            </a:custGeom>
            <a:solidFill>
              <a:srgbClr val="5ECBEF">
                <a:alpha val="35686"/>
              </a:srgbClr>
            </a:solidFill>
          </p:spPr>
        </p:sp>
      </p:grpSp>
      <p:grpSp>
        <p:nvGrpSpPr>
          <p:cNvPr name="Group 15" id="15"/>
          <p:cNvGrpSpPr/>
          <p:nvPr/>
        </p:nvGrpSpPr>
        <p:grpSpPr>
          <a:xfrm rot="0">
            <a:off x="14403933" y="11"/>
            <a:ext cx="3883660" cy="10287000"/>
            <a:chOff x="0" y="0"/>
            <a:chExt cx="5178213" cy="13716000"/>
          </a:xfrm>
        </p:grpSpPr>
        <p:sp>
          <p:nvSpPr>
            <p:cNvPr name="Freeform 16" id="16"/>
            <p:cNvSpPr/>
            <p:nvPr/>
          </p:nvSpPr>
          <p:spPr>
            <a:xfrm flipH="false" flipV="false" rot="0">
              <a:off x="0" y="0"/>
              <a:ext cx="5177536" cy="13715873"/>
            </a:xfrm>
            <a:custGeom>
              <a:avLst/>
              <a:gdLst/>
              <a:ahLst/>
              <a:cxnLst/>
              <a:rect r="r" b="b" t="t" l="l"/>
              <a:pathLst>
                <a:path h="13715873" w="5177536">
                  <a:moveTo>
                    <a:pt x="5177536" y="0"/>
                  </a:moveTo>
                  <a:lnTo>
                    <a:pt x="0" y="0"/>
                  </a:lnTo>
                  <a:lnTo>
                    <a:pt x="2417445" y="13715873"/>
                  </a:lnTo>
                  <a:lnTo>
                    <a:pt x="5177536" y="13715873"/>
                  </a:lnTo>
                  <a:lnTo>
                    <a:pt x="5177536" y="0"/>
                  </a:lnTo>
                  <a:close/>
                </a:path>
              </a:pathLst>
            </a:custGeom>
            <a:solidFill>
              <a:srgbClr val="5ECBEF">
                <a:alpha val="19608"/>
              </a:srgbClr>
            </a:solidFill>
          </p:spPr>
        </p:sp>
      </p:grpSp>
      <p:grpSp>
        <p:nvGrpSpPr>
          <p:cNvPr name="Group 17" id="17"/>
          <p:cNvGrpSpPr/>
          <p:nvPr/>
        </p:nvGrpSpPr>
        <p:grpSpPr>
          <a:xfrm rot="0">
            <a:off x="13401421" y="4571999"/>
            <a:ext cx="4885690" cy="5715000"/>
            <a:chOff x="0" y="0"/>
            <a:chExt cx="6514253" cy="7620000"/>
          </a:xfrm>
        </p:grpSpPr>
        <p:sp>
          <p:nvSpPr>
            <p:cNvPr name="Freeform 18" id="18"/>
            <p:cNvSpPr/>
            <p:nvPr/>
          </p:nvSpPr>
          <p:spPr>
            <a:xfrm flipH="false" flipV="false" rot="0">
              <a:off x="0" y="0"/>
              <a:ext cx="6514211" cy="7620000"/>
            </a:xfrm>
            <a:custGeom>
              <a:avLst/>
              <a:gdLst/>
              <a:ahLst/>
              <a:cxnLst/>
              <a:rect r="r" b="b" t="t" l="l"/>
              <a:pathLst>
                <a:path h="7620000" w="6514211">
                  <a:moveTo>
                    <a:pt x="6514211" y="0"/>
                  </a:moveTo>
                  <a:lnTo>
                    <a:pt x="0" y="7620000"/>
                  </a:lnTo>
                  <a:lnTo>
                    <a:pt x="6514211" y="7620000"/>
                  </a:lnTo>
                  <a:lnTo>
                    <a:pt x="6514211" y="0"/>
                  </a:lnTo>
                  <a:close/>
                </a:path>
              </a:pathLst>
            </a:custGeom>
            <a:solidFill>
              <a:srgbClr val="17B0E3">
                <a:alpha val="65882"/>
              </a:srgbClr>
            </a:solidFill>
          </p:spPr>
        </p:sp>
      </p:grpSp>
      <p:grpSp>
        <p:nvGrpSpPr>
          <p:cNvPr name="Group 19" id="19"/>
          <p:cNvGrpSpPr/>
          <p:nvPr/>
        </p:nvGrpSpPr>
        <p:grpSpPr>
          <a:xfrm rot="0">
            <a:off x="14006551" y="11"/>
            <a:ext cx="4281170" cy="10287000"/>
            <a:chOff x="0" y="0"/>
            <a:chExt cx="5708227" cy="13716000"/>
          </a:xfrm>
        </p:grpSpPr>
        <p:sp>
          <p:nvSpPr>
            <p:cNvPr name="Freeform 20" id="20"/>
            <p:cNvSpPr/>
            <p:nvPr/>
          </p:nvSpPr>
          <p:spPr>
            <a:xfrm flipH="false" flipV="false" rot="0">
              <a:off x="0" y="0"/>
              <a:ext cx="5707380" cy="13715873"/>
            </a:xfrm>
            <a:custGeom>
              <a:avLst/>
              <a:gdLst/>
              <a:ahLst/>
              <a:cxnLst/>
              <a:rect r="r" b="b" t="t" l="l"/>
              <a:pathLst>
                <a:path h="13715873" w="5707380">
                  <a:moveTo>
                    <a:pt x="5707380" y="0"/>
                  </a:moveTo>
                  <a:lnTo>
                    <a:pt x="0" y="0"/>
                  </a:lnTo>
                  <a:lnTo>
                    <a:pt x="4939411" y="13715873"/>
                  </a:lnTo>
                  <a:lnTo>
                    <a:pt x="5707380" y="13715873"/>
                  </a:lnTo>
                  <a:lnTo>
                    <a:pt x="5707380" y="0"/>
                  </a:lnTo>
                  <a:close/>
                </a:path>
              </a:pathLst>
            </a:custGeom>
            <a:solidFill>
              <a:srgbClr val="17B0E3">
                <a:alpha val="49804"/>
              </a:srgbClr>
            </a:solidFill>
          </p:spPr>
        </p:sp>
      </p:grpSp>
      <p:grpSp>
        <p:nvGrpSpPr>
          <p:cNvPr name="Group 21" id="21"/>
          <p:cNvGrpSpPr/>
          <p:nvPr/>
        </p:nvGrpSpPr>
        <p:grpSpPr>
          <a:xfrm rot="0">
            <a:off x="16344265" y="11"/>
            <a:ext cx="1943100" cy="10287000"/>
            <a:chOff x="0" y="0"/>
            <a:chExt cx="2590800" cy="13716000"/>
          </a:xfrm>
        </p:grpSpPr>
        <p:sp>
          <p:nvSpPr>
            <p:cNvPr name="Freeform 22" id="22"/>
            <p:cNvSpPr/>
            <p:nvPr/>
          </p:nvSpPr>
          <p:spPr>
            <a:xfrm flipH="false" flipV="false" rot="0">
              <a:off x="0" y="0"/>
              <a:ext cx="2590419" cy="13715873"/>
            </a:xfrm>
            <a:custGeom>
              <a:avLst/>
              <a:gdLst/>
              <a:ahLst/>
              <a:cxnLst/>
              <a:rect r="r" b="b" t="t" l="l"/>
              <a:pathLst>
                <a:path h="13715873" w="2590419">
                  <a:moveTo>
                    <a:pt x="2590419" y="0"/>
                  </a:moveTo>
                  <a:lnTo>
                    <a:pt x="2044700" y="0"/>
                  </a:lnTo>
                  <a:lnTo>
                    <a:pt x="0" y="13715873"/>
                  </a:lnTo>
                  <a:lnTo>
                    <a:pt x="2590419" y="13715873"/>
                  </a:lnTo>
                  <a:lnTo>
                    <a:pt x="2590419" y="0"/>
                  </a:lnTo>
                  <a:close/>
                </a:path>
              </a:pathLst>
            </a:custGeom>
            <a:solidFill>
              <a:srgbClr val="2E82C2">
                <a:alpha val="69804"/>
              </a:srgbClr>
            </a:solidFill>
          </p:spPr>
        </p:sp>
      </p:grpSp>
      <p:grpSp>
        <p:nvGrpSpPr>
          <p:cNvPr name="Group 23" id="23"/>
          <p:cNvGrpSpPr/>
          <p:nvPr/>
        </p:nvGrpSpPr>
        <p:grpSpPr>
          <a:xfrm rot="0">
            <a:off x="16403727" y="11"/>
            <a:ext cx="1883410" cy="10287000"/>
            <a:chOff x="0" y="0"/>
            <a:chExt cx="2511213" cy="13716000"/>
          </a:xfrm>
        </p:grpSpPr>
        <p:sp>
          <p:nvSpPr>
            <p:cNvPr name="Freeform 24" id="24"/>
            <p:cNvSpPr/>
            <p:nvPr/>
          </p:nvSpPr>
          <p:spPr>
            <a:xfrm flipH="false" flipV="false" rot="0">
              <a:off x="0" y="0"/>
              <a:ext cx="2511171" cy="13715873"/>
            </a:xfrm>
            <a:custGeom>
              <a:avLst/>
              <a:gdLst/>
              <a:ahLst/>
              <a:cxnLst/>
              <a:rect r="r" b="b" t="t" l="l"/>
              <a:pathLst>
                <a:path h="13715873" w="2511171">
                  <a:moveTo>
                    <a:pt x="2511171" y="0"/>
                  </a:moveTo>
                  <a:lnTo>
                    <a:pt x="0" y="0"/>
                  </a:lnTo>
                  <a:lnTo>
                    <a:pt x="2228723" y="13715873"/>
                  </a:lnTo>
                  <a:lnTo>
                    <a:pt x="2511171" y="13715873"/>
                  </a:lnTo>
                  <a:lnTo>
                    <a:pt x="2511171" y="0"/>
                  </a:lnTo>
                  <a:close/>
                </a:path>
              </a:pathLst>
            </a:custGeom>
            <a:solidFill>
              <a:srgbClr val="236191">
                <a:alpha val="79608"/>
              </a:srgbClr>
            </a:solidFill>
          </p:spPr>
        </p:sp>
      </p:grpSp>
      <p:grpSp>
        <p:nvGrpSpPr>
          <p:cNvPr name="Group 25" id="25"/>
          <p:cNvGrpSpPr/>
          <p:nvPr/>
        </p:nvGrpSpPr>
        <p:grpSpPr>
          <a:xfrm rot="0">
            <a:off x="15558554" y="5386386"/>
            <a:ext cx="2728595" cy="4900930"/>
            <a:chOff x="0" y="0"/>
            <a:chExt cx="3638127" cy="6534573"/>
          </a:xfrm>
        </p:grpSpPr>
        <p:sp>
          <p:nvSpPr>
            <p:cNvPr name="Freeform 26" id="26"/>
            <p:cNvSpPr/>
            <p:nvPr/>
          </p:nvSpPr>
          <p:spPr>
            <a:xfrm flipH="false" flipV="false" rot="0">
              <a:off x="0" y="0"/>
              <a:ext cx="3638042" cy="6534150"/>
            </a:xfrm>
            <a:custGeom>
              <a:avLst/>
              <a:gdLst/>
              <a:ahLst/>
              <a:cxnLst/>
              <a:rect r="r" b="b" t="t" l="l"/>
              <a:pathLst>
                <a:path h="6534150" w="3638042">
                  <a:moveTo>
                    <a:pt x="3638042" y="0"/>
                  </a:moveTo>
                  <a:lnTo>
                    <a:pt x="0" y="6534150"/>
                  </a:lnTo>
                  <a:lnTo>
                    <a:pt x="3638042" y="6534150"/>
                  </a:lnTo>
                  <a:lnTo>
                    <a:pt x="3638042" y="0"/>
                  </a:lnTo>
                  <a:close/>
                </a:path>
              </a:pathLst>
            </a:custGeom>
            <a:solidFill>
              <a:srgbClr val="17B0E3">
                <a:alpha val="65882"/>
              </a:srgbClr>
            </a:solidFill>
          </p:spPr>
        </p:sp>
      </p:grpSp>
      <p:grpSp>
        <p:nvGrpSpPr>
          <p:cNvPr name="Group 27" id="27"/>
          <p:cNvGrpSpPr/>
          <p:nvPr/>
        </p:nvGrpSpPr>
        <p:grpSpPr>
          <a:xfrm rot="0">
            <a:off x="14029998" y="8043833"/>
            <a:ext cx="685800" cy="685800"/>
            <a:chOff x="0" y="0"/>
            <a:chExt cx="914400" cy="914400"/>
          </a:xfrm>
        </p:grpSpPr>
        <p:sp>
          <p:nvSpPr>
            <p:cNvPr name="Freeform 28" id="28"/>
            <p:cNvSpPr/>
            <p:nvPr/>
          </p:nvSpPr>
          <p:spPr>
            <a:xfrm flipH="false" flipV="false" rot="0">
              <a:off x="0" y="0"/>
              <a:ext cx="914273" cy="914400"/>
            </a:xfrm>
            <a:custGeom>
              <a:avLst/>
              <a:gdLst/>
              <a:ahLst/>
              <a:cxnLst/>
              <a:rect r="r" b="b" t="t" l="l"/>
              <a:pathLst>
                <a:path h="914400" w="914273">
                  <a:moveTo>
                    <a:pt x="914273" y="914400"/>
                  </a:moveTo>
                  <a:lnTo>
                    <a:pt x="0" y="914400"/>
                  </a:lnTo>
                  <a:lnTo>
                    <a:pt x="0" y="0"/>
                  </a:lnTo>
                  <a:lnTo>
                    <a:pt x="914273" y="0"/>
                  </a:lnTo>
                  <a:lnTo>
                    <a:pt x="914273" y="914400"/>
                  </a:lnTo>
                  <a:close/>
                </a:path>
              </a:pathLst>
            </a:custGeom>
            <a:solidFill>
              <a:srgbClr val="41B050"/>
            </a:solidFill>
          </p:spPr>
        </p:sp>
      </p:grpSp>
      <p:grpSp>
        <p:nvGrpSpPr>
          <p:cNvPr name="Group 29" id="29"/>
          <p:cNvGrpSpPr/>
          <p:nvPr/>
        </p:nvGrpSpPr>
        <p:grpSpPr>
          <a:xfrm rot="0">
            <a:off x="14029998" y="8843927"/>
            <a:ext cx="271780" cy="271780"/>
            <a:chOff x="0" y="0"/>
            <a:chExt cx="362373" cy="362373"/>
          </a:xfrm>
        </p:grpSpPr>
        <p:sp>
          <p:nvSpPr>
            <p:cNvPr name="Freeform 30" id="30"/>
            <p:cNvSpPr/>
            <p:nvPr/>
          </p:nvSpPr>
          <p:spPr>
            <a:xfrm flipH="false" flipV="false" rot="0">
              <a:off x="0" y="0"/>
              <a:ext cx="361950" cy="361950"/>
            </a:xfrm>
            <a:custGeom>
              <a:avLst/>
              <a:gdLst/>
              <a:ahLst/>
              <a:cxnLst/>
              <a:rect r="r" b="b" t="t" l="l"/>
              <a:pathLst>
                <a:path h="361950" w="361950">
                  <a:moveTo>
                    <a:pt x="361950" y="361950"/>
                  </a:moveTo>
                  <a:lnTo>
                    <a:pt x="0" y="361950"/>
                  </a:lnTo>
                  <a:lnTo>
                    <a:pt x="0" y="0"/>
                  </a:lnTo>
                  <a:lnTo>
                    <a:pt x="361950" y="0"/>
                  </a:lnTo>
                  <a:lnTo>
                    <a:pt x="361950" y="361950"/>
                  </a:lnTo>
                  <a:close/>
                </a:path>
              </a:pathLst>
            </a:custGeom>
            <a:solidFill>
              <a:srgbClr val="2E946A"/>
            </a:solidFill>
          </p:spPr>
        </p:sp>
      </p:grpSp>
      <p:grpSp>
        <p:nvGrpSpPr>
          <p:cNvPr name="Group 31" id="31"/>
          <p:cNvGrpSpPr/>
          <p:nvPr/>
        </p:nvGrpSpPr>
        <p:grpSpPr>
          <a:xfrm rot="0">
            <a:off x="0" y="0"/>
            <a:ext cx="18288000" cy="10287000"/>
            <a:chOff x="0" y="0"/>
            <a:chExt cx="24384000" cy="13716000"/>
          </a:xfrm>
        </p:grpSpPr>
        <p:sp>
          <p:nvSpPr>
            <p:cNvPr name="Freeform 32" id="32"/>
            <p:cNvSpPr/>
            <p:nvPr/>
          </p:nvSpPr>
          <p:spPr>
            <a:xfrm flipH="false" flipV="false" rot="0">
              <a:off x="0" y="0"/>
              <a:ext cx="24384000" cy="13716000"/>
            </a:xfrm>
            <a:custGeom>
              <a:avLst/>
              <a:gdLst/>
              <a:ahLst/>
              <a:cxnLst/>
              <a:rect r="r" b="b" t="t" l="l"/>
              <a:pathLst>
                <a:path h="13716000" w="24384000">
                  <a:moveTo>
                    <a:pt x="24384000" y="13716000"/>
                  </a:moveTo>
                  <a:lnTo>
                    <a:pt x="0" y="13716000"/>
                  </a:lnTo>
                  <a:lnTo>
                    <a:pt x="0" y="0"/>
                  </a:lnTo>
                  <a:lnTo>
                    <a:pt x="24384000" y="0"/>
                  </a:lnTo>
                  <a:lnTo>
                    <a:pt x="24384000" y="13716000"/>
                  </a:lnTo>
                  <a:close/>
                </a:path>
              </a:pathLst>
            </a:custGeom>
            <a:solidFill>
              <a:srgbClr val="F1F1F1"/>
            </a:solidFill>
          </p:spPr>
        </p:sp>
      </p:grpSp>
      <p:grpSp>
        <p:nvGrpSpPr>
          <p:cNvPr name="Group 33" id="33"/>
          <p:cNvGrpSpPr/>
          <p:nvPr/>
        </p:nvGrpSpPr>
        <p:grpSpPr>
          <a:xfrm rot="0">
            <a:off x="0" y="6015037"/>
            <a:ext cx="675640" cy="4272280"/>
            <a:chOff x="0" y="0"/>
            <a:chExt cx="900853" cy="5696373"/>
          </a:xfrm>
        </p:grpSpPr>
        <p:sp>
          <p:nvSpPr>
            <p:cNvPr name="Freeform 34" id="34"/>
            <p:cNvSpPr/>
            <p:nvPr/>
          </p:nvSpPr>
          <p:spPr>
            <a:xfrm flipH="false" flipV="false" rot="0">
              <a:off x="0" y="0"/>
              <a:ext cx="900684" cy="5695950"/>
            </a:xfrm>
            <a:custGeom>
              <a:avLst/>
              <a:gdLst/>
              <a:ahLst/>
              <a:cxnLst/>
              <a:rect r="r" b="b" t="t" l="l"/>
              <a:pathLst>
                <a:path h="5695950" w="900684">
                  <a:moveTo>
                    <a:pt x="900684" y="5695950"/>
                  </a:moveTo>
                  <a:lnTo>
                    <a:pt x="0" y="5695950"/>
                  </a:lnTo>
                  <a:lnTo>
                    <a:pt x="0" y="0"/>
                  </a:lnTo>
                  <a:lnTo>
                    <a:pt x="900684" y="5695950"/>
                  </a:lnTo>
                  <a:close/>
                </a:path>
              </a:pathLst>
            </a:custGeom>
            <a:solidFill>
              <a:srgbClr val="5ECBEF">
                <a:alpha val="69804"/>
              </a:srgbClr>
            </a:solidFill>
          </p:spPr>
        </p:sp>
      </p:grpSp>
      <p:grpSp>
        <p:nvGrpSpPr>
          <p:cNvPr name="Group 35" id="35"/>
          <p:cNvGrpSpPr/>
          <p:nvPr/>
        </p:nvGrpSpPr>
        <p:grpSpPr>
          <a:xfrm rot="0">
            <a:off x="0" y="6015037"/>
            <a:ext cx="675640" cy="4272280"/>
            <a:chOff x="0" y="0"/>
            <a:chExt cx="900853" cy="5696373"/>
          </a:xfrm>
        </p:grpSpPr>
        <p:sp>
          <p:nvSpPr>
            <p:cNvPr name="Freeform 36" id="36"/>
            <p:cNvSpPr/>
            <p:nvPr/>
          </p:nvSpPr>
          <p:spPr>
            <a:xfrm flipH="false" flipV="false" rot="0">
              <a:off x="0" y="0"/>
              <a:ext cx="900684" cy="5695950"/>
            </a:xfrm>
            <a:custGeom>
              <a:avLst/>
              <a:gdLst/>
              <a:ahLst/>
              <a:cxnLst/>
              <a:rect r="r" b="b" t="t" l="l"/>
              <a:pathLst>
                <a:path h="5695950" w="900684">
                  <a:moveTo>
                    <a:pt x="900684" y="5695950"/>
                  </a:moveTo>
                  <a:lnTo>
                    <a:pt x="0" y="5695950"/>
                  </a:lnTo>
                  <a:lnTo>
                    <a:pt x="0" y="0"/>
                  </a:lnTo>
                  <a:lnTo>
                    <a:pt x="900684" y="5695950"/>
                  </a:lnTo>
                  <a:close/>
                </a:path>
              </a:pathLst>
            </a:custGeom>
            <a:solidFill>
              <a:srgbClr val="5ECBEF">
                <a:alpha val="69804"/>
              </a:srgbClr>
            </a:solidFill>
          </p:spPr>
        </p:sp>
      </p:grpSp>
      <p:grpSp>
        <p:nvGrpSpPr>
          <p:cNvPr name="Group 37" id="37"/>
          <p:cNvGrpSpPr/>
          <p:nvPr/>
        </p:nvGrpSpPr>
        <p:grpSpPr>
          <a:xfrm rot="0">
            <a:off x="10044111" y="2543175"/>
            <a:ext cx="476250" cy="485775"/>
            <a:chOff x="0" y="0"/>
            <a:chExt cx="635000" cy="647700"/>
          </a:xfrm>
        </p:grpSpPr>
        <p:sp>
          <p:nvSpPr>
            <p:cNvPr name="Freeform 38" id="38"/>
            <p:cNvSpPr/>
            <p:nvPr/>
          </p:nvSpPr>
          <p:spPr>
            <a:xfrm flipH="false" flipV="false" rot="0">
              <a:off x="0" y="0"/>
              <a:ext cx="635000" cy="647700"/>
            </a:xfrm>
            <a:custGeom>
              <a:avLst/>
              <a:gdLst/>
              <a:ahLst/>
              <a:cxnLst/>
              <a:rect r="r" b="b" t="t" l="l"/>
              <a:pathLst>
                <a:path h="647700" w="635000">
                  <a:moveTo>
                    <a:pt x="635000" y="647700"/>
                  </a:moveTo>
                  <a:lnTo>
                    <a:pt x="0" y="647700"/>
                  </a:lnTo>
                  <a:lnTo>
                    <a:pt x="0" y="0"/>
                  </a:lnTo>
                  <a:lnTo>
                    <a:pt x="635000" y="0"/>
                  </a:lnTo>
                  <a:lnTo>
                    <a:pt x="635000" y="647700"/>
                  </a:lnTo>
                  <a:close/>
                </a:path>
              </a:pathLst>
            </a:custGeom>
            <a:solidFill>
              <a:srgbClr val="2E82C2"/>
            </a:solidFill>
          </p:spPr>
        </p:sp>
      </p:grpSp>
      <p:grpSp>
        <p:nvGrpSpPr>
          <p:cNvPr name="Group 39" id="39"/>
          <p:cNvGrpSpPr/>
          <p:nvPr/>
        </p:nvGrpSpPr>
        <p:grpSpPr>
          <a:xfrm rot="0">
            <a:off x="11165746" y="132"/>
            <a:ext cx="7129461" cy="10294301"/>
            <a:chOff x="0" y="0"/>
            <a:chExt cx="9505948" cy="13725735"/>
          </a:xfrm>
        </p:grpSpPr>
        <p:sp>
          <p:nvSpPr>
            <p:cNvPr name="Freeform 40" id="40"/>
            <p:cNvSpPr/>
            <p:nvPr/>
          </p:nvSpPr>
          <p:spPr>
            <a:xfrm flipH="false" flipV="false" rot="0">
              <a:off x="3857371" y="7874"/>
              <a:ext cx="2455164" cy="13709523"/>
            </a:xfrm>
            <a:custGeom>
              <a:avLst/>
              <a:gdLst/>
              <a:ahLst/>
              <a:cxnLst/>
              <a:rect r="r" b="b" t="t" l="l"/>
              <a:pathLst>
                <a:path h="13709523" w="2455164">
                  <a:moveTo>
                    <a:pt x="18796" y="0"/>
                  </a:moveTo>
                  <a:lnTo>
                    <a:pt x="2455164" y="13706221"/>
                  </a:lnTo>
                  <a:lnTo>
                    <a:pt x="2436368" y="13709523"/>
                  </a:lnTo>
                  <a:lnTo>
                    <a:pt x="0" y="3302"/>
                  </a:lnTo>
                  <a:close/>
                </a:path>
              </a:pathLst>
            </a:custGeom>
            <a:solidFill>
              <a:srgbClr val="5ECBEF"/>
            </a:solidFill>
          </p:spPr>
        </p:sp>
        <p:sp>
          <p:nvSpPr>
            <p:cNvPr name="Freeform 41" id="41"/>
            <p:cNvSpPr/>
            <p:nvPr/>
          </p:nvSpPr>
          <p:spPr>
            <a:xfrm flipH="false" flipV="false" rot="0">
              <a:off x="3857371" y="7874"/>
              <a:ext cx="2455164" cy="13709523"/>
            </a:xfrm>
            <a:custGeom>
              <a:avLst/>
              <a:gdLst/>
              <a:ahLst/>
              <a:cxnLst/>
              <a:rect r="r" b="b" t="t" l="l"/>
              <a:pathLst>
                <a:path h="13709523" w="2455164">
                  <a:moveTo>
                    <a:pt x="18796" y="0"/>
                  </a:moveTo>
                  <a:lnTo>
                    <a:pt x="2455164" y="13706221"/>
                  </a:lnTo>
                  <a:lnTo>
                    <a:pt x="2436368" y="13709523"/>
                  </a:lnTo>
                  <a:lnTo>
                    <a:pt x="0" y="3302"/>
                  </a:lnTo>
                  <a:close/>
                </a:path>
              </a:pathLst>
            </a:custGeom>
            <a:solidFill>
              <a:srgbClr val="5ECBEF"/>
            </a:solidFill>
          </p:spPr>
        </p:sp>
        <p:sp>
          <p:nvSpPr>
            <p:cNvPr name="Freeform 42" id="42"/>
            <p:cNvSpPr/>
            <p:nvPr/>
          </p:nvSpPr>
          <p:spPr>
            <a:xfrm flipH="false" flipV="false" rot="0">
              <a:off x="4318" y="7380859"/>
              <a:ext cx="9497314" cy="6342888"/>
            </a:xfrm>
            <a:custGeom>
              <a:avLst/>
              <a:gdLst/>
              <a:ahLst/>
              <a:cxnLst/>
              <a:rect r="r" b="b" t="t" l="l"/>
              <a:pathLst>
                <a:path h="6342888" w="9497314">
                  <a:moveTo>
                    <a:pt x="9497314" y="15875"/>
                  </a:moveTo>
                  <a:lnTo>
                    <a:pt x="10541" y="6342888"/>
                  </a:lnTo>
                  <a:lnTo>
                    <a:pt x="0" y="6327013"/>
                  </a:lnTo>
                  <a:lnTo>
                    <a:pt x="9486773" y="0"/>
                  </a:lnTo>
                  <a:close/>
                </a:path>
              </a:pathLst>
            </a:custGeom>
            <a:solidFill>
              <a:srgbClr val="5ECBEF"/>
            </a:solidFill>
          </p:spPr>
        </p:sp>
        <p:sp>
          <p:nvSpPr>
            <p:cNvPr name="Freeform 43" id="43"/>
            <p:cNvSpPr/>
            <p:nvPr/>
          </p:nvSpPr>
          <p:spPr>
            <a:xfrm flipH="false" flipV="false" rot="0">
              <a:off x="4318" y="7380859"/>
              <a:ext cx="9497314" cy="6342888"/>
            </a:xfrm>
            <a:custGeom>
              <a:avLst/>
              <a:gdLst/>
              <a:ahLst/>
              <a:cxnLst/>
              <a:rect r="r" b="b" t="t" l="l"/>
              <a:pathLst>
                <a:path h="6342888" w="9497314">
                  <a:moveTo>
                    <a:pt x="9497314" y="15875"/>
                  </a:moveTo>
                  <a:lnTo>
                    <a:pt x="10541" y="6342888"/>
                  </a:lnTo>
                  <a:lnTo>
                    <a:pt x="0" y="6327013"/>
                  </a:lnTo>
                  <a:lnTo>
                    <a:pt x="9486773" y="0"/>
                  </a:lnTo>
                  <a:close/>
                </a:path>
              </a:pathLst>
            </a:custGeom>
            <a:solidFill>
              <a:srgbClr val="5ECBEF"/>
            </a:solidFill>
          </p:spPr>
        </p:sp>
      </p:grpSp>
      <p:grpSp>
        <p:nvGrpSpPr>
          <p:cNvPr name="Group 44" id="44"/>
          <p:cNvGrpSpPr/>
          <p:nvPr/>
        </p:nvGrpSpPr>
        <p:grpSpPr>
          <a:xfrm rot="0">
            <a:off x="13772845" y="11"/>
            <a:ext cx="4514850" cy="10287000"/>
            <a:chOff x="0" y="0"/>
            <a:chExt cx="6019800" cy="13716000"/>
          </a:xfrm>
        </p:grpSpPr>
        <p:sp>
          <p:nvSpPr>
            <p:cNvPr name="Freeform 45" id="45"/>
            <p:cNvSpPr/>
            <p:nvPr/>
          </p:nvSpPr>
          <p:spPr>
            <a:xfrm flipH="false" flipV="false" rot="0">
              <a:off x="0" y="0"/>
              <a:ext cx="6019038" cy="13715873"/>
            </a:xfrm>
            <a:custGeom>
              <a:avLst/>
              <a:gdLst/>
              <a:ahLst/>
              <a:cxnLst/>
              <a:rect r="r" b="b" t="t" l="l"/>
              <a:pathLst>
                <a:path h="13715873" w="6019038">
                  <a:moveTo>
                    <a:pt x="6019038" y="0"/>
                  </a:moveTo>
                  <a:lnTo>
                    <a:pt x="4088257" y="0"/>
                  </a:lnTo>
                  <a:lnTo>
                    <a:pt x="0" y="13715873"/>
                  </a:lnTo>
                  <a:lnTo>
                    <a:pt x="6019038" y="13715873"/>
                  </a:lnTo>
                  <a:lnTo>
                    <a:pt x="6019038" y="0"/>
                  </a:lnTo>
                  <a:close/>
                </a:path>
              </a:pathLst>
            </a:custGeom>
            <a:solidFill>
              <a:srgbClr val="5ECBEF">
                <a:alpha val="35686"/>
              </a:srgbClr>
            </a:solidFill>
          </p:spPr>
        </p:sp>
      </p:grpSp>
      <p:grpSp>
        <p:nvGrpSpPr>
          <p:cNvPr name="Group 46" id="46"/>
          <p:cNvGrpSpPr/>
          <p:nvPr/>
        </p:nvGrpSpPr>
        <p:grpSpPr>
          <a:xfrm rot="0">
            <a:off x="14403933" y="11"/>
            <a:ext cx="3883660" cy="10287000"/>
            <a:chOff x="0" y="0"/>
            <a:chExt cx="5178213" cy="13716000"/>
          </a:xfrm>
        </p:grpSpPr>
        <p:sp>
          <p:nvSpPr>
            <p:cNvPr name="Freeform 47" id="47"/>
            <p:cNvSpPr/>
            <p:nvPr/>
          </p:nvSpPr>
          <p:spPr>
            <a:xfrm flipH="false" flipV="false" rot="0">
              <a:off x="0" y="0"/>
              <a:ext cx="5177536" cy="13715873"/>
            </a:xfrm>
            <a:custGeom>
              <a:avLst/>
              <a:gdLst/>
              <a:ahLst/>
              <a:cxnLst/>
              <a:rect r="r" b="b" t="t" l="l"/>
              <a:pathLst>
                <a:path h="13715873" w="5177536">
                  <a:moveTo>
                    <a:pt x="5177536" y="0"/>
                  </a:moveTo>
                  <a:lnTo>
                    <a:pt x="0" y="0"/>
                  </a:lnTo>
                  <a:lnTo>
                    <a:pt x="2417445" y="13715873"/>
                  </a:lnTo>
                  <a:lnTo>
                    <a:pt x="5177536" y="13715873"/>
                  </a:lnTo>
                  <a:lnTo>
                    <a:pt x="5177536" y="0"/>
                  </a:lnTo>
                  <a:close/>
                </a:path>
              </a:pathLst>
            </a:custGeom>
            <a:solidFill>
              <a:srgbClr val="5ECBEF">
                <a:alpha val="19608"/>
              </a:srgbClr>
            </a:solidFill>
          </p:spPr>
        </p:sp>
      </p:grpSp>
      <p:grpSp>
        <p:nvGrpSpPr>
          <p:cNvPr name="Group 48" id="48"/>
          <p:cNvGrpSpPr/>
          <p:nvPr/>
        </p:nvGrpSpPr>
        <p:grpSpPr>
          <a:xfrm rot="0">
            <a:off x="13401421" y="4571999"/>
            <a:ext cx="4885690" cy="5715000"/>
            <a:chOff x="0" y="0"/>
            <a:chExt cx="6514253" cy="7620000"/>
          </a:xfrm>
        </p:grpSpPr>
        <p:sp>
          <p:nvSpPr>
            <p:cNvPr name="Freeform 49" id="49"/>
            <p:cNvSpPr/>
            <p:nvPr/>
          </p:nvSpPr>
          <p:spPr>
            <a:xfrm flipH="false" flipV="false" rot="0">
              <a:off x="0" y="0"/>
              <a:ext cx="6514211" cy="7620000"/>
            </a:xfrm>
            <a:custGeom>
              <a:avLst/>
              <a:gdLst/>
              <a:ahLst/>
              <a:cxnLst/>
              <a:rect r="r" b="b" t="t" l="l"/>
              <a:pathLst>
                <a:path h="7620000" w="6514211">
                  <a:moveTo>
                    <a:pt x="6514211" y="0"/>
                  </a:moveTo>
                  <a:lnTo>
                    <a:pt x="0" y="7620000"/>
                  </a:lnTo>
                  <a:lnTo>
                    <a:pt x="6514211" y="7620000"/>
                  </a:lnTo>
                  <a:lnTo>
                    <a:pt x="6514211" y="0"/>
                  </a:lnTo>
                  <a:close/>
                </a:path>
              </a:pathLst>
            </a:custGeom>
            <a:solidFill>
              <a:srgbClr val="17B0E3">
                <a:alpha val="65882"/>
              </a:srgbClr>
            </a:solidFill>
          </p:spPr>
        </p:sp>
      </p:grpSp>
      <p:grpSp>
        <p:nvGrpSpPr>
          <p:cNvPr name="Group 50" id="50"/>
          <p:cNvGrpSpPr/>
          <p:nvPr/>
        </p:nvGrpSpPr>
        <p:grpSpPr>
          <a:xfrm rot="0">
            <a:off x="14006551" y="11"/>
            <a:ext cx="4281170" cy="10287000"/>
            <a:chOff x="0" y="0"/>
            <a:chExt cx="5708227" cy="13716000"/>
          </a:xfrm>
        </p:grpSpPr>
        <p:sp>
          <p:nvSpPr>
            <p:cNvPr name="Freeform 51" id="51"/>
            <p:cNvSpPr/>
            <p:nvPr/>
          </p:nvSpPr>
          <p:spPr>
            <a:xfrm flipH="false" flipV="false" rot="0">
              <a:off x="0" y="0"/>
              <a:ext cx="5707380" cy="13715873"/>
            </a:xfrm>
            <a:custGeom>
              <a:avLst/>
              <a:gdLst/>
              <a:ahLst/>
              <a:cxnLst/>
              <a:rect r="r" b="b" t="t" l="l"/>
              <a:pathLst>
                <a:path h="13715873" w="5707380">
                  <a:moveTo>
                    <a:pt x="5707380" y="0"/>
                  </a:moveTo>
                  <a:lnTo>
                    <a:pt x="0" y="0"/>
                  </a:lnTo>
                  <a:lnTo>
                    <a:pt x="4939411" y="13715873"/>
                  </a:lnTo>
                  <a:lnTo>
                    <a:pt x="5707380" y="13715873"/>
                  </a:lnTo>
                  <a:lnTo>
                    <a:pt x="5707380" y="0"/>
                  </a:lnTo>
                  <a:close/>
                </a:path>
              </a:pathLst>
            </a:custGeom>
            <a:solidFill>
              <a:srgbClr val="17B0E3">
                <a:alpha val="49804"/>
              </a:srgbClr>
            </a:solidFill>
          </p:spPr>
        </p:sp>
      </p:grpSp>
      <p:grpSp>
        <p:nvGrpSpPr>
          <p:cNvPr name="Group 52" id="52"/>
          <p:cNvGrpSpPr/>
          <p:nvPr/>
        </p:nvGrpSpPr>
        <p:grpSpPr>
          <a:xfrm rot="0">
            <a:off x="16344265" y="11"/>
            <a:ext cx="1943100" cy="10287000"/>
            <a:chOff x="0" y="0"/>
            <a:chExt cx="2590800" cy="13716000"/>
          </a:xfrm>
        </p:grpSpPr>
        <p:sp>
          <p:nvSpPr>
            <p:cNvPr name="Freeform 53" id="53"/>
            <p:cNvSpPr/>
            <p:nvPr/>
          </p:nvSpPr>
          <p:spPr>
            <a:xfrm flipH="false" flipV="false" rot="0">
              <a:off x="0" y="0"/>
              <a:ext cx="2590419" cy="13715873"/>
            </a:xfrm>
            <a:custGeom>
              <a:avLst/>
              <a:gdLst/>
              <a:ahLst/>
              <a:cxnLst/>
              <a:rect r="r" b="b" t="t" l="l"/>
              <a:pathLst>
                <a:path h="13715873" w="2590419">
                  <a:moveTo>
                    <a:pt x="2590419" y="0"/>
                  </a:moveTo>
                  <a:lnTo>
                    <a:pt x="2044700" y="0"/>
                  </a:lnTo>
                  <a:lnTo>
                    <a:pt x="0" y="13715873"/>
                  </a:lnTo>
                  <a:lnTo>
                    <a:pt x="2590419" y="13715873"/>
                  </a:lnTo>
                  <a:lnTo>
                    <a:pt x="2590419" y="0"/>
                  </a:lnTo>
                  <a:close/>
                </a:path>
              </a:pathLst>
            </a:custGeom>
            <a:solidFill>
              <a:srgbClr val="2E82C2">
                <a:alpha val="69804"/>
              </a:srgbClr>
            </a:solidFill>
          </p:spPr>
        </p:sp>
      </p:grpSp>
      <p:grpSp>
        <p:nvGrpSpPr>
          <p:cNvPr name="Group 54" id="54"/>
          <p:cNvGrpSpPr/>
          <p:nvPr/>
        </p:nvGrpSpPr>
        <p:grpSpPr>
          <a:xfrm rot="0">
            <a:off x="16403727" y="11"/>
            <a:ext cx="1883410" cy="10287000"/>
            <a:chOff x="0" y="0"/>
            <a:chExt cx="2511213" cy="13716000"/>
          </a:xfrm>
        </p:grpSpPr>
        <p:sp>
          <p:nvSpPr>
            <p:cNvPr name="Freeform 55" id="55"/>
            <p:cNvSpPr/>
            <p:nvPr/>
          </p:nvSpPr>
          <p:spPr>
            <a:xfrm flipH="false" flipV="false" rot="0">
              <a:off x="0" y="0"/>
              <a:ext cx="2511171" cy="13715873"/>
            </a:xfrm>
            <a:custGeom>
              <a:avLst/>
              <a:gdLst/>
              <a:ahLst/>
              <a:cxnLst/>
              <a:rect r="r" b="b" t="t" l="l"/>
              <a:pathLst>
                <a:path h="13715873" w="2511171">
                  <a:moveTo>
                    <a:pt x="2511171" y="0"/>
                  </a:moveTo>
                  <a:lnTo>
                    <a:pt x="0" y="0"/>
                  </a:lnTo>
                  <a:lnTo>
                    <a:pt x="2228723" y="13715873"/>
                  </a:lnTo>
                  <a:lnTo>
                    <a:pt x="2511171" y="13715873"/>
                  </a:lnTo>
                  <a:lnTo>
                    <a:pt x="2511171" y="0"/>
                  </a:lnTo>
                  <a:close/>
                </a:path>
              </a:pathLst>
            </a:custGeom>
            <a:solidFill>
              <a:srgbClr val="236191">
                <a:alpha val="79608"/>
              </a:srgbClr>
            </a:solidFill>
          </p:spPr>
        </p:sp>
      </p:grpSp>
      <p:grpSp>
        <p:nvGrpSpPr>
          <p:cNvPr name="Group 56" id="56"/>
          <p:cNvGrpSpPr/>
          <p:nvPr/>
        </p:nvGrpSpPr>
        <p:grpSpPr>
          <a:xfrm rot="0">
            <a:off x="15558554" y="5386386"/>
            <a:ext cx="2728595" cy="4900930"/>
            <a:chOff x="0" y="0"/>
            <a:chExt cx="3638127" cy="6534573"/>
          </a:xfrm>
        </p:grpSpPr>
        <p:sp>
          <p:nvSpPr>
            <p:cNvPr name="Freeform 57" id="57"/>
            <p:cNvSpPr/>
            <p:nvPr/>
          </p:nvSpPr>
          <p:spPr>
            <a:xfrm flipH="false" flipV="false" rot="0">
              <a:off x="0" y="0"/>
              <a:ext cx="3638042" cy="6534150"/>
            </a:xfrm>
            <a:custGeom>
              <a:avLst/>
              <a:gdLst/>
              <a:ahLst/>
              <a:cxnLst/>
              <a:rect r="r" b="b" t="t" l="l"/>
              <a:pathLst>
                <a:path h="6534150" w="3638042">
                  <a:moveTo>
                    <a:pt x="3638042" y="0"/>
                  </a:moveTo>
                  <a:lnTo>
                    <a:pt x="0" y="6534150"/>
                  </a:lnTo>
                  <a:lnTo>
                    <a:pt x="3638042" y="6534150"/>
                  </a:lnTo>
                  <a:lnTo>
                    <a:pt x="3638042" y="0"/>
                  </a:lnTo>
                  <a:close/>
                </a:path>
              </a:pathLst>
            </a:custGeom>
            <a:solidFill>
              <a:srgbClr val="17B0E3">
                <a:alpha val="65882"/>
              </a:srgbClr>
            </a:solidFill>
          </p:spPr>
        </p:sp>
      </p:grpSp>
      <p:grpSp>
        <p:nvGrpSpPr>
          <p:cNvPr name="Group 58" id="58"/>
          <p:cNvGrpSpPr/>
          <p:nvPr/>
        </p:nvGrpSpPr>
        <p:grpSpPr>
          <a:xfrm rot="0">
            <a:off x="14029998" y="8043833"/>
            <a:ext cx="685800" cy="685800"/>
            <a:chOff x="0" y="0"/>
            <a:chExt cx="914400" cy="914400"/>
          </a:xfrm>
        </p:grpSpPr>
        <p:sp>
          <p:nvSpPr>
            <p:cNvPr name="Freeform 59" id="59"/>
            <p:cNvSpPr/>
            <p:nvPr/>
          </p:nvSpPr>
          <p:spPr>
            <a:xfrm flipH="false" flipV="false" rot="0">
              <a:off x="0" y="0"/>
              <a:ext cx="914273" cy="914400"/>
            </a:xfrm>
            <a:custGeom>
              <a:avLst/>
              <a:gdLst/>
              <a:ahLst/>
              <a:cxnLst/>
              <a:rect r="r" b="b" t="t" l="l"/>
              <a:pathLst>
                <a:path h="914400" w="914273">
                  <a:moveTo>
                    <a:pt x="914273" y="914400"/>
                  </a:moveTo>
                  <a:lnTo>
                    <a:pt x="0" y="914400"/>
                  </a:lnTo>
                  <a:lnTo>
                    <a:pt x="0" y="0"/>
                  </a:lnTo>
                  <a:lnTo>
                    <a:pt x="914273" y="0"/>
                  </a:lnTo>
                  <a:lnTo>
                    <a:pt x="914273" y="914400"/>
                  </a:lnTo>
                  <a:close/>
                </a:path>
              </a:pathLst>
            </a:custGeom>
            <a:solidFill>
              <a:srgbClr val="41B050"/>
            </a:solidFill>
          </p:spPr>
        </p:sp>
      </p:grpSp>
      <p:grpSp>
        <p:nvGrpSpPr>
          <p:cNvPr name="Group 60" id="60"/>
          <p:cNvGrpSpPr/>
          <p:nvPr/>
        </p:nvGrpSpPr>
        <p:grpSpPr>
          <a:xfrm rot="0">
            <a:off x="14029998" y="8843927"/>
            <a:ext cx="271780" cy="271780"/>
            <a:chOff x="0" y="0"/>
            <a:chExt cx="362373" cy="362373"/>
          </a:xfrm>
        </p:grpSpPr>
        <p:sp>
          <p:nvSpPr>
            <p:cNvPr name="Freeform 61" id="61"/>
            <p:cNvSpPr/>
            <p:nvPr/>
          </p:nvSpPr>
          <p:spPr>
            <a:xfrm flipH="false" flipV="false" rot="0">
              <a:off x="0" y="0"/>
              <a:ext cx="361950" cy="361950"/>
            </a:xfrm>
            <a:custGeom>
              <a:avLst/>
              <a:gdLst/>
              <a:ahLst/>
              <a:cxnLst/>
              <a:rect r="r" b="b" t="t" l="l"/>
              <a:pathLst>
                <a:path h="361950" w="361950">
                  <a:moveTo>
                    <a:pt x="361950" y="361950"/>
                  </a:moveTo>
                  <a:lnTo>
                    <a:pt x="0" y="361950"/>
                  </a:lnTo>
                  <a:lnTo>
                    <a:pt x="0" y="0"/>
                  </a:lnTo>
                  <a:lnTo>
                    <a:pt x="361950" y="0"/>
                  </a:lnTo>
                  <a:lnTo>
                    <a:pt x="361950" y="361950"/>
                  </a:lnTo>
                  <a:close/>
                </a:path>
              </a:pathLst>
            </a:custGeom>
            <a:solidFill>
              <a:srgbClr val="2E946A"/>
            </a:solidFill>
          </p:spPr>
        </p:sp>
      </p:grpSp>
      <p:sp>
        <p:nvSpPr>
          <p:cNvPr name="Freeform 62" id="62"/>
          <p:cNvSpPr/>
          <p:nvPr/>
        </p:nvSpPr>
        <p:spPr>
          <a:xfrm flipH="false" flipV="false" rot="0">
            <a:off x="1014412" y="9701212"/>
            <a:ext cx="3219449" cy="304799"/>
          </a:xfrm>
          <a:custGeom>
            <a:avLst/>
            <a:gdLst/>
            <a:ahLst/>
            <a:cxnLst/>
            <a:rect r="r" b="b" t="t" l="l"/>
            <a:pathLst>
              <a:path h="304799" w="3219449">
                <a:moveTo>
                  <a:pt x="0" y="0"/>
                </a:moveTo>
                <a:lnTo>
                  <a:pt x="3219449" y="0"/>
                </a:lnTo>
                <a:lnTo>
                  <a:pt x="3219449" y="304799"/>
                </a:lnTo>
                <a:lnTo>
                  <a:pt x="0" y="304799"/>
                </a:lnTo>
                <a:lnTo>
                  <a:pt x="0" y="0"/>
                </a:lnTo>
                <a:close/>
              </a:path>
            </a:pathLst>
          </a:custGeom>
          <a:blipFill>
            <a:blip r:embed="rId2"/>
            <a:stretch>
              <a:fillRect l="-68342" t="0" r="-68342" b="0"/>
            </a:stretch>
          </a:blipFill>
        </p:spPr>
      </p:sp>
      <p:grpSp>
        <p:nvGrpSpPr>
          <p:cNvPr name="Group 63" id="63"/>
          <p:cNvGrpSpPr/>
          <p:nvPr/>
        </p:nvGrpSpPr>
        <p:grpSpPr>
          <a:xfrm rot="0">
            <a:off x="700087" y="9615487"/>
            <a:ext cx="5557520" cy="443230"/>
            <a:chOff x="0" y="0"/>
            <a:chExt cx="7410027" cy="590973"/>
          </a:xfrm>
        </p:grpSpPr>
        <p:sp>
          <p:nvSpPr>
            <p:cNvPr name="Freeform 64" id="64"/>
            <p:cNvSpPr/>
            <p:nvPr/>
          </p:nvSpPr>
          <p:spPr>
            <a:xfrm flipH="false" flipV="false" rot="0">
              <a:off x="0" y="0"/>
              <a:ext cx="7409561" cy="590550"/>
            </a:xfrm>
            <a:custGeom>
              <a:avLst/>
              <a:gdLst/>
              <a:ahLst/>
              <a:cxnLst/>
              <a:rect r="r" b="b" t="t" l="l"/>
              <a:pathLst>
                <a:path h="590550" w="7409561">
                  <a:moveTo>
                    <a:pt x="7409561" y="590550"/>
                  </a:moveTo>
                  <a:lnTo>
                    <a:pt x="0" y="590550"/>
                  </a:lnTo>
                  <a:lnTo>
                    <a:pt x="0" y="0"/>
                  </a:lnTo>
                  <a:lnTo>
                    <a:pt x="7409561" y="0"/>
                  </a:lnTo>
                  <a:lnTo>
                    <a:pt x="7409561" y="590550"/>
                  </a:lnTo>
                  <a:close/>
                </a:path>
              </a:pathLst>
            </a:custGeom>
            <a:solidFill>
              <a:srgbClr val="F1F1F1"/>
            </a:solidFill>
          </p:spPr>
        </p:sp>
      </p:grpSp>
      <p:sp>
        <p:nvSpPr>
          <p:cNvPr name="TextBox 65" id="65"/>
          <p:cNvSpPr txBox="true"/>
          <p:nvPr/>
        </p:nvSpPr>
        <p:spPr>
          <a:xfrm rot="0">
            <a:off x="1116012" y="1249781"/>
            <a:ext cx="5859145" cy="989329"/>
          </a:xfrm>
          <a:prstGeom prst="rect">
            <a:avLst/>
          </a:prstGeom>
        </p:spPr>
        <p:txBody>
          <a:bodyPr anchor="t" rtlCol="false" tIns="0" lIns="0" bIns="0" rIns="0">
            <a:spAutoFit/>
          </a:bodyPr>
          <a:lstStyle/>
          <a:p>
            <a:pPr algn="l">
              <a:lnSpc>
                <a:spcPts val="7680"/>
              </a:lnSpc>
            </a:pPr>
            <a:r>
              <a:rPr lang="en-US" sz="6400">
                <a:solidFill>
                  <a:srgbClr val="000000"/>
                </a:solidFill>
                <a:latin typeface="Trebuchet MS Bold"/>
              </a:rPr>
              <a:t>PROJECT TITLE</a:t>
            </a:r>
          </a:p>
        </p:txBody>
      </p:sp>
      <p:sp>
        <p:nvSpPr>
          <p:cNvPr name="TextBox 66" id="66"/>
          <p:cNvSpPr txBox="true"/>
          <p:nvPr/>
        </p:nvSpPr>
        <p:spPr>
          <a:xfrm rot="0">
            <a:off x="1116012" y="9696126"/>
            <a:ext cx="2521585" cy="279400"/>
          </a:xfrm>
          <a:prstGeom prst="rect">
            <a:avLst/>
          </a:prstGeom>
        </p:spPr>
        <p:txBody>
          <a:bodyPr anchor="t" rtlCol="false" tIns="0" lIns="0" bIns="0" rIns="0">
            <a:spAutoFit/>
          </a:bodyPr>
          <a:lstStyle/>
          <a:p>
            <a:pPr algn="l">
              <a:lnSpc>
                <a:spcPts val="1980"/>
              </a:lnSpc>
            </a:pPr>
            <a:r>
              <a:rPr lang="en-US" sz="1650">
                <a:solidFill>
                  <a:srgbClr val="2E82C2"/>
                </a:solidFill>
                <a:latin typeface="Trebuchet MS"/>
              </a:rPr>
              <a:t>3/21/2024</a:t>
            </a:r>
            <a:r>
              <a:rPr lang="en-US" sz="1650">
                <a:solidFill>
                  <a:srgbClr val="2E82C2"/>
                </a:solidFill>
                <a:latin typeface="Trebuchet MS Bold"/>
              </a:rPr>
              <a:t>Annual Review</a:t>
            </a:r>
          </a:p>
        </p:txBody>
      </p:sp>
      <p:sp>
        <p:nvSpPr>
          <p:cNvPr name="TextBox 67" id="67"/>
          <p:cNvSpPr txBox="true"/>
          <p:nvPr/>
        </p:nvSpPr>
        <p:spPr>
          <a:xfrm rot="0">
            <a:off x="17049177" y="9696126"/>
            <a:ext cx="201294" cy="279400"/>
          </a:xfrm>
          <a:prstGeom prst="rect">
            <a:avLst/>
          </a:prstGeom>
        </p:spPr>
        <p:txBody>
          <a:bodyPr anchor="t" rtlCol="false" tIns="0" lIns="0" bIns="0" rIns="0">
            <a:spAutoFit/>
          </a:bodyPr>
          <a:lstStyle/>
          <a:p>
            <a:pPr algn="l">
              <a:lnSpc>
                <a:spcPts val="1980"/>
              </a:lnSpc>
            </a:pPr>
            <a:r>
              <a:rPr lang="en-US" sz="1650" spc="-50">
                <a:solidFill>
                  <a:srgbClr val="2E946A"/>
                </a:solidFill>
                <a:latin typeface="Trebuchet MS"/>
              </a:rPr>
              <a:t>1</a:t>
            </a:r>
          </a:p>
        </p:txBody>
      </p:sp>
      <p:sp>
        <p:nvSpPr>
          <p:cNvPr name="TextBox 68" id="68"/>
          <p:cNvSpPr txBox="true"/>
          <p:nvPr/>
        </p:nvSpPr>
        <p:spPr>
          <a:xfrm rot="0">
            <a:off x="1116012" y="3813961"/>
            <a:ext cx="8136890" cy="805627"/>
          </a:xfrm>
          <a:prstGeom prst="rect">
            <a:avLst/>
          </a:prstGeom>
        </p:spPr>
        <p:txBody>
          <a:bodyPr anchor="t" rtlCol="false" tIns="0" lIns="0" bIns="0" rIns="0">
            <a:spAutoFit/>
          </a:bodyPr>
          <a:lstStyle/>
          <a:p>
            <a:pPr algn="just">
              <a:lnSpc>
                <a:spcPts val="3299"/>
              </a:lnSpc>
            </a:pPr>
            <a:r>
              <a:rPr lang="en-US" sz="2350">
                <a:solidFill>
                  <a:srgbClr val="000000"/>
                </a:solidFill>
                <a:latin typeface="Trebuchet MS Bold"/>
              </a:rPr>
              <a:t>ChromaGen</a:t>
            </a:r>
            <a:r>
              <a:rPr lang="en-US" sz="2350">
                <a:solidFill>
                  <a:srgbClr val="000000"/>
                </a:solidFill>
                <a:latin typeface="Trebuchet MS"/>
              </a:rPr>
              <a:t>: Transforming Grayscale Images to Vibrant Color Images using Convolutional Neural Networks</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24384000" y="13716000"/>
                  </a:moveTo>
                  <a:lnTo>
                    <a:pt x="0" y="13716000"/>
                  </a:lnTo>
                  <a:lnTo>
                    <a:pt x="0" y="0"/>
                  </a:lnTo>
                  <a:lnTo>
                    <a:pt x="24384000" y="0"/>
                  </a:lnTo>
                  <a:lnTo>
                    <a:pt x="24384000" y="13716000"/>
                  </a:lnTo>
                  <a:close/>
                </a:path>
              </a:pathLst>
            </a:custGeom>
            <a:solidFill>
              <a:srgbClr val="F1F1F1"/>
            </a:solidFill>
          </p:spPr>
        </p:sp>
      </p:grpSp>
      <p:grpSp>
        <p:nvGrpSpPr>
          <p:cNvPr name="Group 4" id="4"/>
          <p:cNvGrpSpPr/>
          <p:nvPr/>
        </p:nvGrpSpPr>
        <p:grpSpPr>
          <a:xfrm rot="0">
            <a:off x="29" y="6014931"/>
            <a:ext cx="671830" cy="4267835"/>
            <a:chOff x="0" y="0"/>
            <a:chExt cx="895773" cy="5690447"/>
          </a:xfrm>
        </p:grpSpPr>
        <p:sp>
          <p:nvSpPr>
            <p:cNvPr name="Freeform 5" id="5"/>
            <p:cNvSpPr/>
            <p:nvPr/>
          </p:nvSpPr>
          <p:spPr>
            <a:xfrm flipH="false" flipV="false" rot="0">
              <a:off x="0" y="0"/>
              <a:ext cx="895350" cy="5689854"/>
            </a:xfrm>
            <a:custGeom>
              <a:avLst/>
              <a:gdLst/>
              <a:ahLst/>
              <a:cxnLst/>
              <a:rect r="r" b="b" t="t" l="l"/>
              <a:pathLst>
                <a:path h="5689854" w="895350">
                  <a:moveTo>
                    <a:pt x="895350" y="5689854"/>
                  </a:moveTo>
                  <a:lnTo>
                    <a:pt x="0" y="5689854"/>
                  </a:lnTo>
                  <a:lnTo>
                    <a:pt x="0" y="0"/>
                  </a:lnTo>
                  <a:lnTo>
                    <a:pt x="895350" y="5689854"/>
                  </a:lnTo>
                  <a:close/>
                </a:path>
              </a:pathLst>
            </a:custGeom>
            <a:solidFill>
              <a:srgbClr val="5ECBEF">
                <a:alpha val="69804"/>
              </a:srgbClr>
            </a:solidFill>
          </p:spPr>
        </p:sp>
      </p:grpSp>
      <p:grpSp>
        <p:nvGrpSpPr>
          <p:cNvPr name="Group 6" id="6"/>
          <p:cNvGrpSpPr/>
          <p:nvPr/>
        </p:nvGrpSpPr>
        <p:grpSpPr>
          <a:xfrm rot="0">
            <a:off x="29" y="6014931"/>
            <a:ext cx="671830" cy="4267835"/>
            <a:chOff x="0" y="0"/>
            <a:chExt cx="895773" cy="5690447"/>
          </a:xfrm>
        </p:grpSpPr>
        <p:sp>
          <p:nvSpPr>
            <p:cNvPr name="Freeform 7" id="7"/>
            <p:cNvSpPr/>
            <p:nvPr/>
          </p:nvSpPr>
          <p:spPr>
            <a:xfrm flipH="false" flipV="false" rot="0">
              <a:off x="0" y="0"/>
              <a:ext cx="895350" cy="5689854"/>
            </a:xfrm>
            <a:custGeom>
              <a:avLst/>
              <a:gdLst/>
              <a:ahLst/>
              <a:cxnLst/>
              <a:rect r="r" b="b" t="t" l="l"/>
              <a:pathLst>
                <a:path h="5689854" w="895350">
                  <a:moveTo>
                    <a:pt x="895350" y="5689854"/>
                  </a:moveTo>
                  <a:lnTo>
                    <a:pt x="0" y="5689854"/>
                  </a:lnTo>
                  <a:lnTo>
                    <a:pt x="0" y="0"/>
                  </a:lnTo>
                  <a:lnTo>
                    <a:pt x="895350" y="5689854"/>
                  </a:lnTo>
                  <a:close/>
                </a:path>
              </a:pathLst>
            </a:custGeom>
            <a:solidFill>
              <a:srgbClr val="5ECBEF">
                <a:alpha val="69804"/>
              </a:srgbClr>
            </a:solidFill>
          </p:spPr>
        </p:sp>
      </p:grpSp>
      <p:sp>
        <p:nvSpPr>
          <p:cNvPr name="Freeform 8" id="8"/>
          <p:cNvSpPr/>
          <p:nvPr/>
        </p:nvSpPr>
        <p:spPr>
          <a:xfrm flipH="false" flipV="false" rot="0">
            <a:off x="11044225" y="671524"/>
            <a:ext cx="542925" cy="542925"/>
          </a:xfrm>
          <a:custGeom>
            <a:avLst/>
            <a:gdLst/>
            <a:ahLst/>
            <a:cxnLst/>
            <a:rect r="r" b="b" t="t" l="l"/>
            <a:pathLst>
              <a:path h="542925" w="542925">
                <a:moveTo>
                  <a:pt x="0" y="0"/>
                </a:moveTo>
                <a:lnTo>
                  <a:pt x="542925" y="0"/>
                </a:lnTo>
                <a:lnTo>
                  <a:pt x="542925" y="542925"/>
                </a:lnTo>
                <a:lnTo>
                  <a:pt x="0" y="54292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11165746" y="11"/>
            <a:ext cx="7129461" cy="10294422"/>
          </a:xfrm>
          <a:custGeom>
            <a:avLst/>
            <a:gdLst/>
            <a:ahLst/>
            <a:cxnLst/>
            <a:rect r="r" b="b" t="t" l="l"/>
            <a:pathLst>
              <a:path h="10294422" w="7129461">
                <a:moveTo>
                  <a:pt x="0" y="0"/>
                </a:moveTo>
                <a:lnTo>
                  <a:pt x="7129461" y="0"/>
                </a:lnTo>
                <a:lnTo>
                  <a:pt x="7129461" y="10294422"/>
                </a:lnTo>
                <a:lnTo>
                  <a:pt x="0" y="1029442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0">
            <a:off x="71437" y="5729287"/>
            <a:ext cx="2600324" cy="4514849"/>
          </a:xfrm>
          <a:custGeom>
            <a:avLst/>
            <a:gdLst/>
            <a:ahLst/>
            <a:cxnLst/>
            <a:rect r="r" b="b" t="t" l="l"/>
            <a:pathLst>
              <a:path h="4514849" w="2600324">
                <a:moveTo>
                  <a:pt x="0" y="0"/>
                </a:moveTo>
                <a:lnTo>
                  <a:pt x="2600324" y="0"/>
                </a:lnTo>
                <a:lnTo>
                  <a:pt x="2600324" y="4514849"/>
                </a:lnTo>
                <a:lnTo>
                  <a:pt x="0" y="4514849"/>
                </a:lnTo>
                <a:lnTo>
                  <a:pt x="0" y="0"/>
                </a:lnTo>
                <a:close/>
              </a:path>
            </a:pathLst>
          </a:custGeom>
          <a:blipFill>
            <a:blip r:embed="rId6"/>
            <a:stretch>
              <a:fillRect l="-67" t="0" r="-67" b="0"/>
            </a:stretch>
          </a:blipFill>
        </p:spPr>
      </p:sp>
      <p:sp>
        <p:nvSpPr>
          <p:cNvPr name="TextBox 11" id="11"/>
          <p:cNvSpPr txBox="true"/>
          <p:nvPr/>
        </p:nvSpPr>
        <p:spPr>
          <a:xfrm rot="0">
            <a:off x="843592" y="631713"/>
            <a:ext cx="14755494" cy="1607397"/>
          </a:xfrm>
          <a:prstGeom prst="rect">
            <a:avLst/>
          </a:prstGeom>
        </p:spPr>
        <p:txBody>
          <a:bodyPr anchor="t" rtlCol="false" tIns="0" lIns="0" bIns="0" rIns="0">
            <a:spAutoFit/>
          </a:bodyPr>
          <a:lstStyle/>
          <a:p>
            <a:pPr algn="l">
              <a:lnSpc>
                <a:spcPts val="8640"/>
              </a:lnSpc>
            </a:pPr>
            <a:r>
              <a:rPr lang="en-US" sz="7200" spc="-10">
                <a:solidFill>
                  <a:srgbClr val="000000"/>
                </a:solidFill>
                <a:latin typeface="Trebuchet MS Bold"/>
              </a:rPr>
              <a:t>AGENDA</a:t>
            </a:r>
          </a:p>
        </p:txBody>
      </p:sp>
      <p:sp>
        <p:nvSpPr>
          <p:cNvPr name="TextBox 12" id="12"/>
          <p:cNvSpPr txBox="true"/>
          <p:nvPr/>
        </p:nvSpPr>
        <p:spPr>
          <a:xfrm rot="0">
            <a:off x="1116012" y="9696126"/>
            <a:ext cx="2521585" cy="279400"/>
          </a:xfrm>
          <a:prstGeom prst="rect">
            <a:avLst/>
          </a:prstGeom>
        </p:spPr>
        <p:txBody>
          <a:bodyPr anchor="t" rtlCol="false" tIns="0" lIns="0" bIns="0" rIns="0">
            <a:spAutoFit/>
          </a:bodyPr>
          <a:lstStyle/>
          <a:p>
            <a:pPr algn="l">
              <a:lnSpc>
                <a:spcPts val="1980"/>
              </a:lnSpc>
            </a:pPr>
            <a:r>
              <a:rPr lang="en-US" sz="1650">
                <a:solidFill>
                  <a:srgbClr val="2E82C2"/>
                </a:solidFill>
                <a:latin typeface="Trebuchet MS"/>
              </a:rPr>
              <a:t>3/21/2024</a:t>
            </a:r>
            <a:r>
              <a:rPr lang="en-US" sz="1650">
                <a:solidFill>
                  <a:srgbClr val="2E82C2"/>
                </a:solidFill>
                <a:latin typeface="Trebuchet MS Bold"/>
              </a:rPr>
              <a:t>Annual Review</a:t>
            </a:r>
          </a:p>
        </p:txBody>
      </p:sp>
      <p:sp>
        <p:nvSpPr>
          <p:cNvPr name="TextBox 13" id="13"/>
          <p:cNvSpPr txBox="true"/>
          <p:nvPr/>
        </p:nvSpPr>
        <p:spPr>
          <a:xfrm rot="0">
            <a:off x="17049177" y="9696126"/>
            <a:ext cx="201294" cy="279400"/>
          </a:xfrm>
          <a:prstGeom prst="rect">
            <a:avLst/>
          </a:prstGeom>
        </p:spPr>
        <p:txBody>
          <a:bodyPr anchor="t" rtlCol="false" tIns="0" lIns="0" bIns="0" rIns="0">
            <a:spAutoFit/>
          </a:bodyPr>
          <a:lstStyle/>
          <a:p>
            <a:pPr algn="l">
              <a:lnSpc>
                <a:spcPts val="1980"/>
              </a:lnSpc>
            </a:pPr>
            <a:r>
              <a:rPr lang="en-US" sz="1650" spc="-50">
                <a:solidFill>
                  <a:srgbClr val="2E946A"/>
                </a:solidFill>
                <a:latin typeface="Trebuchet MS"/>
              </a:rPr>
              <a:t>1</a:t>
            </a:r>
          </a:p>
        </p:txBody>
      </p:sp>
      <p:sp>
        <p:nvSpPr>
          <p:cNvPr name="TextBox 14" id="14"/>
          <p:cNvSpPr txBox="true"/>
          <p:nvPr/>
        </p:nvSpPr>
        <p:spPr>
          <a:xfrm rot="0">
            <a:off x="4057309" y="3559180"/>
            <a:ext cx="6590030" cy="4175760"/>
          </a:xfrm>
          <a:prstGeom prst="rect">
            <a:avLst/>
          </a:prstGeom>
        </p:spPr>
        <p:txBody>
          <a:bodyPr anchor="t" rtlCol="false" tIns="0" lIns="0" bIns="0" rIns="0">
            <a:spAutoFit/>
          </a:bodyPr>
          <a:lstStyle/>
          <a:p>
            <a:pPr algn="l" marL="392748" indent="-196374" lvl="1">
              <a:lnSpc>
                <a:spcPts val="3779"/>
              </a:lnSpc>
              <a:buAutoNum type="arabicPeriod" startAt="1"/>
            </a:pPr>
            <a:r>
              <a:rPr lang="en-US" sz="3150" spc="-10">
                <a:solidFill>
                  <a:srgbClr val="000000"/>
                </a:solidFill>
                <a:latin typeface="Trebuchet MS Bold"/>
              </a:rPr>
              <a:t>Problem statement</a:t>
            </a:r>
          </a:p>
          <a:p>
            <a:pPr algn="l" marL="392748" indent="-196374" lvl="1">
              <a:lnSpc>
                <a:spcPts val="3779"/>
              </a:lnSpc>
              <a:buAutoNum type="arabicPeriod" startAt="1"/>
            </a:pPr>
            <a:r>
              <a:rPr lang="en-US" sz="3150" spc="-10">
                <a:solidFill>
                  <a:srgbClr val="000000"/>
                </a:solidFill>
                <a:latin typeface="Trebuchet MS Bold"/>
              </a:rPr>
              <a:t>Project Overview</a:t>
            </a:r>
          </a:p>
          <a:p>
            <a:pPr algn="l" marL="392748" indent="-196374" lvl="1">
              <a:lnSpc>
                <a:spcPts val="3779"/>
              </a:lnSpc>
              <a:buAutoNum type="arabicPeriod" startAt="1"/>
            </a:pPr>
            <a:r>
              <a:rPr lang="en-US" sz="3150" spc="-20">
                <a:solidFill>
                  <a:srgbClr val="000000"/>
                </a:solidFill>
                <a:latin typeface="Trebuchet MS Bold"/>
              </a:rPr>
              <a:t>End Users</a:t>
            </a:r>
          </a:p>
          <a:p>
            <a:pPr algn="l" marL="392748" indent="-196374" lvl="1">
              <a:lnSpc>
                <a:spcPts val="3779"/>
              </a:lnSpc>
              <a:buAutoNum type="arabicPeriod" startAt="1"/>
            </a:pPr>
            <a:r>
              <a:rPr lang="en-US" sz="3150" spc="-20">
                <a:solidFill>
                  <a:srgbClr val="000000"/>
                </a:solidFill>
                <a:latin typeface="Trebuchet MS Bold"/>
              </a:rPr>
              <a:t>Solution and Value Proposition</a:t>
            </a:r>
          </a:p>
          <a:p>
            <a:pPr algn="l" marL="392748" indent="-196374" lvl="1">
              <a:lnSpc>
                <a:spcPts val="3779"/>
              </a:lnSpc>
              <a:buAutoNum type="arabicPeriod" startAt="1"/>
            </a:pPr>
            <a:r>
              <a:rPr lang="en-US" sz="3150" spc="-20">
                <a:solidFill>
                  <a:srgbClr val="000000"/>
                </a:solidFill>
                <a:latin typeface="Trebuchet MS Bold"/>
              </a:rPr>
              <a:t>The Wow Factor in Your Solution</a:t>
            </a:r>
          </a:p>
          <a:p>
            <a:pPr algn="l" marL="392748" indent="-196374" lvl="1">
              <a:lnSpc>
                <a:spcPts val="3779"/>
              </a:lnSpc>
              <a:buAutoNum type="arabicPeriod" startAt="1"/>
            </a:pPr>
            <a:r>
              <a:rPr lang="en-US" sz="3150" spc="-10">
                <a:solidFill>
                  <a:srgbClr val="000000"/>
                </a:solidFill>
                <a:latin typeface="Trebuchet MS Bold"/>
              </a:rPr>
              <a:t>Modelling</a:t>
            </a:r>
          </a:p>
          <a:p>
            <a:pPr algn="l" marL="392748" indent="-196374" lvl="1">
              <a:lnSpc>
                <a:spcPts val="3779"/>
              </a:lnSpc>
              <a:buAutoNum type="arabicPeriod" startAt="1"/>
            </a:pPr>
            <a:r>
              <a:rPr lang="en-US" sz="3150" spc="-10">
                <a:solidFill>
                  <a:srgbClr val="000000"/>
                </a:solidFill>
                <a:latin typeface="Trebuchet MS Bold"/>
              </a:rPr>
              <a:t>Result</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6015037"/>
            <a:ext cx="675640" cy="4272280"/>
            <a:chOff x="0" y="0"/>
            <a:chExt cx="900853" cy="5696373"/>
          </a:xfrm>
        </p:grpSpPr>
        <p:sp>
          <p:nvSpPr>
            <p:cNvPr name="Freeform 3" id="3"/>
            <p:cNvSpPr/>
            <p:nvPr/>
          </p:nvSpPr>
          <p:spPr>
            <a:xfrm flipH="false" flipV="false" rot="0">
              <a:off x="0" y="0"/>
              <a:ext cx="900684" cy="5695950"/>
            </a:xfrm>
            <a:custGeom>
              <a:avLst/>
              <a:gdLst/>
              <a:ahLst/>
              <a:cxnLst/>
              <a:rect r="r" b="b" t="t" l="l"/>
              <a:pathLst>
                <a:path h="5695950" w="900684">
                  <a:moveTo>
                    <a:pt x="900684" y="5695950"/>
                  </a:moveTo>
                  <a:lnTo>
                    <a:pt x="0" y="5695950"/>
                  </a:lnTo>
                  <a:lnTo>
                    <a:pt x="0" y="0"/>
                  </a:lnTo>
                  <a:lnTo>
                    <a:pt x="900684" y="5695950"/>
                  </a:lnTo>
                  <a:close/>
                </a:path>
              </a:pathLst>
            </a:custGeom>
            <a:solidFill>
              <a:srgbClr val="5ECBEF">
                <a:alpha val="69804"/>
              </a:srgbClr>
            </a:solidFill>
          </p:spPr>
        </p:sp>
      </p:grpSp>
      <p:grpSp>
        <p:nvGrpSpPr>
          <p:cNvPr name="Group 4" id="4"/>
          <p:cNvGrpSpPr/>
          <p:nvPr/>
        </p:nvGrpSpPr>
        <p:grpSpPr>
          <a:xfrm rot="0">
            <a:off x="0" y="6015037"/>
            <a:ext cx="675640" cy="4272280"/>
            <a:chOff x="0" y="0"/>
            <a:chExt cx="900853" cy="5696373"/>
          </a:xfrm>
        </p:grpSpPr>
        <p:sp>
          <p:nvSpPr>
            <p:cNvPr name="Freeform 5" id="5"/>
            <p:cNvSpPr/>
            <p:nvPr/>
          </p:nvSpPr>
          <p:spPr>
            <a:xfrm flipH="false" flipV="false" rot="0">
              <a:off x="0" y="0"/>
              <a:ext cx="900684" cy="5695950"/>
            </a:xfrm>
            <a:custGeom>
              <a:avLst/>
              <a:gdLst/>
              <a:ahLst/>
              <a:cxnLst/>
              <a:rect r="r" b="b" t="t" l="l"/>
              <a:pathLst>
                <a:path h="5695950" w="900684">
                  <a:moveTo>
                    <a:pt x="900684" y="5695950"/>
                  </a:moveTo>
                  <a:lnTo>
                    <a:pt x="0" y="5695950"/>
                  </a:lnTo>
                  <a:lnTo>
                    <a:pt x="0" y="0"/>
                  </a:lnTo>
                  <a:lnTo>
                    <a:pt x="900684" y="5695950"/>
                  </a:lnTo>
                  <a:close/>
                </a:path>
              </a:pathLst>
            </a:custGeom>
            <a:solidFill>
              <a:srgbClr val="5ECBEF">
                <a:alpha val="69804"/>
              </a:srgbClr>
            </a:solidFill>
          </p:spPr>
        </p:sp>
      </p:grpSp>
      <p:grpSp>
        <p:nvGrpSpPr>
          <p:cNvPr name="Group 6" id="6"/>
          <p:cNvGrpSpPr/>
          <p:nvPr/>
        </p:nvGrpSpPr>
        <p:grpSpPr>
          <a:xfrm rot="0">
            <a:off x="10044111" y="2543175"/>
            <a:ext cx="476250" cy="485775"/>
            <a:chOff x="0" y="0"/>
            <a:chExt cx="635000" cy="647700"/>
          </a:xfrm>
        </p:grpSpPr>
        <p:sp>
          <p:nvSpPr>
            <p:cNvPr name="Freeform 7" id="7"/>
            <p:cNvSpPr/>
            <p:nvPr/>
          </p:nvSpPr>
          <p:spPr>
            <a:xfrm flipH="false" flipV="false" rot="0">
              <a:off x="0" y="0"/>
              <a:ext cx="635000" cy="647700"/>
            </a:xfrm>
            <a:custGeom>
              <a:avLst/>
              <a:gdLst/>
              <a:ahLst/>
              <a:cxnLst/>
              <a:rect r="r" b="b" t="t" l="l"/>
              <a:pathLst>
                <a:path h="647700" w="635000">
                  <a:moveTo>
                    <a:pt x="635000" y="647700"/>
                  </a:moveTo>
                  <a:lnTo>
                    <a:pt x="0" y="647700"/>
                  </a:lnTo>
                  <a:lnTo>
                    <a:pt x="0" y="0"/>
                  </a:lnTo>
                  <a:lnTo>
                    <a:pt x="635000" y="0"/>
                  </a:lnTo>
                  <a:lnTo>
                    <a:pt x="635000" y="647700"/>
                  </a:lnTo>
                  <a:close/>
                </a:path>
              </a:pathLst>
            </a:custGeom>
            <a:solidFill>
              <a:srgbClr val="2E82C2"/>
            </a:solidFill>
          </p:spPr>
        </p:sp>
      </p:grpSp>
      <p:grpSp>
        <p:nvGrpSpPr>
          <p:cNvPr name="Group 8" id="8"/>
          <p:cNvGrpSpPr/>
          <p:nvPr/>
        </p:nvGrpSpPr>
        <p:grpSpPr>
          <a:xfrm rot="0">
            <a:off x="11165746" y="132"/>
            <a:ext cx="7129461" cy="10294301"/>
            <a:chOff x="0" y="0"/>
            <a:chExt cx="9505948" cy="13725735"/>
          </a:xfrm>
        </p:grpSpPr>
        <p:sp>
          <p:nvSpPr>
            <p:cNvPr name="Freeform 9" id="9"/>
            <p:cNvSpPr/>
            <p:nvPr/>
          </p:nvSpPr>
          <p:spPr>
            <a:xfrm flipH="false" flipV="false" rot="0">
              <a:off x="3857371" y="7874"/>
              <a:ext cx="2455164" cy="13709523"/>
            </a:xfrm>
            <a:custGeom>
              <a:avLst/>
              <a:gdLst/>
              <a:ahLst/>
              <a:cxnLst/>
              <a:rect r="r" b="b" t="t" l="l"/>
              <a:pathLst>
                <a:path h="13709523" w="2455164">
                  <a:moveTo>
                    <a:pt x="18796" y="0"/>
                  </a:moveTo>
                  <a:lnTo>
                    <a:pt x="2455164" y="13706221"/>
                  </a:lnTo>
                  <a:lnTo>
                    <a:pt x="2436368" y="13709523"/>
                  </a:lnTo>
                  <a:lnTo>
                    <a:pt x="0" y="3302"/>
                  </a:lnTo>
                  <a:close/>
                </a:path>
              </a:pathLst>
            </a:custGeom>
            <a:solidFill>
              <a:srgbClr val="5ECBEF"/>
            </a:solidFill>
          </p:spPr>
        </p:sp>
        <p:sp>
          <p:nvSpPr>
            <p:cNvPr name="Freeform 10" id="10"/>
            <p:cNvSpPr/>
            <p:nvPr/>
          </p:nvSpPr>
          <p:spPr>
            <a:xfrm flipH="false" flipV="false" rot="0">
              <a:off x="3857371" y="7874"/>
              <a:ext cx="2455164" cy="13709523"/>
            </a:xfrm>
            <a:custGeom>
              <a:avLst/>
              <a:gdLst/>
              <a:ahLst/>
              <a:cxnLst/>
              <a:rect r="r" b="b" t="t" l="l"/>
              <a:pathLst>
                <a:path h="13709523" w="2455164">
                  <a:moveTo>
                    <a:pt x="18796" y="0"/>
                  </a:moveTo>
                  <a:lnTo>
                    <a:pt x="2455164" y="13706221"/>
                  </a:lnTo>
                  <a:lnTo>
                    <a:pt x="2436368" y="13709523"/>
                  </a:lnTo>
                  <a:lnTo>
                    <a:pt x="0" y="3302"/>
                  </a:lnTo>
                  <a:close/>
                </a:path>
              </a:pathLst>
            </a:custGeom>
            <a:solidFill>
              <a:srgbClr val="5ECBEF"/>
            </a:solidFill>
          </p:spPr>
        </p:sp>
        <p:sp>
          <p:nvSpPr>
            <p:cNvPr name="Freeform 11" id="11"/>
            <p:cNvSpPr/>
            <p:nvPr/>
          </p:nvSpPr>
          <p:spPr>
            <a:xfrm flipH="false" flipV="false" rot="0">
              <a:off x="4318" y="7380859"/>
              <a:ext cx="9497314" cy="6342888"/>
            </a:xfrm>
            <a:custGeom>
              <a:avLst/>
              <a:gdLst/>
              <a:ahLst/>
              <a:cxnLst/>
              <a:rect r="r" b="b" t="t" l="l"/>
              <a:pathLst>
                <a:path h="6342888" w="9497314">
                  <a:moveTo>
                    <a:pt x="9497314" y="15875"/>
                  </a:moveTo>
                  <a:lnTo>
                    <a:pt x="10541" y="6342888"/>
                  </a:lnTo>
                  <a:lnTo>
                    <a:pt x="0" y="6327013"/>
                  </a:lnTo>
                  <a:lnTo>
                    <a:pt x="9486773" y="0"/>
                  </a:lnTo>
                  <a:close/>
                </a:path>
              </a:pathLst>
            </a:custGeom>
            <a:solidFill>
              <a:srgbClr val="5ECBEF"/>
            </a:solidFill>
          </p:spPr>
        </p:sp>
        <p:sp>
          <p:nvSpPr>
            <p:cNvPr name="Freeform 12" id="12"/>
            <p:cNvSpPr/>
            <p:nvPr/>
          </p:nvSpPr>
          <p:spPr>
            <a:xfrm flipH="false" flipV="false" rot="0">
              <a:off x="4318" y="7380859"/>
              <a:ext cx="9497314" cy="6342888"/>
            </a:xfrm>
            <a:custGeom>
              <a:avLst/>
              <a:gdLst/>
              <a:ahLst/>
              <a:cxnLst/>
              <a:rect r="r" b="b" t="t" l="l"/>
              <a:pathLst>
                <a:path h="6342888" w="9497314">
                  <a:moveTo>
                    <a:pt x="9497314" y="15875"/>
                  </a:moveTo>
                  <a:lnTo>
                    <a:pt x="10541" y="6342888"/>
                  </a:lnTo>
                  <a:lnTo>
                    <a:pt x="0" y="6327013"/>
                  </a:lnTo>
                  <a:lnTo>
                    <a:pt x="9486773" y="0"/>
                  </a:lnTo>
                  <a:close/>
                </a:path>
              </a:pathLst>
            </a:custGeom>
            <a:solidFill>
              <a:srgbClr val="5ECBEF"/>
            </a:solidFill>
          </p:spPr>
        </p:sp>
      </p:grpSp>
      <p:grpSp>
        <p:nvGrpSpPr>
          <p:cNvPr name="Group 13" id="13"/>
          <p:cNvGrpSpPr/>
          <p:nvPr/>
        </p:nvGrpSpPr>
        <p:grpSpPr>
          <a:xfrm rot="0">
            <a:off x="13772845" y="11"/>
            <a:ext cx="4514850" cy="10287000"/>
            <a:chOff x="0" y="0"/>
            <a:chExt cx="6019800" cy="13716000"/>
          </a:xfrm>
        </p:grpSpPr>
        <p:sp>
          <p:nvSpPr>
            <p:cNvPr name="Freeform 14" id="14"/>
            <p:cNvSpPr/>
            <p:nvPr/>
          </p:nvSpPr>
          <p:spPr>
            <a:xfrm flipH="false" flipV="false" rot="0">
              <a:off x="0" y="0"/>
              <a:ext cx="6019038" cy="13715873"/>
            </a:xfrm>
            <a:custGeom>
              <a:avLst/>
              <a:gdLst/>
              <a:ahLst/>
              <a:cxnLst/>
              <a:rect r="r" b="b" t="t" l="l"/>
              <a:pathLst>
                <a:path h="13715873" w="6019038">
                  <a:moveTo>
                    <a:pt x="6019038" y="0"/>
                  </a:moveTo>
                  <a:lnTo>
                    <a:pt x="4088257" y="0"/>
                  </a:lnTo>
                  <a:lnTo>
                    <a:pt x="0" y="13715873"/>
                  </a:lnTo>
                  <a:lnTo>
                    <a:pt x="6019038" y="13715873"/>
                  </a:lnTo>
                  <a:lnTo>
                    <a:pt x="6019038" y="0"/>
                  </a:lnTo>
                  <a:close/>
                </a:path>
              </a:pathLst>
            </a:custGeom>
            <a:solidFill>
              <a:srgbClr val="5ECBEF">
                <a:alpha val="35686"/>
              </a:srgbClr>
            </a:solidFill>
          </p:spPr>
        </p:sp>
      </p:grpSp>
      <p:grpSp>
        <p:nvGrpSpPr>
          <p:cNvPr name="Group 15" id="15"/>
          <p:cNvGrpSpPr/>
          <p:nvPr/>
        </p:nvGrpSpPr>
        <p:grpSpPr>
          <a:xfrm rot="0">
            <a:off x="14403933" y="11"/>
            <a:ext cx="3883660" cy="10287000"/>
            <a:chOff x="0" y="0"/>
            <a:chExt cx="5178213" cy="13716000"/>
          </a:xfrm>
        </p:grpSpPr>
        <p:sp>
          <p:nvSpPr>
            <p:cNvPr name="Freeform 16" id="16"/>
            <p:cNvSpPr/>
            <p:nvPr/>
          </p:nvSpPr>
          <p:spPr>
            <a:xfrm flipH="false" flipV="false" rot="0">
              <a:off x="0" y="0"/>
              <a:ext cx="5177536" cy="13715873"/>
            </a:xfrm>
            <a:custGeom>
              <a:avLst/>
              <a:gdLst/>
              <a:ahLst/>
              <a:cxnLst/>
              <a:rect r="r" b="b" t="t" l="l"/>
              <a:pathLst>
                <a:path h="13715873" w="5177536">
                  <a:moveTo>
                    <a:pt x="5177536" y="0"/>
                  </a:moveTo>
                  <a:lnTo>
                    <a:pt x="0" y="0"/>
                  </a:lnTo>
                  <a:lnTo>
                    <a:pt x="2417445" y="13715873"/>
                  </a:lnTo>
                  <a:lnTo>
                    <a:pt x="5177536" y="13715873"/>
                  </a:lnTo>
                  <a:lnTo>
                    <a:pt x="5177536" y="0"/>
                  </a:lnTo>
                  <a:close/>
                </a:path>
              </a:pathLst>
            </a:custGeom>
            <a:solidFill>
              <a:srgbClr val="5ECBEF">
                <a:alpha val="19608"/>
              </a:srgbClr>
            </a:solidFill>
          </p:spPr>
        </p:sp>
      </p:grpSp>
      <p:grpSp>
        <p:nvGrpSpPr>
          <p:cNvPr name="Group 17" id="17"/>
          <p:cNvGrpSpPr/>
          <p:nvPr/>
        </p:nvGrpSpPr>
        <p:grpSpPr>
          <a:xfrm rot="0">
            <a:off x="13401421" y="4571999"/>
            <a:ext cx="4885690" cy="5715000"/>
            <a:chOff x="0" y="0"/>
            <a:chExt cx="6514253" cy="7620000"/>
          </a:xfrm>
        </p:grpSpPr>
        <p:sp>
          <p:nvSpPr>
            <p:cNvPr name="Freeform 18" id="18"/>
            <p:cNvSpPr/>
            <p:nvPr/>
          </p:nvSpPr>
          <p:spPr>
            <a:xfrm flipH="false" flipV="false" rot="0">
              <a:off x="0" y="0"/>
              <a:ext cx="6514211" cy="7620000"/>
            </a:xfrm>
            <a:custGeom>
              <a:avLst/>
              <a:gdLst/>
              <a:ahLst/>
              <a:cxnLst/>
              <a:rect r="r" b="b" t="t" l="l"/>
              <a:pathLst>
                <a:path h="7620000" w="6514211">
                  <a:moveTo>
                    <a:pt x="6514211" y="0"/>
                  </a:moveTo>
                  <a:lnTo>
                    <a:pt x="0" y="7620000"/>
                  </a:lnTo>
                  <a:lnTo>
                    <a:pt x="6514211" y="7620000"/>
                  </a:lnTo>
                  <a:lnTo>
                    <a:pt x="6514211" y="0"/>
                  </a:lnTo>
                  <a:close/>
                </a:path>
              </a:pathLst>
            </a:custGeom>
            <a:solidFill>
              <a:srgbClr val="17B0E3">
                <a:alpha val="65882"/>
              </a:srgbClr>
            </a:solidFill>
          </p:spPr>
        </p:sp>
      </p:grpSp>
      <p:grpSp>
        <p:nvGrpSpPr>
          <p:cNvPr name="Group 19" id="19"/>
          <p:cNvGrpSpPr/>
          <p:nvPr/>
        </p:nvGrpSpPr>
        <p:grpSpPr>
          <a:xfrm rot="0">
            <a:off x="14006551" y="11"/>
            <a:ext cx="4281170" cy="10287000"/>
            <a:chOff x="0" y="0"/>
            <a:chExt cx="5708227" cy="13716000"/>
          </a:xfrm>
        </p:grpSpPr>
        <p:sp>
          <p:nvSpPr>
            <p:cNvPr name="Freeform 20" id="20"/>
            <p:cNvSpPr/>
            <p:nvPr/>
          </p:nvSpPr>
          <p:spPr>
            <a:xfrm flipH="false" flipV="false" rot="0">
              <a:off x="0" y="0"/>
              <a:ext cx="5707380" cy="13715873"/>
            </a:xfrm>
            <a:custGeom>
              <a:avLst/>
              <a:gdLst/>
              <a:ahLst/>
              <a:cxnLst/>
              <a:rect r="r" b="b" t="t" l="l"/>
              <a:pathLst>
                <a:path h="13715873" w="5707380">
                  <a:moveTo>
                    <a:pt x="5707380" y="0"/>
                  </a:moveTo>
                  <a:lnTo>
                    <a:pt x="0" y="0"/>
                  </a:lnTo>
                  <a:lnTo>
                    <a:pt x="4939411" y="13715873"/>
                  </a:lnTo>
                  <a:lnTo>
                    <a:pt x="5707380" y="13715873"/>
                  </a:lnTo>
                  <a:lnTo>
                    <a:pt x="5707380" y="0"/>
                  </a:lnTo>
                  <a:close/>
                </a:path>
              </a:pathLst>
            </a:custGeom>
            <a:solidFill>
              <a:srgbClr val="17B0E3">
                <a:alpha val="49804"/>
              </a:srgbClr>
            </a:solidFill>
          </p:spPr>
        </p:sp>
      </p:grpSp>
      <p:grpSp>
        <p:nvGrpSpPr>
          <p:cNvPr name="Group 21" id="21"/>
          <p:cNvGrpSpPr/>
          <p:nvPr/>
        </p:nvGrpSpPr>
        <p:grpSpPr>
          <a:xfrm rot="0">
            <a:off x="16344265" y="11"/>
            <a:ext cx="1943100" cy="10287000"/>
            <a:chOff x="0" y="0"/>
            <a:chExt cx="2590800" cy="13716000"/>
          </a:xfrm>
        </p:grpSpPr>
        <p:sp>
          <p:nvSpPr>
            <p:cNvPr name="Freeform 22" id="22"/>
            <p:cNvSpPr/>
            <p:nvPr/>
          </p:nvSpPr>
          <p:spPr>
            <a:xfrm flipH="false" flipV="false" rot="0">
              <a:off x="0" y="0"/>
              <a:ext cx="2590419" cy="13715873"/>
            </a:xfrm>
            <a:custGeom>
              <a:avLst/>
              <a:gdLst/>
              <a:ahLst/>
              <a:cxnLst/>
              <a:rect r="r" b="b" t="t" l="l"/>
              <a:pathLst>
                <a:path h="13715873" w="2590419">
                  <a:moveTo>
                    <a:pt x="2590419" y="0"/>
                  </a:moveTo>
                  <a:lnTo>
                    <a:pt x="2044700" y="0"/>
                  </a:lnTo>
                  <a:lnTo>
                    <a:pt x="0" y="13715873"/>
                  </a:lnTo>
                  <a:lnTo>
                    <a:pt x="2590419" y="13715873"/>
                  </a:lnTo>
                  <a:lnTo>
                    <a:pt x="2590419" y="0"/>
                  </a:lnTo>
                  <a:close/>
                </a:path>
              </a:pathLst>
            </a:custGeom>
            <a:solidFill>
              <a:srgbClr val="2E82C2">
                <a:alpha val="69804"/>
              </a:srgbClr>
            </a:solidFill>
          </p:spPr>
        </p:sp>
      </p:grpSp>
      <p:grpSp>
        <p:nvGrpSpPr>
          <p:cNvPr name="Group 23" id="23"/>
          <p:cNvGrpSpPr/>
          <p:nvPr/>
        </p:nvGrpSpPr>
        <p:grpSpPr>
          <a:xfrm rot="0">
            <a:off x="16403727" y="11"/>
            <a:ext cx="1883410" cy="10287000"/>
            <a:chOff x="0" y="0"/>
            <a:chExt cx="2511213" cy="13716000"/>
          </a:xfrm>
        </p:grpSpPr>
        <p:sp>
          <p:nvSpPr>
            <p:cNvPr name="Freeform 24" id="24"/>
            <p:cNvSpPr/>
            <p:nvPr/>
          </p:nvSpPr>
          <p:spPr>
            <a:xfrm flipH="false" flipV="false" rot="0">
              <a:off x="0" y="0"/>
              <a:ext cx="2511171" cy="13715873"/>
            </a:xfrm>
            <a:custGeom>
              <a:avLst/>
              <a:gdLst/>
              <a:ahLst/>
              <a:cxnLst/>
              <a:rect r="r" b="b" t="t" l="l"/>
              <a:pathLst>
                <a:path h="13715873" w="2511171">
                  <a:moveTo>
                    <a:pt x="2511171" y="0"/>
                  </a:moveTo>
                  <a:lnTo>
                    <a:pt x="0" y="0"/>
                  </a:lnTo>
                  <a:lnTo>
                    <a:pt x="2228723" y="13715873"/>
                  </a:lnTo>
                  <a:lnTo>
                    <a:pt x="2511171" y="13715873"/>
                  </a:lnTo>
                  <a:lnTo>
                    <a:pt x="2511171" y="0"/>
                  </a:lnTo>
                  <a:close/>
                </a:path>
              </a:pathLst>
            </a:custGeom>
            <a:solidFill>
              <a:srgbClr val="236191">
                <a:alpha val="79608"/>
              </a:srgbClr>
            </a:solidFill>
          </p:spPr>
        </p:sp>
      </p:grpSp>
      <p:grpSp>
        <p:nvGrpSpPr>
          <p:cNvPr name="Group 25" id="25"/>
          <p:cNvGrpSpPr/>
          <p:nvPr/>
        </p:nvGrpSpPr>
        <p:grpSpPr>
          <a:xfrm rot="0">
            <a:off x="15558554" y="5386386"/>
            <a:ext cx="2728595" cy="4900930"/>
            <a:chOff x="0" y="0"/>
            <a:chExt cx="3638127" cy="6534573"/>
          </a:xfrm>
        </p:grpSpPr>
        <p:sp>
          <p:nvSpPr>
            <p:cNvPr name="Freeform 26" id="26"/>
            <p:cNvSpPr/>
            <p:nvPr/>
          </p:nvSpPr>
          <p:spPr>
            <a:xfrm flipH="false" flipV="false" rot="0">
              <a:off x="0" y="0"/>
              <a:ext cx="3638042" cy="6534150"/>
            </a:xfrm>
            <a:custGeom>
              <a:avLst/>
              <a:gdLst/>
              <a:ahLst/>
              <a:cxnLst/>
              <a:rect r="r" b="b" t="t" l="l"/>
              <a:pathLst>
                <a:path h="6534150" w="3638042">
                  <a:moveTo>
                    <a:pt x="3638042" y="0"/>
                  </a:moveTo>
                  <a:lnTo>
                    <a:pt x="0" y="6534150"/>
                  </a:lnTo>
                  <a:lnTo>
                    <a:pt x="3638042" y="6534150"/>
                  </a:lnTo>
                  <a:lnTo>
                    <a:pt x="3638042" y="0"/>
                  </a:lnTo>
                  <a:close/>
                </a:path>
              </a:pathLst>
            </a:custGeom>
            <a:solidFill>
              <a:srgbClr val="17B0E3">
                <a:alpha val="65882"/>
              </a:srgbClr>
            </a:solidFill>
          </p:spPr>
        </p:sp>
      </p:grpSp>
      <p:grpSp>
        <p:nvGrpSpPr>
          <p:cNvPr name="Group 27" id="27"/>
          <p:cNvGrpSpPr/>
          <p:nvPr/>
        </p:nvGrpSpPr>
        <p:grpSpPr>
          <a:xfrm rot="0">
            <a:off x="14029998" y="8043833"/>
            <a:ext cx="685800" cy="685800"/>
            <a:chOff x="0" y="0"/>
            <a:chExt cx="914400" cy="914400"/>
          </a:xfrm>
        </p:grpSpPr>
        <p:sp>
          <p:nvSpPr>
            <p:cNvPr name="Freeform 28" id="28"/>
            <p:cNvSpPr/>
            <p:nvPr/>
          </p:nvSpPr>
          <p:spPr>
            <a:xfrm flipH="false" flipV="false" rot="0">
              <a:off x="0" y="0"/>
              <a:ext cx="914273" cy="914400"/>
            </a:xfrm>
            <a:custGeom>
              <a:avLst/>
              <a:gdLst/>
              <a:ahLst/>
              <a:cxnLst/>
              <a:rect r="r" b="b" t="t" l="l"/>
              <a:pathLst>
                <a:path h="914400" w="914273">
                  <a:moveTo>
                    <a:pt x="914273" y="914400"/>
                  </a:moveTo>
                  <a:lnTo>
                    <a:pt x="0" y="914400"/>
                  </a:lnTo>
                  <a:lnTo>
                    <a:pt x="0" y="0"/>
                  </a:lnTo>
                  <a:lnTo>
                    <a:pt x="914273" y="0"/>
                  </a:lnTo>
                  <a:lnTo>
                    <a:pt x="914273" y="914400"/>
                  </a:lnTo>
                  <a:close/>
                </a:path>
              </a:pathLst>
            </a:custGeom>
            <a:solidFill>
              <a:srgbClr val="41B050"/>
            </a:solidFill>
          </p:spPr>
        </p:sp>
      </p:grpSp>
      <p:grpSp>
        <p:nvGrpSpPr>
          <p:cNvPr name="Group 29" id="29"/>
          <p:cNvGrpSpPr/>
          <p:nvPr/>
        </p:nvGrpSpPr>
        <p:grpSpPr>
          <a:xfrm rot="0">
            <a:off x="14029998" y="8843927"/>
            <a:ext cx="271780" cy="271780"/>
            <a:chOff x="0" y="0"/>
            <a:chExt cx="362373" cy="362373"/>
          </a:xfrm>
        </p:grpSpPr>
        <p:sp>
          <p:nvSpPr>
            <p:cNvPr name="Freeform 30" id="30"/>
            <p:cNvSpPr/>
            <p:nvPr/>
          </p:nvSpPr>
          <p:spPr>
            <a:xfrm flipH="false" flipV="false" rot="0">
              <a:off x="0" y="0"/>
              <a:ext cx="361950" cy="361950"/>
            </a:xfrm>
            <a:custGeom>
              <a:avLst/>
              <a:gdLst/>
              <a:ahLst/>
              <a:cxnLst/>
              <a:rect r="r" b="b" t="t" l="l"/>
              <a:pathLst>
                <a:path h="361950" w="361950">
                  <a:moveTo>
                    <a:pt x="361950" y="361950"/>
                  </a:moveTo>
                  <a:lnTo>
                    <a:pt x="0" y="361950"/>
                  </a:lnTo>
                  <a:lnTo>
                    <a:pt x="0" y="0"/>
                  </a:lnTo>
                  <a:lnTo>
                    <a:pt x="361950" y="0"/>
                  </a:lnTo>
                  <a:lnTo>
                    <a:pt x="361950" y="361950"/>
                  </a:lnTo>
                  <a:close/>
                </a:path>
              </a:pathLst>
            </a:custGeom>
            <a:solidFill>
              <a:srgbClr val="2E946A"/>
            </a:solidFill>
          </p:spPr>
        </p:sp>
      </p:grpSp>
      <p:sp>
        <p:nvSpPr>
          <p:cNvPr name="Freeform 31" id="31"/>
          <p:cNvSpPr/>
          <p:nvPr/>
        </p:nvSpPr>
        <p:spPr>
          <a:xfrm flipH="false" flipV="false" rot="0">
            <a:off x="11987211" y="4400550"/>
            <a:ext cx="4143374" cy="4886324"/>
          </a:xfrm>
          <a:custGeom>
            <a:avLst/>
            <a:gdLst/>
            <a:ahLst/>
            <a:cxnLst/>
            <a:rect r="r" b="b" t="t" l="l"/>
            <a:pathLst>
              <a:path h="4886324" w="4143374">
                <a:moveTo>
                  <a:pt x="0" y="0"/>
                </a:moveTo>
                <a:lnTo>
                  <a:pt x="4143374" y="0"/>
                </a:lnTo>
                <a:lnTo>
                  <a:pt x="4143374" y="4886324"/>
                </a:lnTo>
                <a:lnTo>
                  <a:pt x="0" y="4886324"/>
                </a:lnTo>
                <a:lnTo>
                  <a:pt x="0" y="0"/>
                </a:lnTo>
                <a:close/>
              </a:path>
            </a:pathLst>
          </a:custGeom>
          <a:blipFill>
            <a:blip r:embed="rId2"/>
            <a:stretch>
              <a:fillRect l="-42" t="0" r="-42" b="0"/>
            </a:stretch>
          </a:blipFill>
        </p:spPr>
      </p:sp>
      <p:sp>
        <p:nvSpPr>
          <p:cNvPr name="Freeform 32" id="32"/>
          <p:cNvSpPr/>
          <p:nvPr/>
        </p:nvSpPr>
        <p:spPr>
          <a:xfrm flipH="false" flipV="false" rot="0">
            <a:off x="2502513" y="9701212"/>
            <a:ext cx="114469" cy="270933"/>
          </a:xfrm>
          <a:custGeom>
            <a:avLst/>
            <a:gdLst/>
            <a:ahLst/>
            <a:cxnLst/>
            <a:rect r="r" b="b" t="t" l="l"/>
            <a:pathLst>
              <a:path h="270933" w="114469">
                <a:moveTo>
                  <a:pt x="0" y="0"/>
                </a:moveTo>
                <a:lnTo>
                  <a:pt x="114469" y="0"/>
                </a:lnTo>
                <a:lnTo>
                  <a:pt x="114469" y="270933"/>
                </a:lnTo>
                <a:lnTo>
                  <a:pt x="0" y="270933"/>
                </a:lnTo>
                <a:lnTo>
                  <a:pt x="0" y="0"/>
                </a:lnTo>
                <a:close/>
              </a:path>
            </a:pathLst>
          </a:custGeom>
          <a:blipFill>
            <a:blip r:embed="rId3"/>
            <a:stretch>
              <a:fillRect l="-68343" t="0" r="-68343" b="0"/>
            </a:stretch>
          </a:blipFill>
        </p:spPr>
      </p:sp>
      <p:sp>
        <p:nvSpPr>
          <p:cNvPr name="TextBox 33" id="33"/>
          <p:cNvSpPr txBox="true"/>
          <p:nvPr/>
        </p:nvSpPr>
        <p:spPr>
          <a:xfrm rot="0">
            <a:off x="843592" y="868523"/>
            <a:ext cx="14755494" cy="1370587"/>
          </a:xfrm>
          <a:prstGeom prst="rect">
            <a:avLst/>
          </a:prstGeom>
        </p:spPr>
        <p:txBody>
          <a:bodyPr anchor="t" rtlCol="false" tIns="0" lIns="0" bIns="0" rIns="0">
            <a:spAutoFit/>
          </a:bodyPr>
          <a:lstStyle/>
          <a:p>
            <a:pPr algn="l">
              <a:lnSpc>
                <a:spcPts val="7680"/>
              </a:lnSpc>
            </a:pPr>
            <a:r>
              <a:rPr lang="en-US" sz="6400" spc="-10">
                <a:solidFill>
                  <a:srgbClr val="000000"/>
                </a:solidFill>
                <a:latin typeface="Trebuchet MS Bold"/>
              </a:rPr>
              <a:t>PROBLEM STATEMENT</a:t>
            </a:r>
          </a:p>
        </p:txBody>
      </p:sp>
      <p:sp>
        <p:nvSpPr>
          <p:cNvPr name="TextBox 34" id="34"/>
          <p:cNvSpPr txBox="true"/>
          <p:nvPr/>
        </p:nvSpPr>
        <p:spPr>
          <a:xfrm rot="0">
            <a:off x="1274067" y="2692640"/>
            <a:ext cx="8752840" cy="6800231"/>
          </a:xfrm>
          <a:prstGeom prst="rect">
            <a:avLst/>
          </a:prstGeom>
        </p:spPr>
        <p:txBody>
          <a:bodyPr anchor="t" rtlCol="false" tIns="0" lIns="0" bIns="0" rIns="0">
            <a:spAutoFit/>
          </a:bodyPr>
          <a:lstStyle/>
          <a:p>
            <a:pPr marL="485775" indent="-242888" lvl="1">
              <a:lnSpc>
                <a:spcPts val="3149"/>
              </a:lnSpc>
              <a:buFont typeface="Arial"/>
              <a:buChar char="•"/>
            </a:pPr>
            <a:r>
              <a:rPr lang="en-US" sz="2250">
                <a:solidFill>
                  <a:srgbClr val="000000"/>
                </a:solidFill>
                <a:latin typeface="Trebuchet MS Bold"/>
              </a:rPr>
              <a:t>Many historical and contemporary images are in grayscale, limiting their visual appeal and historical context, prompting the need for an automated solution to add color and vitality to these images.</a:t>
            </a:r>
          </a:p>
          <a:p>
            <a:pPr algn="l">
              <a:lnSpc>
                <a:spcPts val="3149"/>
              </a:lnSpc>
            </a:pPr>
          </a:p>
          <a:p>
            <a:pPr algn="l" marL="485775" indent="-242888" lvl="1">
              <a:lnSpc>
                <a:spcPts val="3149"/>
              </a:lnSpc>
              <a:buFont typeface="Arial"/>
              <a:buChar char="•"/>
            </a:pPr>
            <a:r>
              <a:rPr lang="en-US" sz="2250">
                <a:solidFill>
                  <a:srgbClr val="000000"/>
                </a:solidFill>
                <a:latin typeface="Trebuchet MS Bold"/>
              </a:rPr>
              <a:t>The project aims to develop an advanced algorithm using Convolutional Neural Networks (CNNs) to intelligently infer color from grayscale images. This approach involves training the model on a diverse dataset of grayscale images paired with their corresponding color versions.</a:t>
            </a:r>
          </a:p>
          <a:p>
            <a:pPr algn="l">
              <a:lnSpc>
                <a:spcPts val="3149"/>
              </a:lnSpc>
            </a:pPr>
          </a:p>
          <a:p>
            <a:pPr algn="l" marL="485775" indent="-242888" lvl="1">
              <a:lnSpc>
                <a:spcPts val="3150"/>
              </a:lnSpc>
              <a:buFont typeface="Arial"/>
              <a:buChar char="•"/>
            </a:pPr>
            <a:r>
              <a:rPr lang="en-US" sz="2250">
                <a:solidFill>
                  <a:srgbClr val="000000"/>
                </a:solidFill>
                <a:latin typeface="Trebuchet MS Bold"/>
              </a:rPr>
              <a:t>By providing an automated solution for grayscale to color image conversion, the project aims to enhance the visual experience of historical and contemporary imagery, enabling better appreciation, interpretation, and preservation of cultural heritage and visual narratives.</a:t>
            </a:r>
          </a:p>
          <a:p>
            <a:pPr algn="l">
              <a:lnSpc>
                <a:spcPts val="3150"/>
              </a:lnSpc>
            </a:pPr>
          </a:p>
        </p:txBody>
      </p:sp>
      <p:sp>
        <p:nvSpPr>
          <p:cNvPr name="TextBox 35" id="35"/>
          <p:cNvSpPr txBox="true"/>
          <p:nvPr/>
        </p:nvSpPr>
        <p:spPr>
          <a:xfrm rot="0">
            <a:off x="1116012" y="9696126"/>
            <a:ext cx="2521585" cy="279400"/>
          </a:xfrm>
          <a:prstGeom prst="rect">
            <a:avLst/>
          </a:prstGeom>
        </p:spPr>
        <p:txBody>
          <a:bodyPr anchor="t" rtlCol="false" tIns="0" lIns="0" bIns="0" rIns="0">
            <a:spAutoFit/>
          </a:bodyPr>
          <a:lstStyle/>
          <a:p>
            <a:pPr algn="l">
              <a:lnSpc>
                <a:spcPts val="1980"/>
              </a:lnSpc>
            </a:pPr>
            <a:r>
              <a:rPr lang="en-US" sz="1650">
                <a:solidFill>
                  <a:srgbClr val="2E82C2"/>
                </a:solidFill>
                <a:latin typeface="Trebuchet MS"/>
              </a:rPr>
              <a:t>3/21/2024</a:t>
            </a:r>
            <a:r>
              <a:rPr lang="en-US" sz="1650">
                <a:solidFill>
                  <a:srgbClr val="2E82C2"/>
                </a:solidFill>
                <a:latin typeface="Trebuchet MS Bold"/>
              </a:rPr>
              <a:t>Annual Review</a:t>
            </a:r>
          </a:p>
        </p:txBody>
      </p:sp>
      <p:sp>
        <p:nvSpPr>
          <p:cNvPr name="TextBox 36" id="36"/>
          <p:cNvSpPr txBox="true"/>
          <p:nvPr/>
        </p:nvSpPr>
        <p:spPr>
          <a:xfrm rot="0">
            <a:off x="17049177" y="9696126"/>
            <a:ext cx="201294" cy="279400"/>
          </a:xfrm>
          <a:prstGeom prst="rect">
            <a:avLst/>
          </a:prstGeom>
        </p:spPr>
        <p:txBody>
          <a:bodyPr anchor="t" rtlCol="false" tIns="0" lIns="0" bIns="0" rIns="0">
            <a:spAutoFit/>
          </a:bodyPr>
          <a:lstStyle/>
          <a:p>
            <a:pPr algn="l">
              <a:lnSpc>
                <a:spcPts val="1980"/>
              </a:lnSpc>
            </a:pPr>
            <a:r>
              <a:rPr lang="en-US" sz="1650" spc="-50">
                <a:solidFill>
                  <a:srgbClr val="2E946A"/>
                </a:solidFill>
                <a:latin typeface="Trebuchet MS"/>
              </a:rPr>
              <a:t>1</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6015037"/>
            <a:ext cx="675640" cy="4272280"/>
            <a:chOff x="0" y="0"/>
            <a:chExt cx="900853" cy="5696373"/>
          </a:xfrm>
        </p:grpSpPr>
        <p:sp>
          <p:nvSpPr>
            <p:cNvPr name="Freeform 3" id="3"/>
            <p:cNvSpPr/>
            <p:nvPr/>
          </p:nvSpPr>
          <p:spPr>
            <a:xfrm flipH="false" flipV="false" rot="0">
              <a:off x="0" y="0"/>
              <a:ext cx="900684" cy="5695950"/>
            </a:xfrm>
            <a:custGeom>
              <a:avLst/>
              <a:gdLst/>
              <a:ahLst/>
              <a:cxnLst/>
              <a:rect r="r" b="b" t="t" l="l"/>
              <a:pathLst>
                <a:path h="5695950" w="900684">
                  <a:moveTo>
                    <a:pt x="900684" y="5695950"/>
                  </a:moveTo>
                  <a:lnTo>
                    <a:pt x="0" y="5695950"/>
                  </a:lnTo>
                  <a:lnTo>
                    <a:pt x="0" y="0"/>
                  </a:lnTo>
                  <a:lnTo>
                    <a:pt x="900684" y="5695950"/>
                  </a:lnTo>
                  <a:close/>
                </a:path>
              </a:pathLst>
            </a:custGeom>
            <a:solidFill>
              <a:srgbClr val="5ECBEF">
                <a:alpha val="69804"/>
              </a:srgbClr>
            </a:solidFill>
          </p:spPr>
        </p:sp>
      </p:grpSp>
      <p:grpSp>
        <p:nvGrpSpPr>
          <p:cNvPr name="Group 4" id="4"/>
          <p:cNvGrpSpPr/>
          <p:nvPr/>
        </p:nvGrpSpPr>
        <p:grpSpPr>
          <a:xfrm rot="0">
            <a:off x="0" y="6015037"/>
            <a:ext cx="675640" cy="4272280"/>
            <a:chOff x="0" y="0"/>
            <a:chExt cx="900853" cy="5696373"/>
          </a:xfrm>
        </p:grpSpPr>
        <p:sp>
          <p:nvSpPr>
            <p:cNvPr name="Freeform 5" id="5"/>
            <p:cNvSpPr/>
            <p:nvPr/>
          </p:nvSpPr>
          <p:spPr>
            <a:xfrm flipH="false" flipV="false" rot="0">
              <a:off x="0" y="0"/>
              <a:ext cx="900684" cy="5695950"/>
            </a:xfrm>
            <a:custGeom>
              <a:avLst/>
              <a:gdLst/>
              <a:ahLst/>
              <a:cxnLst/>
              <a:rect r="r" b="b" t="t" l="l"/>
              <a:pathLst>
                <a:path h="5695950" w="900684">
                  <a:moveTo>
                    <a:pt x="900684" y="5695950"/>
                  </a:moveTo>
                  <a:lnTo>
                    <a:pt x="0" y="5695950"/>
                  </a:lnTo>
                  <a:lnTo>
                    <a:pt x="0" y="0"/>
                  </a:lnTo>
                  <a:lnTo>
                    <a:pt x="900684" y="5695950"/>
                  </a:lnTo>
                  <a:close/>
                </a:path>
              </a:pathLst>
            </a:custGeom>
            <a:solidFill>
              <a:srgbClr val="5ECBEF">
                <a:alpha val="69804"/>
              </a:srgbClr>
            </a:solidFill>
          </p:spPr>
        </p:sp>
      </p:grpSp>
      <p:grpSp>
        <p:nvGrpSpPr>
          <p:cNvPr name="Group 6" id="6"/>
          <p:cNvGrpSpPr/>
          <p:nvPr/>
        </p:nvGrpSpPr>
        <p:grpSpPr>
          <a:xfrm rot="0">
            <a:off x="10528458" y="1842720"/>
            <a:ext cx="476250" cy="485775"/>
            <a:chOff x="0" y="0"/>
            <a:chExt cx="635000" cy="647700"/>
          </a:xfrm>
        </p:grpSpPr>
        <p:sp>
          <p:nvSpPr>
            <p:cNvPr name="Freeform 7" id="7"/>
            <p:cNvSpPr/>
            <p:nvPr/>
          </p:nvSpPr>
          <p:spPr>
            <a:xfrm flipH="false" flipV="false" rot="0">
              <a:off x="0" y="0"/>
              <a:ext cx="635000" cy="647700"/>
            </a:xfrm>
            <a:custGeom>
              <a:avLst/>
              <a:gdLst/>
              <a:ahLst/>
              <a:cxnLst/>
              <a:rect r="r" b="b" t="t" l="l"/>
              <a:pathLst>
                <a:path h="647700" w="635000">
                  <a:moveTo>
                    <a:pt x="635000" y="647700"/>
                  </a:moveTo>
                  <a:lnTo>
                    <a:pt x="0" y="647700"/>
                  </a:lnTo>
                  <a:lnTo>
                    <a:pt x="0" y="0"/>
                  </a:lnTo>
                  <a:lnTo>
                    <a:pt x="635000" y="0"/>
                  </a:lnTo>
                  <a:lnTo>
                    <a:pt x="635000" y="647700"/>
                  </a:lnTo>
                  <a:close/>
                </a:path>
              </a:pathLst>
            </a:custGeom>
            <a:solidFill>
              <a:srgbClr val="2E82C2"/>
            </a:solidFill>
          </p:spPr>
        </p:sp>
      </p:grpSp>
      <p:grpSp>
        <p:nvGrpSpPr>
          <p:cNvPr name="Group 8" id="8"/>
          <p:cNvGrpSpPr/>
          <p:nvPr/>
        </p:nvGrpSpPr>
        <p:grpSpPr>
          <a:xfrm rot="0">
            <a:off x="11165746" y="132"/>
            <a:ext cx="7129461" cy="10294301"/>
            <a:chOff x="0" y="0"/>
            <a:chExt cx="9505948" cy="13725735"/>
          </a:xfrm>
        </p:grpSpPr>
        <p:sp>
          <p:nvSpPr>
            <p:cNvPr name="Freeform 9" id="9"/>
            <p:cNvSpPr/>
            <p:nvPr/>
          </p:nvSpPr>
          <p:spPr>
            <a:xfrm flipH="false" flipV="false" rot="0">
              <a:off x="3857371" y="7874"/>
              <a:ext cx="2455164" cy="13709523"/>
            </a:xfrm>
            <a:custGeom>
              <a:avLst/>
              <a:gdLst/>
              <a:ahLst/>
              <a:cxnLst/>
              <a:rect r="r" b="b" t="t" l="l"/>
              <a:pathLst>
                <a:path h="13709523" w="2455164">
                  <a:moveTo>
                    <a:pt x="18796" y="0"/>
                  </a:moveTo>
                  <a:lnTo>
                    <a:pt x="2455164" y="13706221"/>
                  </a:lnTo>
                  <a:lnTo>
                    <a:pt x="2436368" y="13709523"/>
                  </a:lnTo>
                  <a:lnTo>
                    <a:pt x="0" y="3302"/>
                  </a:lnTo>
                  <a:close/>
                </a:path>
              </a:pathLst>
            </a:custGeom>
            <a:solidFill>
              <a:srgbClr val="5ECBEF"/>
            </a:solidFill>
          </p:spPr>
        </p:sp>
        <p:sp>
          <p:nvSpPr>
            <p:cNvPr name="Freeform 10" id="10"/>
            <p:cNvSpPr/>
            <p:nvPr/>
          </p:nvSpPr>
          <p:spPr>
            <a:xfrm flipH="false" flipV="false" rot="0">
              <a:off x="3857371" y="7874"/>
              <a:ext cx="2455164" cy="13709523"/>
            </a:xfrm>
            <a:custGeom>
              <a:avLst/>
              <a:gdLst/>
              <a:ahLst/>
              <a:cxnLst/>
              <a:rect r="r" b="b" t="t" l="l"/>
              <a:pathLst>
                <a:path h="13709523" w="2455164">
                  <a:moveTo>
                    <a:pt x="18796" y="0"/>
                  </a:moveTo>
                  <a:lnTo>
                    <a:pt x="2455164" y="13706221"/>
                  </a:lnTo>
                  <a:lnTo>
                    <a:pt x="2436368" y="13709523"/>
                  </a:lnTo>
                  <a:lnTo>
                    <a:pt x="0" y="3302"/>
                  </a:lnTo>
                  <a:close/>
                </a:path>
              </a:pathLst>
            </a:custGeom>
            <a:solidFill>
              <a:srgbClr val="5ECBEF"/>
            </a:solidFill>
          </p:spPr>
        </p:sp>
        <p:sp>
          <p:nvSpPr>
            <p:cNvPr name="Freeform 11" id="11"/>
            <p:cNvSpPr/>
            <p:nvPr/>
          </p:nvSpPr>
          <p:spPr>
            <a:xfrm flipH="false" flipV="false" rot="0">
              <a:off x="4318" y="7380859"/>
              <a:ext cx="9497314" cy="6342888"/>
            </a:xfrm>
            <a:custGeom>
              <a:avLst/>
              <a:gdLst/>
              <a:ahLst/>
              <a:cxnLst/>
              <a:rect r="r" b="b" t="t" l="l"/>
              <a:pathLst>
                <a:path h="6342888" w="9497314">
                  <a:moveTo>
                    <a:pt x="9497314" y="15875"/>
                  </a:moveTo>
                  <a:lnTo>
                    <a:pt x="10541" y="6342888"/>
                  </a:lnTo>
                  <a:lnTo>
                    <a:pt x="0" y="6327013"/>
                  </a:lnTo>
                  <a:lnTo>
                    <a:pt x="9486773" y="0"/>
                  </a:lnTo>
                  <a:close/>
                </a:path>
              </a:pathLst>
            </a:custGeom>
            <a:solidFill>
              <a:srgbClr val="5ECBEF"/>
            </a:solidFill>
          </p:spPr>
        </p:sp>
        <p:sp>
          <p:nvSpPr>
            <p:cNvPr name="Freeform 12" id="12"/>
            <p:cNvSpPr/>
            <p:nvPr/>
          </p:nvSpPr>
          <p:spPr>
            <a:xfrm flipH="false" flipV="false" rot="0">
              <a:off x="4318" y="7380859"/>
              <a:ext cx="9497314" cy="6342888"/>
            </a:xfrm>
            <a:custGeom>
              <a:avLst/>
              <a:gdLst/>
              <a:ahLst/>
              <a:cxnLst/>
              <a:rect r="r" b="b" t="t" l="l"/>
              <a:pathLst>
                <a:path h="6342888" w="9497314">
                  <a:moveTo>
                    <a:pt x="9497314" y="15875"/>
                  </a:moveTo>
                  <a:lnTo>
                    <a:pt x="10541" y="6342888"/>
                  </a:lnTo>
                  <a:lnTo>
                    <a:pt x="0" y="6327013"/>
                  </a:lnTo>
                  <a:lnTo>
                    <a:pt x="9486773" y="0"/>
                  </a:lnTo>
                  <a:close/>
                </a:path>
              </a:pathLst>
            </a:custGeom>
            <a:solidFill>
              <a:srgbClr val="5ECBEF"/>
            </a:solidFill>
          </p:spPr>
        </p:sp>
      </p:grpSp>
      <p:grpSp>
        <p:nvGrpSpPr>
          <p:cNvPr name="Group 13" id="13"/>
          <p:cNvGrpSpPr/>
          <p:nvPr/>
        </p:nvGrpSpPr>
        <p:grpSpPr>
          <a:xfrm rot="0">
            <a:off x="13772845" y="11"/>
            <a:ext cx="4514850" cy="10287000"/>
            <a:chOff x="0" y="0"/>
            <a:chExt cx="6019800" cy="13716000"/>
          </a:xfrm>
        </p:grpSpPr>
        <p:sp>
          <p:nvSpPr>
            <p:cNvPr name="Freeform 14" id="14"/>
            <p:cNvSpPr/>
            <p:nvPr/>
          </p:nvSpPr>
          <p:spPr>
            <a:xfrm flipH="false" flipV="false" rot="0">
              <a:off x="0" y="0"/>
              <a:ext cx="6019038" cy="13715873"/>
            </a:xfrm>
            <a:custGeom>
              <a:avLst/>
              <a:gdLst/>
              <a:ahLst/>
              <a:cxnLst/>
              <a:rect r="r" b="b" t="t" l="l"/>
              <a:pathLst>
                <a:path h="13715873" w="6019038">
                  <a:moveTo>
                    <a:pt x="6019038" y="0"/>
                  </a:moveTo>
                  <a:lnTo>
                    <a:pt x="4088257" y="0"/>
                  </a:lnTo>
                  <a:lnTo>
                    <a:pt x="0" y="13715873"/>
                  </a:lnTo>
                  <a:lnTo>
                    <a:pt x="6019038" y="13715873"/>
                  </a:lnTo>
                  <a:lnTo>
                    <a:pt x="6019038" y="0"/>
                  </a:lnTo>
                  <a:close/>
                </a:path>
              </a:pathLst>
            </a:custGeom>
            <a:solidFill>
              <a:srgbClr val="5ECBEF">
                <a:alpha val="35686"/>
              </a:srgbClr>
            </a:solidFill>
          </p:spPr>
        </p:sp>
      </p:grpSp>
      <p:grpSp>
        <p:nvGrpSpPr>
          <p:cNvPr name="Group 15" id="15"/>
          <p:cNvGrpSpPr/>
          <p:nvPr/>
        </p:nvGrpSpPr>
        <p:grpSpPr>
          <a:xfrm rot="0">
            <a:off x="14403933" y="11"/>
            <a:ext cx="3883660" cy="10287000"/>
            <a:chOff x="0" y="0"/>
            <a:chExt cx="5178213" cy="13716000"/>
          </a:xfrm>
        </p:grpSpPr>
        <p:sp>
          <p:nvSpPr>
            <p:cNvPr name="Freeform 16" id="16"/>
            <p:cNvSpPr/>
            <p:nvPr/>
          </p:nvSpPr>
          <p:spPr>
            <a:xfrm flipH="false" flipV="false" rot="0">
              <a:off x="0" y="0"/>
              <a:ext cx="5177536" cy="13715873"/>
            </a:xfrm>
            <a:custGeom>
              <a:avLst/>
              <a:gdLst/>
              <a:ahLst/>
              <a:cxnLst/>
              <a:rect r="r" b="b" t="t" l="l"/>
              <a:pathLst>
                <a:path h="13715873" w="5177536">
                  <a:moveTo>
                    <a:pt x="5177536" y="0"/>
                  </a:moveTo>
                  <a:lnTo>
                    <a:pt x="0" y="0"/>
                  </a:lnTo>
                  <a:lnTo>
                    <a:pt x="2417445" y="13715873"/>
                  </a:lnTo>
                  <a:lnTo>
                    <a:pt x="5177536" y="13715873"/>
                  </a:lnTo>
                  <a:lnTo>
                    <a:pt x="5177536" y="0"/>
                  </a:lnTo>
                  <a:close/>
                </a:path>
              </a:pathLst>
            </a:custGeom>
            <a:solidFill>
              <a:srgbClr val="5ECBEF">
                <a:alpha val="19608"/>
              </a:srgbClr>
            </a:solidFill>
          </p:spPr>
        </p:sp>
      </p:grpSp>
      <p:grpSp>
        <p:nvGrpSpPr>
          <p:cNvPr name="Group 17" id="17"/>
          <p:cNvGrpSpPr/>
          <p:nvPr/>
        </p:nvGrpSpPr>
        <p:grpSpPr>
          <a:xfrm rot="0">
            <a:off x="13401421" y="4571999"/>
            <a:ext cx="4885690" cy="5715000"/>
            <a:chOff x="0" y="0"/>
            <a:chExt cx="6514253" cy="7620000"/>
          </a:xfrm>
        </p:grpSpPr>
        <p:sp>
          <p:nvSpPr>
            <p:cNvPr name="Freeform 18" id="18"/>
            <p:cNvSpPr/>
            <p:nvPr/>
          </p:nvSpPr>
          <p:spPr>
            <a:xfrm flipH="false" flipV="false" rot="0">
              <a:off x="0" y="0"/>
              <a:ext cx="6514211" cy="7620000"/>
            </a:xfrm>
            <a:custGeom>
              <a:avLst/>
              <a:gdLst/>
              <a:ahLst/>
              <a:cxnLst/>
              <a:rect r="r" b="b" t="t" l="l"/>
              <a:pathLst>
                <a:path h="7620000" w="6514211">
                  <a:moveTo>
                    <a:pt x="6514211" y="0"/>
                  </a:moveTo>
                  <a:lnTo>
                    <a:pt x="0" y="7620000"/>
                  </a:lnTo>
                  <a:lnTo>
                    <a:pt x="6514211" y="7620000"/>
                  </a:lnTo>
                  <a:lnTo>
                    <a:pt x="6514211" y="0"/>
                  </a:lnTo>
                  <a:close/>
                </a:path>
              </a:pathLst>
            </a:custGeom>
            <a:solidFill>
              <a:srgbClr val="17B0E3">
                <a:alpha val="65882"/>
              </a:srgbClr>
            </a:solidFill>
          </p:spPr>
        </p:sp>
      </p:grpSp>
      <p:grpSp>
        <p:nvGrpSpPr>
          <p:cNvPr name="Group 19" id="19"/>
          <p:cNvGrpSpPr/>
          <p:nvPr/>
        </p:nvGrpSpPr>
        <p:grpSpPr>
          <a:xfrm rot="0">
            <a:off x="14006551" y="11"/>
            <a:ext cx="4281170" cy="10287000"/>
            <a:chOff x="0" y="0"/>
            <a:chExt cx="5708227" cy="13716000"/>
          </a:xfrm>
        </p:grpSpPr>
        <p:sp>
          <p:nvSpPr>
            <p:cNvPr name="Freeform 20" id="20"/>
            <p:cNvSpPr/>
            <p:nvPr/>
          </p:nvSpPr>
          <p:spPr>
            <a:xfrm flipH="false" flipV="false" rot="0">
              <a:off x="0" y="0"/>
              <a:ext cx="5707380" cy="13715873"/>
            </a:xfrm>
            <a:custGeom>
              <a:avLst/>
              <a:gdLst/>
              <a:ahLst/>
              <a:cxnLst/>
              <a:rect r="r" b="b" t="t" l="l"/>
              <a:pathLst>
                <a:path h="13715873" w="5707380">
                  <a:moveTo>
                    <a:pt x="5707380" y="0"/>
                  </a:moveTo>
                  <a:lnTo>
                    <a:pt x="0" y="0"/>
                  </a:lnTo>
                  <a:lnTo>
                    <a:pt x="4939411" y="13715873"/>
                  </a:lnTo>
                  <a:lnTo>
                    <a:pt x="5707380" y="13715873"/>
                  </a:lnTo>
                  <a:lnTo>
                    <a:pt x="5707380" y="0"/>
                  </a:lnTo>
                  <a:close/>
                </a:path>
              </a:pathLst>
            </a:custGeom>
            <a:solidFill>
              <a:srgbClr val="17B0E3">
                <a:alpha val="49804"/>
              </a:srgbClr>
            </a:solidFill>
          </p:spPr>
        </p:sp>
      </p:grpSp>
      <p:grpSp>
        <p:nvGrpSpPr>
          <p:cNvPr name="Group 21" id="21"/>
          <p:cNvGrpSpPr/>
          <p:nvPr/>
        </p:nvGrpSpPr>
        <p:grpSpPr>
          <a:xfrm rot="0">
            <a:off x="16344265" y="11"/>
            <a:ext cx="1943100" cy="10287000"/>
            <a:chOff x="0" y="0"/>
            <a:chExt cx="2590800" cy="13716000"/>
          </a:xfrm>
        </p:grpSpPr>
        <p:sp>
          <p:nvSpPr>
            <p:cNvPr name="Freeform 22" id="22"/>
            <p:cNvSpPr/>
            <p:nvPr/>
          </p:nvSpPr>
          <p:spPr>
            <a:xfrm flipH="false" flipV="false" rot="0">
              <a:off x="0" y="0"/>
              <a:ext cx="2590419" cy="13715873"/>
            </a:xfrm>
            <a:custGeom>
              <a:avLst/>
              <a:gdLst/>
              <a:ahLst/>
              <a:cxnLst/>
              <a:rect r="r" b="b" t="t" l="l"/>
              <a:pathLst>
                <a:path h="13715873" w="2590419">
                  <a:moveTo>
                    <a:pt x="2590419" y="0"/>
                  </a:moveTo>
                  <a:lnTo>
                    <a:pt x="2044700" y="0"/>
                  </a:lnTo>
                  <a:lnTo>
                    <a:pt x="0" y="13715873"/>
                  </a:lnTo>
                  <a:lnTo>
                    <a:pt x="2590419" y="13715873"/>
                  </a:lnTo>
                  <a:lnTo>
                    <a:pt x="2590419" y="0"/>
                  </a:lnTo>
                  <a:close/>
                </a:path>
              </a:pathLst>
            </a:custGeom>
            <a:solidFill>
              <a:srgbClr val="2E82C2">
                <a:alpha val="69804"/>
              </a:srgbClr>
            </a:solidFill>
          </p:spPr>
        </p:sp>
      </p:grpSp>
      <p:grpSp>
        <p:nvGrpSpPr>
          <p:cNvPr name="Group 23" id="23"/>
          <p:cNvGrpSpPr/>
          <p:nvPr/>
        </p:nvGrpSpPr>
        <p:grpSpPr>
          <a:xfrm rot="0">
            <a:off x="16403727" y="11"/>
            <a:ext cx="1883410" cy="10287000"/>
            <a:chOff x="0" y="0"/>
            <a:chExt cx="2511213" cy="13716000"/>
          </a:xfrm>
        </p:grpSpPr>
        <p:sp>
          <p:nvSpPr>
            <p:cNvPr name="Freeform 24" id="24"/>
            <p:cNvSpPr/>
            <p:nvPr/>
          </p:nvSpPr>
          <p:spPr>
            <a:xfrm flipH="false" flipV="false" rot="0">
              <a:off x="0" y="0"/>
              <a:ext cx="2511171" cy="13715873"/>
            </a:xfrm>
            <a:custGeom>
              <a:avLst/>
              <a:gdLst/>
              <a:ahLst/>
              <a:cxnLst/>
              <a:rect r="r" b="b" t="t" l="l"/>
              <a:pathLst>
                <a:path h="13715873" w="2511171">
                  <a:moveTo>
                    <a:pt x="2511171" y="0"/>
                  </a:moveTo>
                  <a:lnTo>
                    <a:pt x="0" y="0"/>
                  </a:lnTo>
                  <a:lnTo>
                    <a:pt x="2228723" y="13715873"/>
                  </a:lnTo>
                  <a:lnTo>
                    <a:pt x="2511171" y="13715873"/>
                  </a:lnTo>
                  <a:lnTo>
                    <a:pt x="2511171" y="0"/>
                  </a:lnTo>
                  <a:close/>
                </a:path>
              </a:pathLst>
            </a:custGeom>
            <a:solidFill>
              <a:srgbClr val="236191">
                <a:alpha val="79608"/>
              </a:srgbClr>
            </a:solidFill>
          </p:spPr>
        </p:sp>
      </p:grpSp>
      <p:grpSp>
        <p:nvGrpSpPr>
          <p:cNvPr name="Group 25" id="25"/>
          <p:cNvGrpSpPr/>
          <p:nvPr/>
        </p:nvGrpSpPr>
        <p:grpSpPr>
          <a:xfrm rot="0">
            <a:off x="15558554" y="5386386"/>
            <a:ext cx="2728595" cy="4900930"/>
            <a:chOff x="0" y="0"/>
            <a:chExt cx="3638127" cy="6534573"/>
          </a:xfrm>
        </p:grpSpPr>
        <p:sp>
          <p:nvSpPr>
            <p:cNvPr name="Freeform 26" id="26"/>
            <p:cNvSpPr/>
            <p:nvPr/>
          </p:nvSpPr>
          <p:spPr>
            <a:xfrm flipH="false" flipV="false" rot="0">
              <a:off x="0" y="0"/>
              <a:ext cx="3638042" cy="6534150"/>
            </a:xfrm>
            <a:custGeom>
              <a:avLst/>
              <a:gdLst/>
              <a:ahLst/>
              <a:cxnLst/>
              <a:rect r="r" b="b" t="t" l="l"/>
              <a:pathLst>
                <a:path h="6534150" w="3638042">
                  <a:moveTo>
                    <a:pt x="3638042" y="0"/>
                  </a:moveTo>
                  <a:lnTo>
                    <a:pt x="0" y="6534150"/>
                  </a:lnTo>
                  <a:lnTo>
                    <a:pt x="3638042" y="6534150"/>
                  </a:lnTo>
                  <a:lnTo>
                    <a:pt x="3638042" y="0"/>
                  </a:lnTo>
                  <a:close/>
                </a:path>
              </a:pathLst>
            </a:custGeom>
            <a:solidFill>
              <a:srgbClr val="17B0E3">
                <a:alpha val="65882"/>
              </a:srgbClr>
            </a:solidFill>
          </p:spPr>
        </p:sp>
      </p:grpSp>
      <p:grpSp>
        <p:nvGrpSpPr>
          <p:cNvPr name="Group 27" id="27"/>
          <p:cNvGrpSpPr/>
          <p:nvPr/>
        </p:nvGrpSpPr>
        <p:grpSpPr>
          <a:xfrm rot="0">
            <a:off x="14029998" y="8043833"/>
            <a:ext cx="685800" cy="685800"/>
            <a:chOff x="0" y="0"/>
            <a:chExt cx="914400" cy="914400"/>
          </a:xfrm>
        </p:grpSpPr>
        <p:sp>
          <p:nvSpPr>
            <p:cNvPr name="Freeform 28" id="28"/>
            <p:cNvSpPr/>
            <p:nvPr/>
          </p:nvSpPr>
          <p:spPr>
            <a:xfrm flipH="false" flipV="false" rot="0">
              <a:off x="0" y="0"/>
              <a:ext cx="914273" cy="914400"/>
            </a:xfrm>
            <a:custGeom>
              <a:avLst/>
              <a:gdLst/>
              <a:ahLst/>
              <a:cxnLst/>
              <a:rect r="r" b="b" t="t" l="l"/>
              <a:pathLst>
                <a:path h="914400" w="914273">
                  <a:moveTo>
                    <a:pt x="914273" y="914400"/>
                  </a:moveTo>
                  <a:lnTo>
                    <a:pt x="0" y="914400"/>
                  </a:lnTo>
                  <a:lnTo>
                    <a:pt x="0" y="0"/>
                  </a:lnTo>
                  <a:lnTo>
                    <a:pt x="914273" y="0"/>
                  </a:lnTo>
                  <a:lnTo>
                    <a:pt x="914273" y="914400"/>
                  </a:lnTo>
                  <a:close/>
                </a:path>
              </a:pathLst>
            </a:custGeom>
            <a:solidFill>
              <a:srgbClr val="41B050"/>
            </a:solidFill>
          </p:spPr>
        </p:sp>
      </p:grpSp>
      <p:grpSp>
        <p:nvGrpSpPr>
          <p:cNvPr name="Group 29" id="29"/>
          <p:cNvGrpSpPr/>
          <p:nvPr/>
        </p:nvGrpSpPr>
        <p:grpSpPr>
          <a:xfrm rot="0">
            <a:off x="14029998" y="8843927"/>
            <a:ext cx="271780" cy="271780"/>
            <a:chOff x="0" y="0"/>
            <a:chExt cx="362373" cy="362373"/>
          </a:xfrm>
        </p:grpSpPr>
        <p:sp>
          <p:nvSpPr>
            <p:cNvPr name="Freeform 30" id="30"/>
            <p:cNvSpPr/>
            <p:nvPr/>
          </p:nvSpPr>
          <p:spPr>
            <a:xfrm flipH="false" flipV="false" rot="0">
              <a:off x="0" y="0"/>
              <a:ext cx="361950" cy="361950"/>
            </a:xfrm>
            <a:custGeom>
              <a:avLst/>
              <a:gdLst/>
              <a:ahLst/>
              <a:cxnLst/>
              <a:rect r="r" b="b" t="t" l="l"/>
              <a:pathLst>
                <a:path h="361950" w="361950">
                  <a:moveTo>
                    <a:pt x="361950" y="361950"/>
                  </a:moveTo>
                  <a:lnTo>
                    <a:pt x="0" y="361950"/>
                  </a:lnTo>
                  <a:lnTo>
                    <a:pt x="0" y="0"/>
                  </a:lnTo>
                  <a:lnTo>
                    <a:pt x="361950" y="0"/>
                  </a:lnTo>
                  <a:lnTo>
                    <a:pt x="361950" y="361950"/>
                  </a:lnTo>
                  <a:close/>
                </a:path>
              </a:pathLst>
            </a:custGeom>
            <a:solidFill>
              <a:srgbClr val="2E946A"/>
            </a:solidFill>
          </p:spPr>
        </p:sp>
      </p:grpSp>
      <p:sp>
        <p:nvSpPr>
          <p:cNvPr name="Freeform 31" id="31"/>
          <p:cNvSpPr/>
          <p:nvPr/>
        </p:nvSpPr>
        <p:spPr>
          <a:xfrm flipH="false" flipV="false" rot="0">
            <a:off x="12987336" y="3971925"/>
            <a:ext cx="5300662" cy="5714999"/>
          </a:xfrm>
          <a:custGeom>
            <a:avLst/>
            <a:gdLst/>
            <a:ahLst/>
            <a:cxnLst/>
            <a:rect r="r" b="b" t="t" l="l"/>
            <a:pathLst>
              <a:path h="5714999" w="5300662">
                <a:moveTo>
                  <a:pt x="0" y="0"/>
                </a:moveTo>
                <a:lnTo>
                  <a:pt x="5300662" y="0"/>
                </a:lnTo>
                <a:lnTo>
                  <a:pt x="5300662" y="5714999"/>
                </a:lnTo>
                <a:lnTo>
                  <a:pt x="0" y="5714999"/>
                </a:lnTo>
                <a:lnTo>
                  <a:pt x="0" y="0"/>
                </a:lnTo>
                <a:close/>
              </a:path>
            </a:pathLst>
          </a:custGeom>
          <a:blipFill>
            <a:blip r:embed="rId2"/>
            <a:stretch>
              <a:fillRect l="0" t="0" r="0" b="0"/>
            </a:stretch>
          </a:blipFill>
        </p:spPr>
      </p:sp>
      <p:sp>
        <p:nvSpPr>
          <p:cNvPr name="Freeform 32" id="32"/>
          <p:cNvSpPr/>
          <p:nvPr/>
        </p:nvSpPr>
        <p:spPr>
          <a:xfrm flipH="false" flipV="false" rot="0">
            <a:off x="2502513" y="9701212"/>
            <a:ext cx="114469" cy="270933"/>
          </a:xfrm>
          <a:custGeom>
            <a:avLst/>
            <a:gdLst/>
            <a:ahLst/>
            <a:cxnLst/>
            <a:rect r="r" b="b" t="t" l="l"/>
            <a:pathLst>
              <a:path h="270933" w="114469">
                <a:moveTo>
                  <a:pt x="0" y="0"/>
                </a:moveTo>
                <a:lnTo>
                  <a:pt x="114469" y="0"/>
                </a:lnTo>
                <a:lnTo>
                  <a:pt x="114469" y="270933"/>
                </a:lnTo>
                <a:lnTo>
                  <a:pt x="0" y="270933"/>
                </a:lnTo>
                <a:lnTo>
                  <a:pt x="0" y="0"/>
                </a:lnTo>
                <a:close/>
              </a:path>
            </a:pathLst>
          </a:custGeom>
          <a:blipFill>
            <a:blip r:embed="rId3"/>
            <a:stretch>
              <a:fillRect l="-68343" t="0" r="-68343" b="0"/>
            </a:stretch>
          </a:blipFill>
        </p:spPr>
      </p:sp>
      <p:sp>
        <p:nvSpPr>
          <p:cNvPr name="TextBox 33" id="33"/>
          <p:cNvSpPr txBox="true"/>
          <p:nvPr/>
        </p:nvSpPr>
        <p:spPr>
          <a:xfrm rot="0">
            <a:off x="843592" y="1249780"/>
            <a:ext cx="14755494" cy="989330"/>
          </a:xfrm>
          <a:prstGeom prst="rect">
            <a:avLst/>
          </a:prstGeom>
        </p:spPr>
        <p:txBody>
          <a:bodyPr anchor="t" rtlCol="false" tIns="0" lIns="0" bIns="0" rIns="0">
            <a:spAutoFit/>
          </a:bodyPr>
          <a:lstStyle/>
          <a:p>
            <a:pPr algn="l">
              <a:lnSpc>
                <a:spcPts val="7680"/>
              </a:lnSpc>
            </a:pPr>
            <a:r>
              <a:rPr lang="en-US" sz="6400" spc="-10">
                <a:solidFill>
                  <a:srgbClr val="000000"/>
                </a:solidFill>
                <a:latin typeface="Trebuchet MS Bold"/>
              </a:rPr>
              <a:t>PROJECT OVERVIEW</a:t>
            </a:r>
          </a:p>
        </p:txBody>
      </p:sp>
      <p:sp>
        <p:nvSpPr>
          <p:cNvPr name="TextBox 34" id="34"/>
          <p:cNvSpPr txBox="true"/>
          <p:nvPr/>
        </p:nvSpPr>
        <p:spPr>
          <a:xfrm rot="0">
            <a:off x="160423" y="2872798"/>
            <a:ext cx="12470688" cy="5943579"/>
          </a:xfrm>
          <a:prstGeom prst="rect">
            <a:avLst/>
          </a:prstGeom>
        </p:spPr>
        <p:txBody>
          <a:bodyPr anchor="t" rtlCol="false" tIns="0" lIns="0" bIns="0" rIns="0">
            <a:spAutoFit/>
          </a:bodyPr>
          <a:lstStyle/>
          <a:p>
            <a:pPr algn="just" marL="457738" indent="-228869" lvl="1">
              <a:lnSpc>
                <a:spcPts val="2985"/>
              </a:lnSpc>
              <a:buFont typeface="Arial"/>
              <a:buChar char="•"/>
            </a:pPr>
            <a:r>
              <a:rPr lang="en-US" sz="2120">
                <a:solidFill>
                  <a:srgbClr val="000000"/>
                </a:solidFill>
                <a:latin typeface="Trebuchet MS Bold"/>
              </a:rPr>
              <a:t>Objective Clarity:</a:t>
            </a:r>
            <a:r>
              <a:rPr lang="en-US" sz="2120">
                <a:solidFill>
                  <a:srgbClr val="000000"/>
                </a:solidFill>
                <a:latin typeface="Trebuchet MS"/>
              </a:rPr>
              <a:t> The project aims to develop an automated system using Convolutional Neural Networks (CNNs) to convert grayscale images into color images with high fidelity, enhancing their visual appeal and interpretability.</a:t>
            </a:r>
          </a:p>
          <a:p>
            <a:pPr algn="just">
              <a:lnSpc>
                <a:spcPts val="2985"/>
              </a:lnSpc>
            </a:pPr>
          </a:p>
          <a:p>
            <a:pPr algn="just" marL="457738" indent="-228869" lvl="1">
              <a:lnSpc>
                <a:spcPts val="2985"/>
              </a:lnSpc>
              <a:buFont typeface="Arial"/>
              <a:buChar char="•"/>
            </a:pPr>
            <a:r>
              <a:rPr lang="en-US" sz="2120">
                <a:solidFill>
                  <a:srgbClr val="000000"/>
                </a:solidFill>
                <a:latin typeface="Trebuchet MS Bold"/>
              </a:rPr>
              <a:t>Methodology Overview: </a:t>
            </a:r>
            <a:r>
              <a:rPr lang="en-US" sz="2120">
                <a:solidFill>
                  <a:srgbClr val="000000"/>
                </a:solidFill>
                <a:latin typeface="Trebuchet MS"/>
              </a:rPr>
              <a:t>The approach involves collecting and preparing a diverse dataset of grayscale images paired with their corresponding color counterparts. A CNN architecture will be designed for feature extraction and color mapping, followed by training and optimization using techniques like transfer learning and data augmentation.</a:t>
            </a:r>
          </a:p>
          <a:p>
            <a:pPr algn="just">
              <a:lnSpc>
                <a:spcPts val="2985"/>
              </a:lnSpc>
            </a:pPr>
          </a:p>
          <a:p>
            <a:pPr algn="just" marL="457738" indent="-228869" lvl="1">
              <a:lnSpc>
                <a:spcPts val="2985"/>
              </a:lnSpc>
              <a:buFont typeface="Arial"/>
              <a:buChar char="•"/>
            </a:pPr>
            <a:r>
              <a:rPr lang="en-US" sz="2120">
                <a:solidFill>
                  <a:srgbClr val="000000"/>
                </a:solidFill>
                <a:latin typeface="Trebuchet MS Bold"/>
              </a:rPr>
              <a:t>Evaluation Strategy: </a:t>
            </a:r>
            <a:r>
              <a:rPr lang="en-US" sz="2120">
                <a:solidFill>
                  <a:srgbClr val="000000"/>
                </a:solidFill>
                <a:latin typeface="Trebuchet MS"/>
              </a:rPr>
              <a:t>The performance of the trained model will be evaluated based on metrics such as color accuracy, visual fidelity, and perceptual quality. Validation will be conducted on separate test datasets to ensure robustness and reliability.</a:t>
            </a:r>
          </a:p>
          <a:p>
            <a:pPr algn="just">
              <a:lnSpc>
                <a:spcPts val="2985"/>
              </a:lnSpc>
            </a:pPr>
          </a:p>
          <a:p>
            <a:pPr algn="just" marL="457738" indent="-228869" lvl="1">
              <a:lnSpc>
                <a:spcPts val="2986"/>
              </a:lnSpc>
              <a:buFont typeface="Arial"/>
              <a:buChar char="•"/>
            </a:pPr>
            <a:r>
              <a:rPr lang="en-US" sz="2120">
                <a:solidFill>
                  <a:srgbClr val="000000"/>
                </a:solidFill>
                <a:latin typeface="Trebuchet MS Bold"/>
              </a:rPr>
              <a:t>Practical Application:</a:t>
            </a:r>
            <a:r>
              <a:rPr lang="en-US" sz="2120">
                <a:solidFill>
                  <a:srgbClr val="000000"/>
                </a:solidFill>
                <a:latin typeface="Trebuchet MS"/>
              </a:rPr>
              <a:t> Upon successful completion, the project will result in the deployment of a user-friendly application or library that allows users to easily convert grayscale images to color. Documentation and support will be provided for seamless integration and usage.</a:t>
            </a:r>
          </a:p>
        </p:txBody>
      </p:sp>
      <p:sp>
        <p:nvSpPr>
          <p:cNvPr name="TextBox 35" id="35"/>
          <p:cNvSpPr txBox="true"/>
          <p:nvPr/>
        </p:nvSpPr>
        <p:spPr>
          <a:xfrm rot="0">
            <a:off x="1116012" y="9696126"/>
            <a:ext cx="2521585" cy="279400"/>
          </a:xfrm>
          <a:prstGeom prst="rect">
            <a:avLst/>
          </a:prstGeom>
        </p:spPr>
        <p:txBody>
          <a:bodyPr anchor="t" rtlCol="false" tIns="0" lIns="0" bIns="0" rIns="0">
            <a:spAutoFit/>
          </a:bodyPr>
          <a:lstStyle/>
          <a:p>
            <a:pPr algn="l">
              <a:lnSpc>
                <a:spcPts val="1980"/>
              </a:lnSpc>
            </a:pPr>
            <a:r>
              <a:rPr lang="en-US" sz="1650">
                <a:solidFill>
                  <a:srgbClr val="2E82C2"/>
                </a:solidFill>
                <a:latin typeface="Trebuchet MS"/>
              </a:rPr>
              <a:t>3/21/2024</a:t>
            </a:r>
            <a:r>
              <a:rPr lang="en-US" sz="1650">
                <a:solidFill>
                  <a:srgbClr val="2E82C2"/>
                </a:solidFill>
                <a:latin typeface="Trebuchet MS Bold"/>
              </a:rPr>
              <a:t>Annual Review</a:t>
            </a:r>
          </a:p>
        </p:txBody>
      </p:sp>
      <p:sp>
        <p:nvSpPr>
          <p:cNvPr name="TextBox 36" id="36"/>
          <p:cNvSpPr txBox="true"/>
          <p:nvPr/>
        </p:nvSpPr>
        <p:spPr>
          <a:xfrm rot="0">
            <a:off x="17049177" y="9696126"/>
            <a:ext cx="201294" cy="279400"/>
          </a:xfrm>
          <a:prstGeom prst="rect">
            <a:avLst/>
          </a:prstGeom>
        </p:spPr>
        <p:txBody>
          <a:bodyPr anchor="t" rtlCol="false" tIns="0" lIns="0" bIns="0" rIns="0">
            <a:spAutoFit/>
          </a:bodyPr>
          <a:lstStyle/>
          <a:p>
            <a:pPr algn="l">
              <a:lnSpc>
                <a:spcPts val="1980"/>
              </a:lnSpc>
            </a:pPr>
            <a:r>
              <a:rPr lang="en-US" sz="1650" spc="-50">
                <a:solidFill>
                  <a:srgbClr val="2E946A"/>
                </a:solidFill>
                <a:latin typeface="Trebuchet MS"/>
              </a:rPr>
              <a:t>1</a:t>
            </a:r>
          </a:p>
        </p:txBody>
      </p:sp>
    </p:spTree>
  </p:cSld>
  <p:clrMapOvr>
    <a:masterClrMapping/>
  </p:clrMapOvr>
</p:sld>
</file>

<file path=ppt/slides/slide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0" y="6015037"/>
            <a:ext cx="675640" cy="4272280"/>
            <a:chOff x="0" y="0"/>
            <a:chExt cx="900853" cy="5696373"/>
          </a:xfrm>
        </p:grpSpPr>
        <p:sp>
          <p:nvSpPr>
            <p:cNvPr name="Freeform 3" id="3"/>
            <p:cNvSpPr/>
            <p:nvPr/>
          </p:nvSpPr>
          <p:spPr>
            <a:xfrm flipH="false" flipV="false" rot="0">
              <a:off x="0" y="0"/>
              <a:ext cx="900684" cy="5695950"/>
            </a:xfrm>
            <a:custGeom>
              <a:avLst/>
              <a:gdLst/>
              <a:ahLst/>
              <a:cxnLst/>
              <a:rect r="r" b="b" t="t" l="l"/>
              <a:pathLst>
                <a:path h="5695950" w="900684">
                  <a:moveTo>
                    <a:pt x="900684" y="5695950"/>
                  </a:moveTo>
                  <a:lnTo>
                    <a:pt x="0" y="5695950"/>
                  </a:lnTo>
                  <a:lnTo>
                    <a:pt x="0" y="0"/>
                  </a:lnTo>
                  <a:lnTo>
                    <a:pt x="900684" y="5695950"/>
                  </a:lnTo>
                  <a:close/>
                </a:path>
              </a:pathLst>
            </a:custGeom>
            <a:solidFill>
              <a:srgbClr val="5ECBEF">
                <a:alpha val="69804"/>
              </a:srgbClr>
            </a:solidFill>
          </p:spPr>
        </p:sp>
      </p:grpSp>
      <p:grpSp>
        <p:nvGrpSpPr>
          <p:cNvPr name="Group 4" id="4"/>
          <p:cNvGrpSpPr/>
          <p:nvPr/>
        </p:nvGrpSpPr>
        <p:grpSpPr>
          <a:xfrm rot="0">
            <a:off x="0" y="6015037"/>
            <a:ext cx="675640" cy="4272280"/>
            <a:chOff x="0" y="0"/>
            <a:chExt cx="900853" cy="5696373"/>
          </a:xfrm>
        </p:grpSpPr>
        <p:sp>
          <p:nvSpPr>
            <p:cNvPr name="Freeform 5" id="5"/>
            <p:cNvSpPr/>
            <p:nvPr/>
          </p:nvSpPr>
          <p:spPr>
            <a:xfrm flipH="false" flipV="false" rot="0">
              <a:off x="0" y="0"/>
              <a:ext cx="900684" cy="5695950"/>
            </a:xfrm>
            <a:custGeom>
              <a:avLst/>
              <a:gdLst/>
              <a:ahLst/>
              <a:cxnLst/>
              <a:rect r="r" b="b" t="t" l="l"/>
              <a:pathLst>
                <a:path h="5695950" w="900684">
                  <a:moveTo>
                    <a:pt x="900684" y="5695950"/>
                  </a:moveTo>
                  <a:lnTo>
                    <a:pt x="0" y="5695950"/>
                  </a:lnTo>
                  <a:lnTo>
                    <a:pt x="0" y="0"/>
                  </a:lnTo>
                  <a:lnTo>
                    <a:pt x="900684" y="5695950"/>
                  </a:lnTo>
                  <a:close/>
                </a:path>
              </a:pathLst>
            </a:custGeom>
            <a:solidFill>
              <a:srgbClr val="5ECBEF">
                <a:alpha val="69804"/>
              </a:srgbClr>
            </a:solidFill>
          </p:spPr>
        </p:sp>
      </p:grpSp>
      <p:grpSp>
        <p:nvGrpSpPr>
          <p:cNvPr name="Group 6" id="6"/>
          <p:cNvGrpSpPr/>
          <p:nvPr/>
        </p:nvGrpSpPr>
        <p:grpSpPr>
          <a:xfrm rot="0">
            <a:off x="10044111" y="2543175"/>
            <a:ext cx="476250" cy="485775"/>
            <a:chOff x="0" y="0"/>
            <a:chExt cx="635000" cy="647700"/>
          </a:xfrm>
        </p:grpSpPr>
        <p:sp>
          <p:nvSpPr>
            <p:cNvPr name="Freeform 7" id="7"/>
            <p:cNvSpPr/>
            <p:nvPr/>
          </p:nvSpPr>
          <p:spPr>
            <a:xfrm flipH="false" flipV="false" rot="0">
              <a:off x="0" y="0"/>
              <a:ext cx="635000" cy="647700"/>
            </a:xfrm>
            <a:custGeom>
              <a:avLst/>
              <a:gdLst/>
              <a:ahLst/>
              <a:cxnLst/>
              <a:rect r="r" b="b" t="t" l="l"/>
              <a:pathLst>
                <a:path h="647700" w="635000">
                  <a:moveTo>
                    <a:pt x="635000" y="647700"/>
                  </a:moveTo>
                  <a:lnTo>
                    <a:pt x="0" y="647700"/>
                  </a:lnTo>
                  <a:lnTo>
                    <a:pt x="0" y="0"/>
                  </a:lnTo>
                  <a:lnTo>
                    <a:pt x="635000" y="0"/>
                  </a:lnTo>
                  <a:lnTo>
                    <a:pt x="635000" y="647700"/>
                  </a:lnTo>
                  <a:close/>
                </a:path>
              </a:pathLst>
            </a:custGeom>
            <a:solidFill>
              <a:srgbClr val="2E82C2"/>
            </a:solidFill>
          </p:spPr>
        </p:sp>
      </p:grpSp>
      <p:grpSp>
        <p:nvGrpSpPr>
          <p:cNvPr name="Group 8" id="8"/>
          <p:cNvGrpSpPr/>
          <p:nvPr/>
        </p:nvGrpSpPr>
        <p:grpSpPr>
          <a:xfrm rot="0">
            <a:off x="11165746" y="132"/>
            <a:ext cx="7129461" cy="10294301"/>
            <a:chOff x="0" y="0"/>
            <a:chExt cx="9505948" cy="13725735"/>
          </a:xfrm>
        </p:grpSpPr>
        <p:sp>
          <p:nvSpPr>
            <p:cNvPr name="Freeform 9" id="9"/>
            <p:cNvSpPr/>
            <p:nvPr/>
          </p:nvSpPr>
          <p:spPr>
            <a:xfrm flipH="false" flipV="false" rot="0">
              <a:off x="3857371" y="7874"/>
              <a:ext cx="2455164" cy="13709523"/>
            </a:xfrm>
            <a:custGeom>
              <a:avLst/>
              <a:gdLst/>
              <a:ahLst/>
              <a:cxnLst/>
              <a:rect r="r" b="b" t="t" l="l"/>
              <a:pathLst>
                <a:path h="13709523" w="2455164">
                  <a:moveTo>
                    <a:pt x="18796" y="0"/>
                  </a:moveTo>
                  <a:lnTo>
                    <a:pt x="2455164" y="13706221"/>
                  </a:lnTo>
                  <a:lnTo>
                    <a:pt x="2436368" y="13709523"/>
                  </a:lnTo>
                  <a:lnTo>
                    <a:pt x="0" y="3302"/>
                  </a:lnTo>
                  <a:close/>
                </a:path>
              </a:pathLst>
            </a:custGeom>
            <a:solidFill>
              <a:srgbClr val="5ECBEF"/>
            </a:solidFill>
          </p:spPr>
        </p:sp>
        <p:sp>
          <p:nvSpPr>
            <p:cNvPr name="Freeform 10" id="10"/>
            <p:cNvSpPr/>
            <p:nvPr/>
          </p:nvSpPr>
          <p:spPr>
            <a:xfrm flipH="false" flipV="false" rot="0">
              <a:off x="3857371" y="7874"/>
              <a:ext cx="2455164" cy="13709523"/>
            </a:xfrm>
            <a:custGeom>
              <a:avLst/>
              <a:gdLst/>
              <a:ahLst/>
              <a:cxnLst/>
              <a:rect r="r" b="b" t="t" l="l"/>
              <a:pathLst>
                <a:path h="13709523" w="2455164">
                  <a:moveTo>
                    <a:pt x="18796" y="0"/>
                  </a:moveTo>
                  <a:lnTo>
                    <a:pt x="2455164" y="13706221"/>
                  </a:lnTo>
                  <a:lnTo>
                    <a:pt x="2436368" y="13709523"/>
                  </a:lnTo>
                  <a:lnTo>
                    <a:pt x="0" y="3302"/>
                  </a:lnTo>
                  <a:close/>
                </a:path>
              </a:pathLst>
            </a:custGeom>
            <a:solidFill>
              <a:srgbClr val="5ECBEF"/>
            </a:solidFill>
          </p:spPr>
        </p:sp>
        <p:sp>
          <p:nvSpPr>
            <p:cNvPr name="Freeform 11" id="11"/>
            <p:cNvSpPr/>
            <p:nvPr/>
          </p:nvSpPr>
          <p:spPr>
            <a:xfrm flipH="false" flipV="false" rot="0">
              <a:off x="4318" y="7380859"/>
              <a:ext cx="9497314" cy="6342888"/>
            </a:xfrm>
            <a:custGeom>
              <a:avLst/>
              <a:gdLst/>
              <a:ahLst/>
              <a:cxnLst/>
              <a:rect r="r" b="b" t="t" l="l"/>
              <a:pathLst>
                <a:path h="6342888" w="9497314">
                  <a:moveTo>
                    <a:pt x="9497314" y="15875"/>
                  </a:moveTo>
                  <a:lnTo>
                    <a:pt x="10541" y="6342888"/>
                  </a:lnTo>
                  <a:lnTo>
                    <a:pt x="0" y="6327013"/>
                  </a:lnTo>
                  <a:lnTo>
                    <a:pt x="9486773" y="0"/>
                  </a:lnTo>
                  <a:close/>
                </a:path>
              </a:pathLst>
            </a:custGeom>
            <a:solidFill>
              <a:srgbClr val="5ECBEF"/>
            </a:solidFill>
          </p:spPr>
        </p:sp>
        <p:sp>
          <p:nvSpPr>
            <p:cNvPr name="Freeform 12" id="12"/>
            <p:cNvSpPr/>
            <p:nvPr/>
          </p:nvSpPr>
          <p:spPr>
            <a:xfrm flipH="false" flipV="false" rot="0">
              <a:off x="4318" y="7380859"/>
              <a:ext cx="9497314" cy="6342888"/>
            </a:xfrm>
            <a:custGeom>
              <a:avLst/>
              <a:gdLst/>
              <a:ahLst/>
              <a:cxnLst/>
              <a:rect r="r" b="b" t="t" l="l"/>
              <a:pathLst>
                <a:path h="6342888" w="9497314">
                  <a:moveTo>
                    <a:pt x="9497314" y="15875"/>
                  </a:moveTo>
                  <a:lnTo>
                    <a:pt x="10541" y="6342888"/>
                  </a:lnTo>
                  <a:lnTo>
                    <a:pt x="0" y="6327013"/>
                  </a:lnTo>
                  <a:lnTo>
                    <a:pt x="9486773" y="0"/>
                  </a:lnTo>
                  <a:close/>
                </a:path>
              </a:pathLst>
            </a:custGeom>
            <a:solidFill>
              <a:srgbClr val="5ECBEF"/>
            </a:solidFill>
          </p:spPr>
        </p:sp>
      </p:grpSp>
      <p:grpSp>
        <p:nvGrpSpPr>
          <p:cNvPr name="Group 13" id="13"/>
          <p:cNvGrpSpPr/>
          <p:nvPr/>
        </p:nvGrpSpPr>
        <p:grpSpPr>
          <a:xfrm rot="0">
            <a:off x="13772845" y="11"/>
            <a:ext cx="4514850" cy="10287000"/>
            <a:chOff x="0" y="0"/>
            <a:chExt cx="6019800" cy="13716000"/>
          </a:xfrm>
        </p:grpSpPr>
        <p:sp>
          <p:nvSpPr>
            <p:cNvPr name="Freeform 14" id="14"/>
            <p:cNvSpPr/>
            <p:nvPr/>
          </p:nvSpPr>
          <p:spPr>
            <a:xfrm flipH="false" flipV="false" rot="0">
              <a:off x="0" y="0"/>
              <a:ext cx="6019038" cy="13715873"/>
            </a:xfrm>
            <a:custGeom>
              <a:avLst/>
              <a:gdLst/>
              <a:ahLst/>
              <a:cxnLst/>
              <a:rect r="r" b="b" t="t" l="l"/>
              <a:pathLst>
                <a:path h="13715873" w="6019038">
                  <a:moveTo>
                    <a:pt x="6019038" y="0"/>
                  </a:moveTo>
                  <a:lnTo>
                    <a:pt x="4088257" y="0"/>
                  </a:lnTo>
                  <a:lnTo>
                    <a:pt x="0" y="13715873"/>
                  </a:lnTo>
                  <a:lnTo>
                    <a:pt x="6019038" y="13715873"/>
                  </a:lnTo>
                  <a:lnTo>
                    <a:pt x="6019038" y="0"/>
                  </a:lnTo>
                  <a:close/>
                </a:path>
              </a:pathLst>
            </a:custGeom>
            <a:solidFill>
              <a:srgbClr val="5ECBEF">
                <a:alpha val="35686"/>
              </a:srgbClr>
            </a:solidFill>
          </p:spPr>
        </p:sp>
      </p:grpSp>
      <p:grpSp>
        <p:nvGrpSpPr>
          <p:cNvPr name="Group 15" id="15"/>
          <p:cNvGrpSpPr/>
          <p:nvPr/>
        </p:nvGrpSpPr>
        <p:grpSpPr>
          <a:xfrm rot="0">
            <a:off x="14403933" y="11"/>
            <a:ext cx="3883660" cy="10287000"/>
            <a:chOff x="0" y="0"/>
            <a:chExt cx="5178213" cy="13716000"/>
          </a:xfrm>
        </p:grpSpPr>
        <p:sp>
          <p:nvSpPr>
            <p:cNvPr name="Freeform 16" id="16"/>
            <p:cNvSpPr/>
            <p:nvPr/>
          </p:nvSpPr>
          <p:spPr>
            <a:xfrm flipH="false" flipV="false" rot="0">
              <a:off x="0" y="0"/>
              <a:ext cx="5177536" cy="13715873"/>
            </a:xfrm>
            <a:custGeom>
              <a:avLst/>
              <a:gdLst/>
              <a:ahLst/>
              <a:cxnLst/>
              <a:rect r="r" b="b" t="t" l="l"/>
              <a:pathLst>
                <a:path h="13715873" w="5177536">
                  <a:moveTo>
                    <a:pt x="5177536" y="0"/>
                  </a:moveTo>
                  <a:lnTo>
                    <a:pt x="0" y="0"/>
                  </a:lnTo>
                  <a:lnTo>
                    <a:pt x="2417445" y="13715873"/>
                  </a:lnTo>
                  <a:lnTo>
                    <a:pt x="5177536" y="13715873"/>
                  </a:lnTo>
                  <a:lnTo>
                    <a:pt x="5177536" y="0"/>
                  </a:lnTo>
                  <a:close/>
                </a:path>
              </a:pathLst>
            </a:custGeom>
            <a:solidFill>
              <a:srgbClr val="5ECBEF">
                <a:alpha val="19608"/>
              </a:srgbClr>
            </a:solidFill>
          </p:spPr>
        </p:sp>
      </p:grpSp>
      <p:grpSp>
        <p:nvGrpSpPr>
          <p:cNvPr name="Group 17" id="17"/>
          <p:cNvGrpSpPr/>
          <p:nvPr/>
        </p:nvGrpSpPr>
        <p:grpSpPr>
          <a:xfrm rot="0">
            <a:off x="13401421" y="4571999"/>
            <a:ext cx="4885690" cy="5715000"/>
            <a:chOff x="0" y="0"/>
            <a:chExt cx="6514253" cy="7620000"/>
          </a:xfrm>
        </p:grpSpPr>
        <p:sp>
          <p:nvSpPr>
            <p:cNvPr name="Freeform 18" id="18"/>
            <p:cNvSpPr/>
            <p:nvPr/>
          </p:nvSpPr>
          <p:spPr>
            <a:xfrm flipH="false" flipV="false" rot="0">
              <a:off x="0" y="0"/>
              <a:ext cx="6514211" cy="7620000"/>
            </a:xfrm>
            <a:custGeom>
              <a:avLst/>
              <a:gdLst/>
              <a:ahLst/>
              <a:cxnLst/>
              <a:rect r="r" b="b" t="t" l="l"/>
              <a:pathLst>
                <a:path h="7620000" w="6514211">
                  <a:moveTo>
                    <a:pt x="6514211" y="0"/>
                  </a:moveTo>
                  <a:lnTo>
                    <a:pt x="0" y="7620000"/>
                  </a:lnTo>
                  <a:lnTo>
                    <a:pt x="6514211" y="7620000"/>
                  </a:lnTo>
                  <a:lnTo>
                    <a:pt x="6514211" y="0"/>
                  </a:lnTo>
                  <a:close/>
                </a:path>
              </a:pathLst>
            </a:custGeom>
            <a:solidFill>
              <a:srgbClr val="17B0E3">
                <a:alpha val="65882"/>
              </a:srgbClr>
            </a:solidFill>
          </p:spPr>
        </p:sp>
      </p:grpSp>
      <p:grpSp>
        <p:nvGrpSpPr>
          <p:cNvPr name="Group 19" id="19"/>
          <p:cNvGrpSpPr/>
          <p:nvPr/>
        </p:nvGrpSpPr>
        <p:grpSpPr>
          <a:xfrm rot="0">
            <a:off x="14006551" y="11"/>
            <a:ext cx="4281170" cy="10287000"/>
            <a:chOff x="0" y="0"/>
            <a:chExt cx="5708227" cy="13716000"/>
          </a:xfrm>
        </p:grpSpPr>
        <p:sp>
          <p:nvSpPr>
            <p:cNvPr name="Freeform 20" id="20"/>
            <p:cNvSpPr/>
            <p:nvPr/>
          </p:nvSpPr>
          <p:spPr>
            <a:xfrm flipH="false" flipV="false" rot="0">
              <a:off x="0" y="0"/>
              <a:ext cx="5707380" cy="13715873"/>
            </a:xfrm>
            <a:custGeom>
              <a:avLst/>
              <a:gdLst/>
              <a:ahLst/>
              <a:cxnLst/>
              <a:rect r="r" b="b" t="t" l="l"/>
              <a:pathLst>
                <a:path h="13715873" w="5707380">
                  <a:moveTo>
                    <a:pt x="5707380" y="0"/>
                  </a:moveTo>
                  <a:lnTo>
                    <a:pt x="0" y="0"/>
                  </a:lnTo>
                  <a:lnTo>
                    <a:pt x="4939411" y="13715873"/>
                  </a:lnTo>
                  <a:lnTo>
                    <a:pt x="5707380" y="13715873"/>
                  </a:lnTo>
                  <a:lnTo>
                    <a:pt x="5707380" y="0"/>
                  </a:lnTo>
                  <a:close/>
                </a:path>
              </a:pathLst>
            </a:custGeom>
            <a:solidFill>
              <a:srgbClr val="17B0E3">
                <a:alpha val="49804"/>
              </a:srgbClr>
            </a:solidFill>
          </p:spPr>
        </p:sp>
      </p:grpSp>
      <p:grpSp>
        <p:nvGrpSpPr>
          <p:cNvPr name="Group 21" id="21"/>
          <p:cNvGrpSpPr/>
          <p:nvPr/>
        </p:nvGrpSpPr>
        <p:grpSpPr>
          <a:xfrm rot="0">
            <a:off x="16344265" y="11"/>
            <a:ext cx="1943100" cy="10287000"/>
            <a:chOff x="0" y="0"/>
            <a:chExt cx="2590800" cy="13716000"/>
          </a:xfrm>
        </p:grpSpPr>
        <p:sp>
          <p:nvSpPr>
            <p:cNvPr name="Freeform 22" id="22"/>
            <p:cNvSpPr/>
            <p:nvPr/>
          </p:nvSpPr>
          <p:spPr>
            <a:xfrm flipH="false" flipV="false" rot="0">
              <a:off x="0" y="0"/>
              <a:ext cx="2590419" cy="13715873"/>
            </a:xfrm>
            <a:custGeom>
              <a:avLst/>
              <a:gdLst/>
              <a:ahLst/>
              <a:cxnLst/>
              <a:rect r="r" b="b" t="t" l="l"/>
              <a:pathLst>
                <a:path h="13715873" w="2590419">
                  <a:moveTo>
                    <a:pt x="2590419" y="0"/>
                  </a:moveTo>
                  <a:lnTo>
                    <a:pt x="2044700" y="0"/>
                  </a:lnTo>
                  <a:lnTo>
                    <a:pt x="0" y="13715873"/>
                  </a:lnTo>
                  <a:lnTo>
                    <a:pt x="2590419" y="13715873"/>
                  </a:lnTo>
                  <a:lnTo>
                    <a:pt x="2590419" y="0"/>
                  </a:lnTo>
                  <a:close/>
                </a:path>
              </a:pathLst>
            </a:custGeom>
            <a:solidFill>
              <a:srgbClr val="2E82C2">
                <a:alpha val="69804"/>
              </a:srgbClr>
            </a:solidFill>
          </p:spPr>
        </p:sp>
      </p:grpSp>
      <p:grpSp>
        <p:nvGrpSpPr>
          <p:cNvPr name="Group 23" id="23"/>
          <p:cNvGrpSpPr/>
          <p:nvPr/>
        </p:nvGrpSpPr>
        <p:grpSpPr>
          <a:xfrm rot="0">
            <a:off x="16403727" y="11"/>
            <a:ext cx="1883410" cy="10287000"/>
            <a:chOff x="0" y="0"/>
            <a:chExt cx="2511213" cy="13716000"/>
          </a:xfrm>
        </p:grpSpPr>
        <p:sp>
          <p:nvSpPr>
            <p:cNvPr name="Freeform 24" id="24"/>
            <p:cNvSpPr/>
            <p:nvPr/>
          </p:nvSpPr>
          <p:spPr>
            <a:xfrm flipH="false" flipV="false" rot="0">
              <a:off x="0" y="0"/>
              <a:ext cx="2511171" cy="13715873"/>
            </a:xfrm>
            <a:custGeom>
              <a:avLst/>
              <a:gdLst/>
              <a:ahLst/>
              <a:cxnLst/>
              <a:rect r="r" b="b" t="t" l="l"/>
              <a:pathLst>
                <a:path h="13715873" w="2511171">
                  <a:moveTo>
                    <a:pt x="2511171" y="0"/>
                  </a:moveTo>
                  <a:lnTo>
                    <a:pt x="0" y="0"/>
                  </a:lnTo>
                  <a:lnTo>
                    <a:pt x="2228723" y="13715873"/>
                  </a:lnTo>
                  <a:lnTo>
                    <a:pt x="2511171" y="13715873"/>
                  </a:lnTo>
                  <a:lnTo>
                    <a:pt x="2511171" y="0"/>
                  </a:lnTo>
                  <a:close/>
                </a:path>
              </a:pathLst>
            </a:custGeom>
            <a:solidFill>
              <a:srgbClr val="236191">
                <a:alpha val="79608"/>
              </a:srgbClr>
            </a:solidFill>
          </p:spPr>
        </p:sp>
      </p:grpSp>
      <p:grpSp>
        <p:nvGrpSpPr>
          <p:cNvPr name="Group 25" id="25"/>
          <p:cNvGrpSpPr/>
          <p:nvPr/>
        </p:nvGrpSpPr>
        <p:grpSpPr>
          <a:xfrm rot="0">
            <a:off x="15558554" y="5386386"/>
            <a:ext cx="2728595" cy="4900930"/>
            <a:chOff x="0" y="0"/>
            <a:chExt cx="3638127" cy="6534573"/>
          </a:xfrm>
        </p:grpSpPr>
        <p:sp>
          <p:nvSpPr>
            <p:cNvPr name="Freeform 26" id="26"/>
            <p:cNvSpPr/>
            <p:nvPr/>
          </p:nvSpPr>
          <p:spPr>
            <a:xfrm flipH="false" flipV="false" rot="0">
              <a:off x="0" y="0"/>
              <a:ext cx="3638042" cy="6534150"/>
            </a:xfrm>
            <a:custGeom>
              <a:avLst/>
              <a:gdLst/>
              <a:ahLst/>
              <a:cxnLst/>
              <a:rect r="r" b="b" t="t" l="l"/>
              <a:pathLst>
                <a:path h="6534150" w="3638042">
                  <a:moveTo>
                    <a:pt x="3638042" y="0"/>
                  </a:moveTo>
                  <a:lnTo>
                    <a:pt x="0" y="6534150"/>
                  </a:lnTo>
                  <a:lnTo>
                    <a:pt x="3638042" y="6534150"/>
                  </a:lnTo>
                  <a:lnTo>
                    <a:pt x="3638042" y="0"/>
                  </a:lnTo>
                  <a:close/>
                </a:path>
              </a:pathLst>
            </a:custGeom>
            <a:solidFill>
              <a:srgbClr val="17B0E3">
                <a:alpha val="65882"/>
              </a:srgbClr>
            </a:solidFill>
          </p:spPr>
        </p:sp>
      </p:grpSp>
      <p:grpSp>
        <p:nvGrpSpPr>
          <p:cNvPr name="Group 27" id="27"/>
          <p:cNvGrpSpPr/>
          <p:nvPr/>
        </p:nvGrpSpPr>
        <p:grpSpPr>
          <a:xfrm rot="0">
            <a:off x="14029998" y="8043833"/>
            <a:ext cx="685800" cy="685800"/>
            <a:chOff x="0" y="0"/>
            <a:chExt cx="914400" cy="914400"/>
          </a:xfrm>
        </p:grpSpPr>
        <p:sp>
          <p:nvSpPr>
            <p:cNvPr name="Freeform 28" id="28"/>
            <p:cNvSpPr/>
            <p:nvPr/>
          </p:nvSpPr>
          <p:spPr>
            <a:xfrm flipH="false" flipV="false" rot="0">
              <a:off x="0" y="0"/>
              <a:ext cx="914273" cy="914400"/>
            </a:xfrm>
            <a:custGeom>
              <a:avLst/>
              <a:gdLst/>
              <a:ahLst/>
              <a:cxnLst/>
              <a:rect r="r" b="b" t="t" l="l"/>
              <a:pathLst>
                <a:path h="914400" w="914273">
                  <a:moveTo>
                    <a:pt x="914273" y="914400"/>
                  </a:moveTo>
                  <a:lnTo>
                    <a:pt x="0" y="914400"/>
                  </a:lnTo>
                  <a:lnTo>
                    <a:pt x="0" y="0"/>
                  </a:lnTo>
                  <a:lnTo>
                    <a:pt x="914273" y="0"/>
                  </a:lnTo>
                  <a:lnTo>
                    <a:pt x="914273" y="914400"/>
                  </a:lnTo>
                  <a:close/>
                </a:path>
              </a:pathLst>
            </a:custGeom>
            <a:solidFill>
              <a:srgbClr val="41B050"/>
            </a:solidFill>
          </p:spPr>
        </p:sp>
      </p:grpSp>
      <p:grpSp>
        <p:nvGrpSpPr>
          <p:cNvPr name="Group 29" id="29"/>
          <p:cNvGrpSpPr/>
          <p:nvPr/>
        </p:nvGrpSpPr>
        <p:grpSpPr>
          <a:xfrm rot="0">
            <a:off x="14029998" y="8843927"/>
            <a:ext cx="271780" cy="271780"/>
            <a:chOff x="0" y="0"/>
            <a:chExt cx="362373" cy="362373"/>
          </a:xfrm>
        </p:grpSpPr>
        <p:sp>
          <p:nvSpPr>
            <p:cNvPr name="Freeform 30" id="30"/>
            <p:cNvSpPr/>
            <p:nvPr/>
          </p:nvSpPr>
          <p:spPr>
            <a:xfrm flipH="false" flipV="false" rot="0">
              <a:off x="0" y="0"/>
              <a:ext cx="361950" cy="361950"/>
            </a:xfrm>
            <a:custGeom>
              <a:avLst/>
              <a:gdLst/>
              <a:ahLst/>
              <a:cxnLst/>
              <a:rect r="r" b="b" t="t" l="l"/>
              <a:pathLst>
                <a:path h="361950" w="361950">
                  <a:moveTo>
                    <a:pt x="361950" y="361950"/>
                  </a:moveTo>
                  <a:lnTo>
                    <a:pt x="0" y="361950"/>
                  </a:lnTo>
                  <a:lnTo>
                    <a:pt x="0" y="0"/>
                  </a:lnTo>
                  <a:lnTo>
                    <a:pt x="361950" y="0"/>
                  </a:lnTo>
                  <a:lnTo>
                    <a:pt x="361950" y="361950"/>
                  </a:lnTo>
                  <a:close/>
                </a:path>
              </a:pathLst>
            </a:custGeom>
            <a:solidFill>
              <a:srgbClr val="2E946A"/>
            </a:solidFill>
          </p:spPr>
        </p:sp>
      </p:grpSp>
      <p:sp>
        <p:nvSpPr>
          <p:cNvPr name="TextBox 31" id="31"/>
          <p:cNvSpPr txBox="true"/>
          <p:nvPr/>
        </p:nvSpPr>
        <p:spPr>
          <a:xfrm rot="0">
            <a:off x="843592" y="1321258"/>
            <a:ext cx="14755494" cy="917852"/>
          </a:xfrm>
          <a:prstGeom prst="rect">
            <a:avLst/>
          </a:prstGeom>
        </p:spPr>
        <p:txBody>
          <a:bodyPr anchor="t" rtlCol="false" tIns="0" lIns="0" bIns="0" rIns="0">
            <a:spAutoFit/>
          </a:bodyPr>
          <a:lstStyle/>
          <a:p>
            <a:pPr algn="l">
              <a:lnSpc>
                <a:spcPts val="5819"/>
              </a:lnSpc>
            </a:pPr>
            <a:r>
              <a:rPr lang="en-US" sz="4849">
                <a:solidFill>
                  <a:srgbClr val="000000"/>
                </a:solidFill>
                <a:latin typeface="Trebuchet MS Bold"/>
              </a:rPr>
              <a:t>WHO ARE THE END USERS?</a:t>
            </a:r>
          </a:p>
        </p:txBody>
      </p:sp>
      <p:sp>
        <p:nvSpPr>
          <p:cNvPr name="TextBox 32" id="32"/>
          <p:cNvSpPr txBox="true"/>
          <p:nvPr/>
        </p:nvSpPr>
        <p:spPr>
          <a:xfrm rot="0">
            <a:off x="1283876" y="3085920"/>
            <a:ext cx="9043670" cy="6172380"/>
          </a:xfrm>
          <a:prstGeom prst="rect">
            <a:avLst/>
          </a:prstGeom>
        </p:spPr>
        <p:txBody>
          <a:bodyPr anchor="t" rtlCol="false" tIns="0" lIns="0" bIns="0" rIns="0">
            <a:spAutoFit/>
          </a:bodyPr>
          <a:lstStyle/>
          <a:p>
            <a:pPr algn="just" marL="421005" indent="-210502" lvl="1">
              <a:lnSpc>
                <a:spcPts val="2774"/>
              </a:lnSpc>
              <a:buFont typeface="Arial"/>
              <a:buChar char="•"/>
            </a:pPr>
            <a:r>
              <a:rPr lang="en-US" sz="1950">
                <a:solidFill>
                  <a:srgbClr val="000000"/>
                </a:solidFill>
                <a:latin typeface="Trebuchet MS Bold"/>
              </a:rPr>
              <a:t>Artists and Designers: Professionals and enthusiasts in the fields of digital art, graphic design, and photography who seek to add color to grayscale images for creative projects, illustrations, and visual storytelling.</a:t>
            </a:r>
          </a:p>
          <a:p>
            <a:pPr algn="just">
              <a:lnSpc>
                <a:spcPts val="2774"/>
              </a:lnSpc>
            </a:pPr>
          </a:p>
          <a:p>
            <a:pPr algn="just" marL="421005" indent="-210502" lvl="1">
              <a:lnSpc>
                <a:spcPts val="2774"/>
              </a:lnSpc>
              <a:buFont typeface="Arial"/>
              <a:buChar char="•"/>
            </a:pPr>
            <a:r>
              <a:rPr lang="en-US" sz="1950">
                <a:solidFill>
                  <a:srgbClr val="000000"/>
                </a:solidFill>
                <a:latin typeface="Trebuchet MS Bold"/>
              </a:rPr>
              <a:t>Historians and Archivists: Researchers, historians, and archivists interested in revitalizing historical and archival imagery by adding color, thereby offering new insights and perspectives into past events and cultural heritage.</a:t>
            </a:r>
          </a:p>
          <a:p>
            <a:pPr algn="just">
              <a:lnSpc>
                <a:spcPts val="2774"/>
              </a:lnSpc>
            </a:pPr>
          </a:p>
          <a:p>
            <a:pPr algn="just" marL="421005" indent="-210502" lvl="1">
              <a:lnSpc>
                <a:spcPts val="2774"/>
              </a:lnSpc>
              <a:buFont typeface="Arial"/>
              <a:buChar char="•"/>
            </a:pPr>
            <a:r>
              <a:rPr lang="en-US" sz="1950">
                <a:solidFill>
                  <a:srgbClr val="000000"/>
                </a:solidFill>
                <a:latin typeface="Trebuchet MS Bold"/>
              </a:rPr>
              <a:t>Educators and Students: Teachers and students in academic settings, such as history, art, and media studies, who can utilize colorized images for educational purposes, enhancing learning experiences and facilitating better understanding of visual content.</a:t>
            </a:r>
          </a:p>
          <a:p>
            <a:pPr algn="just">
              <a:lnSpc>
                <a:spcPts val="2774"/>
              </a:lnSpc>
            </a:pPr>
          </a:p>
          <a:p>
            <a:pPr algn="just" marL="421005" indent="-210502" lvl="1">
              <a:lnSpc>
                <a:spcPts val="2774"/>
              </a:lnSpc>
              <a:buFont typeface="Arial"/>
              <a:buChar char="•"/>
            </a:pPr>
            <a:r>
              <a:rPr lang="en-US" sz="1950">
                <a:solidFill>
                  <a:srgbClr val="000000"/>
                </a:solidFill>
                <a:latin typeface="Trebuchet MS Bold"/>
              </a:rPr>
              <a:t>Media and Publishing Industry: Professionals in media production, publishing, and advertising who may require colorized images for multimedia presentations, marketing materials, and editorial content.</a:t>
            </a:r>
          </a:p>
          <a:p>
            <a:pPr algn="just">
              <a:lnSpc>
                <a:spcPts val="2775"/>
              </a:lnSpc>
            </a:pPr>
          </a:p>
        </p:txBody>
      </p:sp>
      <p:sp>
        <p:nvSpPr>
          <p:cNvPr name="TextBox 33" id="33"/>
          <p:cNvSpPr txBox="true"/>
          <p:nvPr/>
        </p:nvSpPr>
        <p:spPr>
          <a:xfrm rot="0">
            <a:off x="1116012" y="9696126"/>
            <a:ext cx="2521585" cy="279400"/>
          </a:xfrm>
          <a:prstGeom prst="rect">
            <a:avLst/>
          </a:prstGeom>
        </p:spPr>
        <p:txBody>
          <a:bodyPr anchor="t" rtlCol="false" tIns="0" lIns="0" bIns="0" rIns="0">
            <a:spAutoFit/>
          </a:bodyPr>
          <a:lstStyle/>
          <a:p>
            <a:pPr algn="l">
              <a:lnSpc>
                <a:spcPts val="1980"/>
              </a:lnSpc>
            </a:pPr>
            <a:r>
              <a:rPr lang="en-US" sz="1650">
                <a:solidFill>
                  <a:srgbClr val="2E82C2"/>
                </a:solidFill>
                <a:latin typeface="Trebuchet MS"/>
              </a:rPr>
              <a:t>3/21/2024</a:t>
            </a:r>
            <a:r>
              <a:rPr lang="en-US" sz="1650">
                <a:solidFill>
                  <a:srgbClr val="2E82C2"/>
                </a:solidFill>
                <a:latin typeface="Trebuchet MS Bold"/>
              </a:rPr>
              <a:t>Annual Review</a:t>
            </a:r>
          </a:p>
        </p:txBody>
      </p:sp>
      <p:sp>
        <p:nvSpPr>
          <p:cNvPr name="TextBox 34" id="34"/>
          <p:cNvSpPr txBox="true"/>
          <p:nvPr/>
        </p:nvSpPr>
        <p:spPr>
          <a:xfrm rot="0">
            <a:off x="17049177" y="9696126"/>
            <a:ext cx="201294" cy="279400"/>
          </a:xfrm>
          <a:prstGeom prst="rect">
            <a:avLst/>
          </a:prstGeom>
        </p:spPr>
        <p:txBody>
          <a:bodyPr anchor="t" rtlCol="false" tIns="0" lIns="0" bIns="0" rIns="0">
            <a:spAutoFit/>
          </a:bodyPr>
          <a:lstStyle/>
          <a:p>
            <a:pPr algn="l">
              <a:lnSpc>
                <a:spcPts val="1980"/>
              </a:lnSpc>
            </a:pPr>
            <a:r>
              <a:rPr lang="en-US" sz="1650" spc="-50">
                <a:solidFill>
                  <a:srgbClr val="2E946A"/>
                </a:solidFill>
                <a:latin typeface="Trebuchet MS"/>
              </a:rPr>
              <a:t>1</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6015037"/>
            <a:ext cx="675640" cy="4272280"/>
            <a:chOff x="0" y="0"/>
            <a:chExt cx="900853" cy="5696373"/>
          </a:xfrm>
        </p:grpSpPr>
        <p:sp>
          <p:nvSpPr>
            <p:cNvPr name="Freeform 3" id="3"/>
            <p:cNvSpPr/>
            <p:nvPr/>
          </p:nvSpPr>
          <p:spPr>
            <a:xfrm flipH="false" flipV="false" rot="0">
              <a:off x="0" y="0"/>
              <a:ext cx="900684" cy="5695950"/>
            </a:xfrm>
            <a:custGeom>
              <a:avLst/>
              <a:gdLst/>
              <a:ahLst/>
              <a:cxnLst/>
              <a:rect r="r" b="b" t="t" l="l"/>
              <a:pathLst>
                <a:path h="5695950" w="900684">
                  <a:moveTo>
                    <a:pt x="900684" y="5695950"/>
                  </a:moveTo>
                  <a:lnTo>
                    <a:pt x="0" y="5695950"/>
                  </a:lnTo>
                  <a:lnTo>
                    <a:pt x="0" y="0"/>
                  </a:lnTo>
                  <a:lnTo>
                    <a:pt x="900684" y="5695950"/>
                  </a:lnTo>
                  <a:close/>
                </a:path>
              </a:pathLst>
            </a:custGeom>
            <a:solidFill>
              <a:srgbClr val="5ECBEF">
                <a:alpha val="69804"/>
              </a:srgbClr>
            </a:solidFill>
          </p:spPr>
        </p:sp>
      </p:grpSp>
      <p:grpSp>
        <p:nvGrpSpPr>
          <p:cNvPr name="Group 4" id="4"/>
          <p:cNvGrpSpPr/>
          <p:nvPr/>
        </p:nvGrpSpPr>
        <p:grpSpPr>
          <a:xfrm rot="0">
            <a:off x="0" y="6015037"/>
            <a:ext cx="675640" cy="4272280"/>
            <a:chOff x="0" y="0"/>
            <a:chExt cx="900853" cy="5696373"/>
          </a:xfrm>
        </p:grpSpPr>
        <p:sp>
          <p:nvSpPr>
            <p:cNvPr name="Freeform 5" id="5"/>
            <p:cNvSpPr/>
            <p:nvPr/>
          </p:nvSpPr>
          <p:spPr>
            <a:xfrm flipH="false" flipV="false" rot="0">
              <a:off x="0" y="0"/>
              <a:ext cx="900684" cy="5695950"/>
            </a:xfrm>
            <a:custGeom>
              <a:avLst/>
              <a:gdLst/>
              <a:ahLst/>
              <a:cxnLst/>
              <a:rect r="r" b="b" t="t" l="l"/>
              <a:pathLst>
                <a:path h="5695950" w="900684">
                  <a:moveTo>
                    <a:pt x="900684" y="5695950"/>
                  </a:moveTo>
                  <a:lnTo>
                    <a:pt x="0" y="5695950"/>
                  </a:lnTo>
                  <a:lnTo>
                    <a:pt x="0" y="0"/>
                  </a:lnTo>
                  <a:lnTo>
                    <a:pt x="900684" y="5695950"/>
                  </a:lnTo>
                  <a:close/>
                </a:path>
              </a:pathLst>
            </a:custGeom>
            <a:solidFill>
              <a:srgbClr val="5ECBEF">
                <a:alpha val="69804"/>
              </a:srgbClr>
            </a:solidFill>
          </p:spPr>
        </p:sp>
      </p:grpSp>
      <p:grpSp>
        <p:nvGrpSpPr>
          <p:cNvPr name="Group 6" id="6"/>
          <p:cNvGrpSpPr/>
          <p:nvPr/>
        </p:nvGrpSpPr>
        <p:grpSpPr>
          <a:xfrm rot="0">
            <a:off x="11651038" y="2214562"/>
            <a:ext cx="476250" cy="485775"/>
            <a:chOff x="0" y="0"/>
            <a:chExt cx="635000" cy="647700"/>
          </a:xfrm>
        </p:grpSpPr>
        <p:sp>
          <p:nvSpPr>
            <p:cNvPr name="Freeform 7" id="7"/>
            <p:cNvSpPr/>
            <p:nvPr/>
          </p:nvSpPr>
          <p:spPr>
            <a:xfrm flipH="false" flipV="false" rot="0">
              <a:off x="0" y="0"/>
              <a:ext cx="635000" cy="647700"/>
            </a:xfrm>
            <a:custGeom>
              <a:avLst/>
              <a:gdLst/>
              <a:ahLst/>
              <a:cxnLst/>
              <a:rect r="r" b="b" t="t" l="l"/>
              <a:pathLst>
                <a:path h="647700" w="635000">
                  <a:moveTo>
                    <a:pt x="635000" y="647700"/>
                  </a:moveTo>
                  <a:lnTo>
                    <a:pt x="0" y="647700"/>
                  </a:lnTo>
                  <a:lnTo>
                    <a:pt x="0" y="0"/>
                  </a:lnTo>
                  <a:lnTo>
                    <a:pt x="635000" y="0"/>
                  </a:lnTo>
                  <a:lnTo>
                    <a:pt x="635000" y="647700"/>
                  </a:lnTo>
                  <a:close/>
                </a:path>
              </a:pathLst>
            </a:custGeom>
            <a:solidFill>
              <a:srgbClr val="2E82C2"/>
            </a:solidFill>
          </p:spPr>
        </p:sp>
      </p:grpSp>
      <p:grpSp>
        <p:nvGrpSpPr>
          <p:cNvPr name="Group 8" id="8"/>
          <p:cNvGrpSpPr/>
          <p:nvPr/>
        </p:nvGrpSpPr>
        <p:grpSpPr>
          <a:xfrm rot="0">
            <a:off x="11165746" y="132"/>
            <a:ext cx="7129461" cy="10294301"/>
            <a:chOff x="0" y="0"/>
            <a:chExt cx="9505948" cy="13725735"/>
          </a:xfrm>
        </p:grpSpPr>
        <p:sp>
          <p:nvSpPr>
            <p:cNvPr name="Freeform 9" id="9"/>
            <p:cNvSpPr/>
            <p:nvPr/>
          </p:nvSpPr>
          <p:spPr>
            <a:xfrm flipH="false" flipV="false" rot="0">
              <a:off x="3857371" y="7874"/>
              <a:ext cx="2455164" cy="13709523"/>
            </a:xfrm>
            <a:custGeom>
              <a:avLst/>
              <a:gdLst/>
              <a:ahLst/>
              <a:cxnLst/>
              <a:rect r="r" b="b" t="t" l="l"/>
              <a:pathLst>
                <a:path h="13709523" w="2455164">
                  <a:moveTo>
                    <a:pt x="18796" y="0"/>
                  </a:moveTo>
                  <a:lnTo>
                    <a:pt x="2455164" y="13706221"/>
                  </a:lnTo>
                  <a:lnTo>
                    <a:pt x="2436368" y="13709523"/>
                  </a:lnTo>
                  <a:lnTo>
                    <a:pt x="0" y="3302"/>
                  </a:lnTo>
                  <a:close/>
                </a:path>
              </a:pathLst>
            </a:custGeom>
            <a:solidFill>
              <a:srgbClr val="5ECBEF"/>
            </a:solidFill>
          </p:spPr>
        </p:sp>
        <p:sp>
          <p:nvSpPr>
            <p:cNvPr name="Freeform 10" id="10"/>
            <p:cNvSpPr/>
            <p:nvPr/>
          </p:nvSpPr>
          <p:spPr>
            <a:xfrm flipH="false" flipV="false" rot="0">
              <a:off x="3857371" y="7874"/>
              <a:ext cx="2455164" cy="13709523"/>
            </a:xfrm>
            <a:custGeom>
              <a:avLst/>
              <a:gdLst/>
              <a:ahLst/>
              <a:cxnLst/>
              <a:rect r="r" b="b" t="t" l="l"/>
              <a:pathLst>
                <a:path h="13709523" w="2455164">
                  <a:moveTo>
                    <a:pt x="18796" y="0"/>
                  </a:moveTo>
                  <a:lnTo>
                    <a:pt x="2455164" y="13706221"/>
                  </a:lnTo>
                  <a:lnTo>
                    <a:pt x="2436368" y="13709523"/>
                  </a:lnTo>
                  <a:lnTo>
                    <a:pt x="0" y="3302"/>
                  </a:lnTo>
                  <a:close/>
                </a:path>
              </a:pathLst>
            </a:custGeom>
            <a:solidFill>
              <a:srgbClr val="5ECBEF"/>
            </a:solidFill>
          </p:spPr>
        </p:sp>
        <p:sp>
          <p:nvSpPr>
            <p:cNvPr name="Freeform 11" id="11"/>
            <p:cNvSpPr/>
            <p:nvPr/>
          </p:nvSpPr>
          <p:spPr>
            <a:xfrm flipH="false" flipV="false" rot="0">
              <a:off x="4318" y="7380859"/>
              <a:ext cx="9497314" cy="6342888"/>
            </a:xfrm>
            <a:custGeom>
              <a:avLst/>
              <a:gdLst/>
              <a:ahLst/>
              <a:cxnLst/>
              <a:rect r="r" b="b" t="t" l="l"/>
              <a:pathLst>
                <a:path h="6342888" w="9497314">
                  <a:moveTo>
                    <a:pt x="9497314" y="15875"/>
                  </a:moveTo>
                  <a:lnTo>
                    <a:pt x="10541" y="6342888"/>
                  </a:lnTo>
                  <a:lnTo>
                    <a:pt x="0" y="6327013"/>
                  </a:lnTo>
                  <a:lnTo>
                    <a:pt x="9486773" y="0"/>
                  </a:lnTo>
                  <a:close/>
                </a:path>
              </a:pathLst>
            </a:custGeom>
            <a:solidFill>
              <a:srgbClr val="5ECBEF"/>
            </a:solidFill>
          </p:spPr>
        </p:sp>
        <p:sp>
          <p:nvSpPr>
            <p:cNvPr name="Freeform 12" id="12"/>
            <p:cNvSpPr/>
            <p:nvPr/>
          </p:nvSpPr>
          <p:spPr>
            <a:xfrm flipH="false" flipV="false" rot="0">
              <a:off x="4318" y="7380859"/>
              <a:ext cx="9497314" cy="6342888"/>
            </a:xfrm>
            <a:custGeom>
              <a:avLst/>
              <a:gdLst/>
              <a:ahLst/>
              <a:cxnLst/>
              <a:rect r="r" b="b" t="t" l="l"/>
              <a:pathLst>
                <a:path h="6342888" w="9497314">
                  <a:moveTo>
                    <a:pt x="9497314" y="15875"/>
                  </a:moveTo>
                  <a:lnTo>
                    <a:pt x="10541" y="6342888"/>
                  </a:lnTo>
                  <a:lnTo>
                    <a:pt x="0" y="6327013"/>
                  </a:lnTo>
                  <a:lnTo>
                    <a:pt x="9486773" y="0"/>
                  </a:lnTo>
                  <a:close/>
                </a:path>
              </a:pathLst>
            </a:custGeom>
            <a:solidFill>
              <a:srgbClr val="5ECBEF"/>
            </a:solidFill>
          </p:spPr>
        </p:sp>
      </p:grpSp>
      <p:grpSp>
        <p:nvGrpSpPr>
          <p:cNvPr name="Group 13" id="13"/>
          <p:cNvGrpSpPr/>
          <p:nvPr/>
        </p:nvGrpSpPr>
        <p:grpSpPr>
          <a:xfrm rot="0">
            <a:off x="13772845" y="11"/>
            <a:ext cx="4514850" cy="10287000"/>
            <a:chOff x="0" y="0"/>
            <a:chExt cx="6019800" cy="13716000"/>
          </a:xfrm>
        </p:grpSpPr>
        <p:sp>
          <p:nvSpPr>
            <p:cNvPr name="Freeform 14" id="14"/>
            <p:cNvSpPr/>
            <p:nvPr/>
          </p:nvSpPr>
          <p:spPr>
            <a:xfrm flipH="false" flipV="false" rot="0">
              <a:off x="0" y="0"/>
              <a:ext cx="6019038" cy="13715873"/>
            </a:xfrm>
            <a:custGeom>
              <a:avLst/>
              <a:gdLst/>
              <a:ahLst/>
              <a:cxnLst/>
              <a:rect r="r" b="b" t="t" l="l"/>
              <a:pathLst>
                <a:path h="13715873" w="6019038">
                  <a:moveTo>
                    <a:pt x="6019038" y="0"/>
                  </a:moveTo>
                  <a:lnTo>
                    <a:pt x="4088257" y="0"/>
                  </a:lnTo>
                  <a:lnTo>
                    <a:pt x="0" y="13715873"/>
                  </a:lnTo>
                  <a:lnTo>
                    <a:pt x="6019038" y="13715873"/>
                  </a:lnTo>
                  <a:lnTo>
                    <a:pt x="6019038" y="0"/>
                  </a:lnTo>
                  <a:close/>
                </a:path>
              </a:pathLst>
            </a:custGeom>
            <a:solidFill>
              <a:srgbClr val="5ECBEF">
                <a:alpha val="35686"/>
              </a:srgbClr>
            </a:solidFill>
          </p:spPr>
        </p:sp>
      </p:grpSp>
      <p:grpSp>
        <p:nvGrpSpPr>
          <p:cNvPr name="Group 15" id="15"/>
          <p:cNvGrpSpPr/>
          <p:nvPr/>
        </p:nvGrpSpPr>
        <p:grpSpPr>
          <a:xfrm rot="0">
            <a:off x="14403933" y="11"/>
            <a:ext cx="3883660" cy="10287000"/>
            <a:chOff x="0" y="0"/>
            <a:chExt cx="5178213" cy="13716000"/>
          </a:xfrm>
        </p:grpSpPr>
        <p:sp>
          <p:nvSpPr>
            <p:cNvPr name="Freeform 16" id="16"/>
            <p:cNvSpPr/>
            <p:nvPr/>
          </p:nvSpPr>
          <p:spPr>
            <a:xfrm flipH="false" flipV="false" rot="0">
              <a:off x="0" y="0"/>
              <a:ext cx="5177536" cy="13715873"/>
            </a:xfrm>
            <a:custGeom>
              <a:avLst/>
              <a:gdLst/>
              <a:ahLst/>
              <a:cxnLst/>
              <a:rect r="r" b="b" t="t" l="l"/>
              <a:pathLst>
                <a:path h="13715873" w="5177536">
                  <a:moveTo>
                    <a:pt x="5177536" y="0"/>
                  </a:moveTo>
                  <a:lnTo>
                    <a:pt x="0" y="0"/>
                  </a:lnTo>
                  <a:lnTo>
                    <a:pt x="2417445" y="13715873"/>
                  </a:lnTo>
                  <a:lnTo>
                    <a:pt x="5177536" y="13715873"/>
                  </a:lnTo>
                  <a:lnTo>
                    <a:pt x="5177536" y="0"/>
                  </a:lnTo>
                  <a:close/>
                </a:path>
              </a:pathLst>
            </a:custGeom>
            <a:solidFill>
              <a:srgbClr val="5ECBEF">
                <a:alpha val="19608"/>
              </a:srgbClr>
            </a:solidFill>
          </p:spPr>
        </p:sp>
      </p:grpSp>
      <p:grpSp>
        <p:nvGrpSpPr>
          <p:cNvPr name="Group 17" id="17"/>
          <p:cNvGrpSpPr/>
          <p:nvPr/>
        </p:nvGrpSpPr>
        <p:grpSpPr>
          <a:xfrm rot="0">
            <a:off x="13401421" y="4571999"/>
            <a:ext cx="4885690" cy="5715000"/>
            <a:chOff x="0" y="0"/>
            <a:chExt cx="6514253" cy="7620000"/>
          </a:xfrm>
        </p:grpSpPr>
        <p:sp>
          <p:nvSpPr>
            <p:cNvPr name="Freeform 18" id="18"/>
            <p:cNvSpPr/>
            <p:nvPr/>
          </p:nvSpPr>
          <p:spPr>
            <a:xfrm flipH="false" flipV="false" rot="0">
              <a:off x="0" y="0"/>
              <a:ext cx="6514211" cy="7620000"/>
            </a:xfrm>
            <a:custGeom>
              <a:avLst/>
              <a:gdLst/>
              <a:ahLst/>
              <a:cxnLst/>
              <a:rect r="r" b="b" t="t" l="l"/>
              <a:pathLst>
                <a:path h="7620000" w="6514211">
                  <a:moveTo>
                    <a:pt x="6514211" y="0"/>
                  </a:moveTo>
                  <a:lnTo>
                    <a:pt x="0" y="7620000"/>
                  </a:lnTo>
                  <a:lnTo>
                    <a:pt x="6514211" y="7620000"/>
                  </a:lnTo>
                  <a:lnTo>
                    <a:pt x="6514211" y="0"/>
                  </a:lnTo>
                  <a:close/>
                </a:path>
              </a:pathLst>
            </a:custGeom>
            <a:solidFill>
              <a:srgbClr val="17B0E3">
                <a:alpha val="65882"/>
              </a:srgbClr>
            </a:solidFill>
          </p:spPr>
        </p:sp>
      </p:grpSp>
      <p:grpSp>
        <p:nvGrpSpPr>
          <p:cNvPr name="Group 19" id="19"/>
          <p:cNvGrpSpPr/>
          <p:nvPr/>
        </p:nvGrpSpPr>
        <p:grpSpPr>
          <a:xfrm rot="0">
            <a:off x="14006551" y="11"/>
            <a:ext cx="4281170" cy="10287000"/>
            <a:chOff x="0" y="0"/>
            <a:chExt cx="5708227" cy="13716000"/>
          </a:xfrm>
        </p:grpSpPr>
        <p:sp>
          <p:nvSpPr>
            <p:cNvPr name="Freeform 20" id="20"/>
            <p:cNvSpPr/>
            <p:nvPr/>
          </p:nvSpPr>
          <p:spPr>
            <a:xfrm flipH="false" flipV="false" rot="0">
              <a:off x="0" y="0"/>
              <a:ext cx="5707380" cy="13715873"/>
            </a:xfrm>
            <a:custGeom>
              <a:avLst/>
              <a:gdLst/>
              <a:ahLst/>
              <a:cxnLst/>
              <a:rect r="r" b="b" t="t" l="l"/>
              <a:pathLst>
                <a:path h="13715873" w="5707380">
                  <a:moveTo>
                    <a:pt x="5707380" y="0"/>
                  </a:moveTo>
                  <a:lnTo>
                    <a:pt x="0" y="0"/>
                  </a:lnTo>
                  <a:lnTo>
                    <a:pt x="4939411" y="13715873"/>
                  </a:lnTo>
                  <a:lnTo>
                    <a:pt x="5707380" y="13715873"/>
                  </a:lnTo>
                  <a:lnTo>
                    <a:pt x="5707380" y="0"/>
                  </a:lnTo>
                  <a:close/>
                </a:path>
              </a:pathLst>
            </a:custGeom>
            <a:solidFill>
              <a:srgbClr val="17B0E3">
                <a:alpha val="49804"/>
              </a:srgbClr>
            </a:solidFill>
          </p:spPr>
        </p:sp>
      </p:grpSp>
      <p:grpSp>
        <p:nvGrpSpPr>
          <p:cNvPr name="Group 21" id="21"/>
          <p:cNvGrpSpPr/>
          <p:nvPr/>
        </p:nvGrpSpPr>
        <p:grpSpPr>
          <a:xfrm rot="0">
            <a:off x="16344265" y="11"/>
            <a:ext cx="1943100" cy="10287000"/>
            <a:chOff x="0" y="0"/>
            <a:chExt cx="2590800" cy="13716000"/>
          </a:xfrm>
        </p:grpSpPr>
        <p:sp>
          <p:nvSpPr>
            <p:cNvPr name="Freeform 22" id="22"/>
            <p:cNvSpPr/>
            <p:nvPr/>
          </p:nvSpPr>
          <p:spPr>
            <a:xfrm flipH="false" flipV="false" rot="0">
              <a:off x="0" y="0"/>
              <a:ext cx="2590419" cy="13715873"/>
            </a:xfrm>
            <a:custGeom>
              <a:avLst/>
              <a:gdLst/>
              <a:ahLst/>
              <a:cxnLst/>
              <a:rect r="r" b="b" t="t" l="l"/>
              <a:pathLst>
                <a:path h="13715873" w="2590419">
                  <a:moveTo>
                    <a:pt x="2590419" y="0"/>
                  </a:moveTo>
                  <a:lnTo>
                    <a:pt x="2044700" y="0"/>
                  </a:lnTo>
                  <a:lnTo>
                    <a:pt x="0" y="13715873"/>
                  </a:lnTo>
                  <a:lnTo>
                    <a:pt x="2590419" y="13715873"/>
                  </a:lnTo>
                  <a:lnTo>
                    <a:pt x="2590419" y="0"/>
                  </a:lnTo>
                  <a:close/>
                </a:path>
              </a:pathLst>
            </a:custGeom>
            <a:solidFill>
              <a:srgbClr val="2E82C2">
                <a:alpha val="69804"/>
              </a:srgbClr>
            </a:solidFill>
          </p:spPr>
        </p:sp>
      </p:grpSp>
      <p:grpSp>
        <p:nvGrpSpPr>
          <p:cNvPr name="Group 23" id="23"/>
          <p:cNvGrpSpPr/>
          <p:nvPr/>
        </p:nvGrpSpPr>
        <p:grpSpPr>
          <a:xfrm rot="0">
            <a:off x="16403727" y="11"/>
            <a:ext cx="1883410" cy="10287000"/>
            <a:chOff x="0" y="0"/>
            <a:chExt cx="2511213" cy="13716000"/>
          </a:xfrm>
        </p:grpSpPr>
        <p:sp>
          <p:nvSpPr>
            <p:cNvPr name="Freeform 24" id="24"/>
            <p:cNvSpPr/>
            <p:nvPr/>
          </p:nvSpPr>
          <p:spPr>
            <a:xfrm flipH="false" flipV="false" rot="0">
              <a:off x="0" y="0"/>
              <a:ext cx="2511171" cy="13715873"/>
            </a:xfrm>
            <a:custGeom>
              <a:avLst/>
              <a:gdLst/>
              <a:ahLst/>
              <a:cxnLst/>
              <a:rect r="r" b="b" t="t" l="l"/>
              <a:pathLst>
                <a:path h="13715873" w="2511171">
                  <a:moveTo>
                    <a:pt x="2511171" y="0"/>
                  </a:moveTo>
                  <a:lnTo>
                    <a:pt x="0" y="0"/>
                  </a:lnTo>
                  <a:lnTo>
                    <a:pt x="2228723" y="13715873"/>
                  </a:lnTo>
                  <a:lnTo>
                    <a:pt x="2511171" y="13715873"/>
                  </a:lnTo>
                  <a:lnTo>
                    <a:pt x="2511171" y="0"/>
                  </a:lnTo>
                  <a:close/>
                </a:path>
              </a:pathLst>
            </a:custGeom>
            <a:solidFill>
              <a:srgbClr val="236191">
                <a:alpha val="79608"/>
              </a:srgbClr>
            </a:solidFill>
          </p:spPr>
        </p:sp>
      </p:grpSp>
      <p:grpSp>
        <p:nvGrpSpPr>
          <p:cNvPr name="Group 25" id="25"/>
          <p:cNvGrpSpPr/>
          <p:nvPr/>
        </p:nvGrpSpPr>
        <p:grpSpPr>
          <a:xfrm rot="0">
            <a:off x="15558554" y="5386386"/>
            <a:ext cx="2728595" cy="4900930"/>
            <a:chOff x="0" y="0"/>
            <a:chExt cx="3638127" cy="6534573"/>
          </a:xfrm>
        </p:grpSpPr>
        <p:sp>
          <p:nvSpPr>
            <p:cNvPr name="Freeform 26" id="26"/>
            <p:cNvSpPr/>
            <p:nvPr/>
          </p:nvSpPr>
          <p:spPr>
            <a:xfrm flipH="false" flipV="false" rot="0">
              <a:off x="0" y="0"/>
              <a:ext cx="3638042" cy="6534150"/>
            </a:xfrm>
            <a:custGeom>
              <a:avLst/>
              <a:gdLst/>
              <a:ahLst/>
              <a:cxnLst/>
              <a:rect r="r" b="b" t="t" l="l"/>
              <a:pathLst>
                <a:path h="6534150" w="3638042">
                  <a:moveTo>
                    <a:pt x="3638042" y="0"/>
                  </a:moveTo>
                  <a:lnTo>
                    <a:pt x="0" y="6534150"/>
                  </a:lnTo>
                  <a:lnTo>
                    <a:pt x="3638042" y="6534150"/>
                  </a:lnTo>
                  <a:lnTo>
                    <a:pt x="3638042" y="0"/>
                  </a:lnTo>
                  <a:close/>
                </a:path>
              </a:pathLst>
            </a:custGeom>
            <a:solidFill>
              <a:srgbClr val="17B0E3">
                <a:alpha val="65882"/>
              </a:srgbClr>
            </a:solidFill>
          </p:spPr>
        </p:sp>
      </p:grpSp>
      <p:grpSp>
        <p:nvGrpSpPr>
          <p:cNvPr name="Group 27" id="27"/>
          <p:cNvGrpSpPr/>
          <p:nvPr/>
        </p:nvGrpSpPr>
        <p:grpSpPr>
          <a:xfrm rot="0">
            <a:off x="14029998" y="8043833"/>
            <a:ext cx="685800" cy="685800"/>
            <a:chOff x="0" y="0"/>
            <a:chExt cx="914400" cy="914400"/>
          </a:xfrm>
        </p:grpSpPr>
        <p:sp>
          <p:nvSpPr>
            <p:cNvPr name="Freeform 28" id="28"/>
            <p:cNvSpPr/>
            <p:nvPr/>
          </p:nvSpPr>
          <p:spPr>
            <a:xfrm flipH="false" flipV="false" rot="0">
              <a:off x="0" y="0"/>
              <a:ext cx="914273" cy="914400"/>
            </a:xfrm>
            <a:custGeom>
              <a:avLst/>
              <a:gdLst/>
              <a:ahLst/>
              <a:cxnLst/>
              <a:rect r="r" b="b" t="t" l="l"/>
              <a:pathLst>
                <a:path h="914400" w="914273">
                  <a:moveTo>
                    <a:pt x="914273" y="914400"/>
                  </a:moveTo>
                  <a:lnTo>
                    <a:pt x="0" y="914400"/>
                  </a:lnTo>
                  <a:lnTo>
                    <a:pt x="0" y="0"/>
                  </a:lnTo>
                  <a:lnTo>
                    <a:pt x="914273" y="0"/>
                  </a:lnTo>
                  <a:lnTo>
                    <a:pt x="914273" y="914400"/>
                  </a:lnTo>
                  <a:close/>
                </a:path>
              </a:pathLst>
            </a:custGeom>
            <a:solidFill>
              <a:srgbClr val="41B050"/>
            </a:solidFill>
          </p:spPr>
        </p:sp>
      </p:grpSp>
      <p:grpSp>
        <p:nvGrpSpPr>
          <p:cNvPr name="Group 29" id="29"/>
          <p:cNvGrpSpPr/>
          <p:nvPr/>
        </p:nvGrpSpPr>
        <p:grpSpPr>
          <a:xfrm rot="0">
            <a:off x="14029998" y="8843927"/>
            <a:ext cx="271780" cy="271780"/>
            <a:chOff x="0" y="0"/>
            <a:chExt cx="362373" cy="362373"/>
          </a:xfrm>
        </p:grpSpPr>
        <p:sp>
          <p:nvSpPr>
            <p:cNvPr name="Freeform 30" id="30"/>
            <p:cNvSpPr/>
            <p:nvPr/>
          </p:nvSpPr>
          <p:spPr>
            <a:xfrm flipH="false" flipV="false" rot="0">
              <a:off x="0" y="0"/>
              <a:ext cx="361950" cy="361950"/>
            </a:xfrm>
            <a:custGeom>
              <a:avLst/>
              <a:gdLst/>
              <a:ahLst/>
              <a:cxnLst/>
              <a:rect r="r" b="b" t="t" l="l"/>
              <a:pathLst>
                <a:path h="361950" w="361950">
                  <a:moveTo>
                    <a:pt x="361950" y="361950"/>
                  </a:moveTo>
                  <a:lnTo>
                    <a:pt x="0" y="361950"/>
                  </a:lnTo>
                  <a:lnTo>
                    <a:pt x="0" y="0"/>
                  </a:lnTo>
                  <a:lnTo>
                    <a:pt x="361950" y="0"/>
                  </a:lnTo>
                  <a:lnTo>
                    <a:pt x="361950" y="361950"/>
                  </a:lnTo>
                  <a:close/>
                </a:path>
              </a:pathLst>
            </a:custGeom>
            <a:solidFill>
              <a:srgbClr val="2E946A"/>
            </a:solidFill>
          </p:spPr>
        </p:sp>
      </p:grpSp>
      <p:sp>
        <p:nvSpPr>
          <p:cNvPr name="Freeform 31" id="31"/>
          <p:cNvSpPr/>
          <p:nvPr/>
        </p:nvSpPr>
        <p:spPr>
          <a:xfrm flipH="false" flipV="false" rot="0">
            <a:off x="0" y="2214562"/>
            <a:ext cx="4048124" cy="4876799"/>
          </a:xfrm>
          <a:custGeom>
            <a:avLst/>
            <a:gdLst/>
            <a:ahLst/>
            <a:cxnLst/>
            <a:rect r="r" b="b" t="t" l="l"/>
            <a:pathLst>
              <a:path h="4876799" w="4048124">
                <a:moveTo>
                  <a:pt x="0" y="0"/>
                </a:moveTo>
                <a:lnTo>
                  <a:pt x="4048124" y="0"/>
                </a:lnTo>
                <a:lnTo>
                  <a:pt x="4048124" y="4876799"/>
                </a:lnTo>
                <a:lnTo>
                  <a:pt x="0" y="4876799"/>
                </a:lnTo>
                <a:lnTo>
                  <a:pt x="0" y="0"/>
                </a:lnTo>
                <a:close/>
              </a:path>
            </a:pathLst>
          </a:custGeom>
          <a:blipFill>
            <a:blip r:embed="rId2"/>
            <a:stretch>
              <a:fillRect l="0" t="-44" r="0" b="-44"/>
            </a:stretch>
          </a:blipFill>
        </p:spPr>
      </p:sp>
      <p:sp>
        <p:nvSpPr>
          <p:cNvPr name="Freeform 32" id="32"/>
          <p:cNvSpPr/>
          <p:nvPr/>
        </p:nvSpPr>
        <p:spPr>
          <a:xfrm flipH="false" flipV="false" rot="0">
            <a:off x="2502513" y="9701212"/>
            <a:ext cx="114469" cy="270933"/>
          </a:xfrm>
          <a:custGeom>
            <a:avLst/>
            <a:gdLst/>
            <a:ahLst/>
            <a:cxnLst/>
            <a:rect r="r" b="b" t="t" l="l"/>
            <a:pathLst>
              <a:path h="270933" w="114469">
                <a:moveTo>
                  <a:pt x="0" y="0"/>
                </a:moveTo>
                <a:lnTo>
                  <a:pt x="114469" y="0"/>
                </a:lnTo>
                <a:lnTo>
                  <a:pt x="114469" y="270933"/>
                </a:lnTo>
                <a:lnTo>
                  <a:pt x="0" y="270933"/>
                </a:lnTo>
                <a:lnTo>
                  <a:pt x="0" y="0"/>
                </a:lnTo>
                <a:close/>
              </a:path>
            </a:pathLst>
          </a:custGeom>
          <a:blipFill>
            <a:blip r:embed="rId3"/>
            <a:stretch>
              <a:fillRect l="-68343" t="0" r="-68343" b="0"/>
            </a:stretch>
          </a:blipFill>
        </p:spPr>
      </p:sp>
      <p:sp>
        <p:nvSpPr>
          <p:cNvPr name="TextBox 33" id="33"/>
          <p:cNvSpPr txBox="true"/>
          <p:nvPr/>
        </p:nvSpPr>
        <p:spPr>
          <a:xfrm rot="0">
            <a:off x="843592" y="1276146"/>
            <a:ext cx="14755494" cy="828576"/>
          </a:xfrm>
          <a:prstGeom prst="rect">
            <a:avLst/>
          </a:prstGeom>
        </p:spPr>
        <p:txBody>
          <a:bodyPr anchor="t" rtlCol="false" tIns="0" lIns="0" bIns="0" rIns="0">
            <a:spAutoFit/>
          </a:bodyPr>
          <a:lstStyle/>
          <a:p>
            <a:pPr algn="l">
              <a:lnSpc>
                <a:spcPts val="6480"/>
              </a:lnSpc>
            </a:pPr>
            <a:r>
              <a:rPr lang="en-US" sz="5400">
                <a:solidFill>
                  <a:srgbClr val="000000"/>
                </a:solidFill>
                <a:latin typeface="Trebuchet MS Bold"/>
              </a:rPr>
              <a:t>YOUR SOLUTION AND ITS VALUE PROPOSITION</a:t>
            </a:r>
          </a:p>
        </p:txBody>
      </p:sp>
      <p:sp>
        <p:nvSpPr>
          <p:cNvPr name="TextBox 34" id="34"/>
          <p:cNvSpPr txBox="true"/>
          <p:nvPr/>
        </p:nvSpPr>
        <p:spPr>
          <a:xfrm rot="0">
            <a:off x="4417872" y="2738437"/>
            <a:ext cx="9218930" cy="6727613"/>
          </a:xfrm>
          <a:prstGeom prst="rect">
            <a:avLst/>
          </a:prstGeom>
        </p:spPr>
        <p:txBody>
          <a:bodyPr anchor="t" rtlCol="false" tIns="0" lIns="0" bIns="0" rIns="0">
            <a:spAutoFit/>
          </a:bodyPr>
          <a:lstStyle/>
          <a:p>
            <a:pPr algn="just" marL="464186" indent="-232093" lvl="1">
              <a:lnSpc>
                <a:spcPts val="2999"/>
              </a:lnSpc>
              <a:buFont typeface="Arial"/>
              <a:buChar char="•"/>
            </a:pPr>
            <a:r>
              <a:rPr lang="en-US" sz="2150">
                <a:solidFill>
                  <a:srgbClr val="000000"/>
                </a:solidFill>
                <a:latin typeface="Trebuchet MS Bold"/>
              </a:rPr>
              <a:t>Our solution leverages advanced machine learning techniques, specifically Convolutional Neural Networks (CNNs), to automatically convert grayscale images into vibrant color representations. Through a multi-step process involving data collection, model training, and deployment, our solution offers a seamless and efficient method for adding color to grayscale imagery.</a:t>
            </a:r>
          </a:p>
          <a:p>
            <a:pPr algn="just">
              <a:lnSpc>
                <a:spcPts val="2999"/>
              </a:lnSpc>
            </a:pPr>
          </a:p>
          <a:p>
            <a:pPr algn="just" marL="464186" indent="-232093" lvl="1">
              <a:lnSpc>
                <a:spcPts val="2999"/>
              </a:lnSpc>
              <a:buFont typeface="Arial"/>
              <a:buChar char="•"/>
            </a:pPr>
            <a:r>
              <a:rPr lang="en-US" sz="2150">
                <a:solidFill>
                  <a:srgbClr val="000000"/>
                </a:solidFill>
                <a:latin typeface="Trebuchet MS Bold"/>
              </a:rPr>
              <a:t>Our CNN-based approach ensures accurate colorization of grayscale images, preserving the visual fidelity and detail of the original scenes. By intelligently inferring color information from grayscale inputs, our solution produces results that closely resemble the colors of the real world.</a:t>
            </a:r>
          </a:p>
          <a:p>
            <a:pPr algn="just">
              <a:lnSpc>
                <a:spcPts val="2999"/>
              </a:lnSpc>
            </a:pPr>
          </a:p>
          <a:p>
            <a:pPr algn="just" marL="464185" indent="-232092" lvl="1">
              <a:lnSpc>
                <a:spcPts val="3000"/>
              </a:lnSpc>
              <a:buFont typeface="Arial"/>
              <a:buChar char="•"/>
            </a:pPr>
            <a:r>
              <a:rPr lang="en-US" sz="2150">
                <a:solidFill>
                  <a:srgbClr val="000000"/>
                </a:solidFill>
                <a:latin typeface="Trebuchet MS Bold"/>
              </a:rPr>
              <a:t>Our solution offers flexibility and customization options, allowing users to adjust colorization parameters and preferences to suit their specific needs and artistic preferences. Whether enhancing historical photographs or creating vibrant illustrations, our solution adapts to various use cases and requirements.</a:t>
            </a:r>
          </a:p>
        </p:txBody>
      </p:sp>
      <p:sp>
        <p:nvSpPr>
          <p:cNvPr name="TextBox 35" id="35"/>
          <p:cNvSpPr txBox="true"/>
          <p:nvPr/>
        </p:nvSpPr>
        <p:spPr>
          <a:xfrm rot="0">
            <a:off x="1116012" y="9696126"/>
            <a:ext cx="2521585" cy="279400"/>
          </a:xfrm>
          <a:prstGeom prst="rect">
            <a:avLst/>
          </a:prstGeom>
        </p:spPr>
        <p:txBody>
          <a:bodyPr anchor="t" rtlCol="false" tIns="0" lIns="0" bIns="0" rIns="0">
            <a:spAutoFit/>
          </a:bodyPr>
          <a:lstStyle/>
          <a:p>
            <a:pPr algn="l">
              <a:lnSpc>
                <a:spcPts val="1980"/>
              </a:lnSpc>
            </a:pPr>
            <a:r>
              <a:rPr lang="en-US" sz="1650">
                <a:solidFill>
                  <a:srgbClr val="2E82C2"/>
                </a:solidFill>
                <a:latin typeface="Trebuchet MS"/>
              </a:rPr>
              <a:t>3/21/2024</a:t>
            </a:r>
            <a:r>
              <a:rPr lang="en-US" sz="1650">
                <a:solidFill>
                  <a:srgbClr val="2E82C2"/>
                </a:solidFill>
                <a:latin typeface="Trebuchet MS Bold"/>
              </a:rPr>
              <a:t>Annual Review</a:t>
            </a:r>
          </a:p>
        </p:txBody>
      </p:sp>
      <p:sp>
        <p:nvSpPr>
          <p:cNvPr name="TextBox 36" id="36"/>
          <p:cNvSpPr txBox="true"/>
          <p:nvPr/>
        </p:nvSpPr>
        <p:spPr>
          <a:xfrm rot="0">
            <a:off x="17049177" y="9696126"/>
            <a:ext cx="201294" cy="279400"/>
          </a:xfrm>
          <a:prstGeom prst="rect">
            <a:avLst/>
          </a:prstGeom>
        </p:spPr>
        <p:txBody>
          <a:bodyPr anchor="t" rtlCol="false" tIns="0" lIns="0" bIns="0" rIns="0">
            <a:spAutoFit/>
          </a:bodyPr>
          <a:lstStyle/>
          <a:p>
            <a:pPr algn="l">
              <a:lnSpc>
                <a:spcPts val="1980"/>
              </a:lnSpc>
            </a:pPr>
            <a:r>
              <a:rPr lang="en-US" sz="1650" spc="-50">
                <a:solidFill>
                  <a:srgbClr val="2E946A"/>
                </a:solidFill>
                <a:latin typeface="Trebuchet MS"/>
              </a:rPr>
              <a:t>1</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6015037"/>
            <a:ext cx="675640" cy="4272280"/>
            <a:chOff x="0" y="0"/>
            <a:chExt cx="900853" cy="5696373"/>
          </a:xfrm>
        </p:grpSpPr>
        <p:sp>
          <p:nvSpPr>
            <p:cNvPr name="Freeform 3" id="3"/>
            <p:cNvSpPr/>
            <p:nvPr/>
          </p:nvSpPr>
          <p:spPr>
            <a:xfrm flipH="false" flipV="false" rot="0">
              <a:off x="0" y="0"/>
              <a:ext cx="900684" cy="5695950"/>
            </a:xfrm>
            <a:custGeom>
              <a:avLst/>
              <a:gdLst/>
              <a:ahLst/>
              <a:cxnLst/>
              <a:rect r="r" b="b" t="t" l="l"/>
              <a:pathLst>
                <a:path h="5695950" w="900684">
                  <a:moveTo>
                    <a:pt x="900684" y="5695950"/>
                  </a:moveTo>
                  <a:lnTo>
                    <a:pt x="0" y="5695950"/>
                  </a:lnTo>
                  <a:lnTo>
                    <a:pt x="0" y="0"/>
                  </a:lnTo>
                  <a:lnTo>
                    <a:pt x="900684" y="5695950"/>
                  </a:lnTo>
                  <a:close/>
                </a:path>
              </a:pathLst>
            </a:custGeom>
            <a:solidFill>
              <a:srgbClr val="5ECBEF">
                <a:alpha val="69804"/>
              </a:srgbClr>
            </a:solidFill>
          </p:spPr>
        </p:sp>
      </p:grpSp>
      <p:grpSp>
        <p:nvGrpSpPr>
          <p:cNvPr name="Group 4" id="4"/>
          <p:cNvGrpSpPr/>
          <p:nvPr/>
        </p:nvGrpSpPr>
        <p:grpSpPr>
          <a:xfrm rot="0">
            <a:off x="0" y="6015037"/>
            <a:ext cx="675640" cy="4272280"/>
            <a:chOff x="0" y="0"/>
            <a:chExt cx="900853" cy="5696373"/>
          </a:xfrm>
        </p:grpSpPr>
        <p:sp>
          <p:nvSpPr>
            <p:cNvPr name="Freeform 5" id="5"/>
            <p:cNvSpPr/>
            <p:nvPr/>
          </p:nvSpPr>
          <p:spPr>
            <a:xfrm flipH="false" flipV="false" rot="0">
              <a:off x="0" y="0"/>
              <a:ext cx="900684" cy="5695950"/>
            </a:xfrm>
            <a:custGeom>
              <a:avLst/>
              <a:gdLst/>
              <a:ahLst/>
              <a:cxnLst/>
              <a:rect r="r" b="b" t="t" l="l"/>
              <a:pathLst>
                <a:path h="5695950" w="900684">
                  <a:moveTo>
                    <a:pt x="900684" y="5695950"/>
                  </a:moveTo>
                  <a:lnTo>
                    <a:pt x="0" y="5695950"/>
                  </a:lnTo>
                  <a:lnTo>
                    <a:pt x="0" y="0"/>
                  </a:lnTo>
                  <a:lnTo>
                    <a:pt x="900684" y="5695950"/>
                  </a:lnTo>
                  <a:close/>
                </a:path>
              </a:pathLst>
            </a:custGeom>
            <a:solidFill>
              <a:srgbClr val="5ECBEF">
                <a:alpha val="69804"/>
              </a:srgbClr>
            </a:solidFill>
          </p:spPr>
        </p:sp>
      </p:grpSp>
      <p:grpSp>
        <p:nvGrpSpPr>
          <p:cNvPr name="Group 6" id="6"/>
          <p:cNvGrpSpPr/>
          <p:nvPr/>
        </p:nvGrpSpPr>
        <p:grpSpPr>
          <a:xfrm rot="0">
            <a:off x="10044111" y="2543175"/>
            <a:ext cx="476250" cy="485775"/>
            <a:chOff x="0" y="0"/>
            <a:chExt cx="635000" cy="647700"/>
          </a:xfrm>
        </p:grpSpPr>
        <p:sp>
          <p:nvSpPr>
            <p:cNvPr name="Freeform 7" id="7"/>
            <p:cNvSpPr/>
            <p:nvPr/>
          </p:nvSpPr>
          <p:spPr>
            <a:xfrm flipH="false" flipV="false" rot="0">
              <a:off x="0" y="0"/>
              <a:ext cx="635000" cy="647700"/>
            </a:xfrm>
            <a:custGeom>
              <a:avLst/>
              <a:gdLst/>
              <a:ahLst/>
              <a:cxnLst/>
              <a:rect r="r" b="b" t="t" l="l"/>
              <a:pathLst>
                <a:path h="647700" w="635000">
                  <a:moveTo>
                    <a:pt x="635000" y="647700"/>
                  </a:moveTo>
                  <a:lnTo>
                    <a:pt x="0" y="647700"/>
                  </a:lnTo>
                  <a:lnTo>
                    <a:pt x="0" y="0"/>
                  </a:lnTo>
                  <a:lnTo>
                    <a:pt x="635000" y="0"/>
                  </a:lnTo>
                  <a:lnTo>
                    <a:pt x="635000" y="647700"/>
                  </a:lnTo>
                  <a:close/>
                </a:path>
              </a:pathLst>
            </a:custGeom>
            <a:solidFill>
              <a:srgbClr val="2E82C2"/>
            </a:solidFill>
          </p:spPr>
        </p:sp>
      </p:grpSp>
      <p:grpSp>
        <p:nvGrpSpPr>
          <p:cNvPr name="Group 8" id="8"/>
          <p:cNvGrpSpPr/>
          <p:nvPr/>
        </p:nvGrpSpPr>
        <p:grpSpPr>
          <a:xfrm rot="0">
            <a:off x="11165746" y="132"/>
            <a:ext cx="7129461" cy="10294301"/>
            <a:chOff x="0" y="0"/>
            <a:chExt cx="9505948" cy="13725735"/>
          </a:xfrm>
        </p:grpSpPr>
        <p:sp>
          <p:nvSpPr>
            <p:cNvPr name="Freeform 9" id="9"/>
            <p:cNvSpPr/>
            <p:nvPr/>
          </p:nvSpPr>
          <p:spPr>
            <a:xfrm flipH="false" flipV="false" rot="0">
              <a:off x="3857371" y="7874"/>
              <a:ext cx="2455164" cy="13709523"/>
            </a:xfrm>
            <a:custGeom>
              <a:avLst/>
              <a:gdLst/>
              <a:ahLst/>
              <a:cxnLst/>
              <a:rect r="r" b="b" t="t" l="l"/>
              <a:pathLst>
                <a:path h="13709523" w="2455164">
                  <a:moveTo>
                    <a:pt x="18796" y="0"/>
                  </a:moveTo>
                  <a:lnTo>
                    <a:pt x="2455164" y="13706221"/>
                  </a:lnTo>
                  <a:lnTo>
                    <a:pt x="2436368" y="13709523"/>
                  </a:lnTo>
                  <a:lnTo>
                    <a:pt x="0" y="3302"/>
                  </a:lnTo>
                  <a:close/>
                </a:path>
              </a:pathLst>
            </a:custGeom>
            <a:solidFill>
              <a:srgbClr val="5ECBEF"/>
            </a:solidFill>
          </p:spPr>
        </p:sp>
        <p:sp>
          <p:nvSpPr>
            <p:cNvPr name="Freeform 10" id="10"/>
            <p:cNvSpPr/>
            <p:nvPr/>
          </p:nvSpPr>
          <p:spPr>
            <a:xfrm flipH="false" flipV="false" rot="0">
              <a:off x="3857371" y="7874"/>
              <a:ext cx="2455164" cy="13709523"/>
            </a:xfrm>
            <a:custGeom>
              <a:avLst/>
              <a:gdLst/>
              <a:ahLst/>
              <a:cxnLst/>
              <a:rect r="r" b="b" t="t" l="l"/>
              <a:pathLst>
                <a:path h="13709523" w="2455164">
                  <a:moveTo>
                    <a:pt x="18796" y="0"/>
                  </a:moveTo>
                  <a:lnTo>
                    <a:pt x="2455164" y="13706221"/>
                  </a:lnTo>
                  <a:lnTo>
                    <a:pt x="2436368" y="13709523"/>
                  </a:lnTo>
                  <a:lnTo>
                    <a:pt x="0" y="3302"/>
                  </a:lnTo>
                  <a:close/>
                </a:path>
              </a:pathLst>
            </a:custGeom>
            <a:solidFill>
              <a:srgbClr val="5ECBEF"/>
            </a:solidFill>
          </p:spPr>
        </p:sp>
        <p:sp>
          <p:nvSpPr>
            <p:cNvPr name="Freeform 11" id="11"/>
            <p:cNvSpPr/>
            <p:nvPr/>
          </p:nvSpPr>
          <p:spPr>
            <a:xfrm flipH="false" flipV="false" rot="0">
              <a:off x="4318" y="7380859"/>
              <a:ext cx="9497314" cy="6342888"/>
            </a:xfrm>
            <a:custGeom>
              <a:avLst/>
              <a:gdLst/>
              <a:ahLst/>
              <a:cxnLst/>
              <a:rect r="r" b="b" t="t" l="l"/>
              <a:pathLst>
                <a:path h="6342888" w="9497314">
                  <a:moveTo>
                    <a:pt x="9497314" y="15875"/>
                  </a:moveTo>
                  <a:lnTo>
                    <a:pt x="10541" y="6342888"/>
                  </a:lnTo>
                  <a:lnTo>
                    <a:pt x="0" y="6327013"/>
                  </a:lnTo>
                  <a:lnTo>
                    <a:pt x="9486773" y="0"/>
                  </a:lnTo>
                  <a:close/>
                </a:path>
              </a:pathLst>
            </a:custGeom>
            <a:solidFill>
              <a:srgbClr val="5ECBEF"/>
            </a:solidFill>
          </p:spPr>
        </p:sp>
        <p:sp>
          <p:nvSpPr>
            <p:cNvPr name="Freeform 12" id="12"/>
            <p:cNvSpPr/>
            <p:nvPr/>
          </p:nvSpPr>
          <p:spPr>
            <a:xfrm flipH="false" flipV="false" rot="0">
              <a:off x="4318" y="7380859"/>
              <a:ext cx="9497314" cy="6342888"/>
            </a:xfrm>
            <a:custGeom>
              <a:avLst/>
              <a:gdLst/>
              <a:ahLst/>
              <a:cxnLst/>
              <a:rect r="r" b="b" t="t" l="l"/>
              <a:pathLst>
                <a:path h="6342888" w="9497314">
                  <a:moveTo>
                    <a:pt x="9497314" y="15875"/>
                  </a:moveTo>
                  <a:lnTo>
                    <a:pt x="10541" y="6342888"/>
                  </a:lnTo>
                  <a:lnTo>
                    <a:pt x="0" y="6327013"/>
                  </a:lnTo>
                  <a:lnTo>
                    <a:pt x="9486773" y="0"/>
                  </a:lnTo>
                  <a:close/>
                </a:path>
              </a:pathLst>
            </a:custGeom>
            <a:solidFill>
              <a:srgbClr val="5ECBEF"/>
            </a:solidFill>
          </p:spPr>
        </p:sp>
      </p:grpSp>
      <p:grpSp>
        <p:nvGrpSpPr>
          <p:cNvPr name="Group 13" id="13"/>
          <p:cNvGrpSpPr/>
          <p:nvPr/>
        </p:nvGrpSpPr>
        <p:grpSpPr>
          <a:xfrm rot="0">
            <a:off x="13772845" y="11"/>
            <a:ext cx="4514850" cy="10287000"/>
            <a:chOff x="0" y="0"/>
            <a:chExt cx="6019800" cy="13716000"/>
          </a:xfrm>
        </p:grpSpPr>
        <p:sp>
          <p:nvSpPr>
            <p:cNvPr name="Freeform 14" id="14"/>
            <p:cNvSpPr/>
            <p:nvPr/>
          </p:nvSpPr>
          <p:spPr>
            <a:xfrm flipH="false" flipV="false" rot="0">
              <a:off x="0" y="0"/>
              <a:ext cx="6019038" cy="13715873"/>
            </a:xfrm>
            <a:custGeom>
              <a:avLst/>
              <a:gdLst/>
              <a:ahLst/>
              <a:cxnLst/>
              <a:rect r="r" b="b" t="t" l="l"/>
              <a:pathLst>
                <a:path h="13715873" w="6019038">
                  <a:moveTo>
                    <a:pt x="6019038" y="0"/>
                  </a:moveTo>
                  <a:lnTo>
                    <a:pt x="4088257" y="0"/>
                  </a:lnTo>
                  <a:lnTo>
                    <a:pt x="0" y="13715873"/>
                  </a:lnTo>
                  <a:lnTo>
                    <a:pt x="6019038" y="13715873"/>
                  </a:lnTo>
                  <a:lnTo>
                    <a:pt x="6019038" y="0"/>
                  </a:lnTo>
                  <a:close/>
                </a:path>
              </a:pathLst>
            </a:custGeom>
            <a:solidFill>
              <a:srgbClr val="5ECBEF">
                <a:alpha val="35686"/>
              </a:srgbClr>
            </a:solidFill>
          </p:spPr>
        </p:sp>
      </p:grpSp>
      <p:grpSp>
        <p:nvGrpSpPr>
          <p:cNvPr name="Group 15" id="15"/>
          <p:cNvGrpSpPr/>
          <p:nvPr/>
        </p:nvGrpSpPr>
        <p:grpSpPr>
          <a:xfrm rot="0">
            <a:off x="14403933" y="11"/>
            <a:ext cx="3883660" cy="10287000"/>
            <a:chOff x="0" y="0"/>
            <a:chExt cx="5178213" cy="13716000"/>
          </a:xfrm>
        </p:grpSpPr>
        <p:sp>
          <p:nvSpPr>
            <p:cNvPr name="Freeform 16" id="16"/>
            <p:cNvSpPr/>
            <p:nvPr/>
          </p:nvSpPr>
          <p:spPr>
            <a:xfrm flipH="false" flipV="false" rot="0">
              <a:off x="0" y="0"/>
              <a:ext cx="5177536" cy="13715873"/>
            </a:xfrm>
            <a:custGeom>
              <a:avLst/>
              <a:gdLst/>
              <a:ahLst/>
              <a:cxnLst/>
              <a:rect r="r" b="b" t="t" l="l"/>
              <a:pathLst>
                <a:path h="13715873" w="5177536">
                  <a:moveTo>
                    <a:pt x="5177536" y="0"/>
                  </a:moveTo>
                  <a:lnTo>
                    <a:pt x="0" y="0"/>
                  </a:lnTo>
                  <a:lnTo>
                    <a:pt x="2417445" y="13715873"/>
                  </a:lnTo>
                  <a:lnTo>
                    <a:pt x="5177536" y="13715873"/>
                  </a:lnTo>
                  <a:lnTo>
                    <a:pt x="5177536" y="0"/>
                  </a:lnTo>
                  <a:close/>
                </a:path>
              </a:pathLst>
            </a:custGeom>
            <a:solidFill>
              <a:srgbClr val="5ECBEF">
                <a:alpha val="19608"/>
              </a:srgbClr>
            </a:solidFill>
          </p:spPr>
        </p:sp>
      </p:grpSp>
      <p:grpSp>
        <p:nvGrpSpPr>
          <p:cNvPr name="Group 17" id="17"/>
          <p:cNvGrpSpPr/>
          <p:nvPr/>
        </p:nvGrpSpPr>
        <p:grpSpPr>
          <a:xfrm rot="0">
            <a:off x="13401421" y="4571999"/>
            <a:ext cx="4885690" cy="5715000"/>
            <a:chOff x="0" y="0"/>
            <a:chExt cx="6514253" cy="7620000"/>
          </a:xfrm>
        </p:grpSpPr>
        <p:sp>
          <p:nvSpPr>
            <p:cNvPr name="Freeform 18" id="18"/>
            <p:cNvSpPr/>
            <p:nvPr/>
          </p:nvSpPr>
          <p:spPr>
            <a:xfrm flipH="false" flipV="false" rot="0">
              <a:off x="0" y="0"/>
              <a:ext cx="6514211" cy="7620000"/>
            </a:xfrm>
            <a:custGeom>
              <a:avLst/>
              <a:gdLst/>
              <a:ahLst/>
              <a:cxnLst/>
              <a:rect r="r" b="b" t="t" l="l"/>
              <a:pathLst>
                <a:path h="7620000" w="6514211">
                  <a:moveTo>
                    <a:pt x="6514211" y="0"/>
                  </a:moveTo>
                  <a:lnTo>
                    <a:pt x="0" y="7620000"/>
                  </a:lnTo>
                  <a:lnTo>
                    <a:pt x="6514211" y="7620000"/>
                  </a:lnTo>
                  <a:lnTo>
                    <a:pt x="6514211" y="0"/>
                  </a:lnTo>
                  <a:close/>
                </a:path>
              </a:pathLst>
            </a:custGeom>
            <a:solidFill>
              <a:srgbClr val="17B0E3">
                <a:alpha val="65882"/>
              </a:srgbClr>
            </a:solidFill>
          </p:spPr>
        </p:sp>
      </p:grpSp>
      <p:grpSp>
        <p:nvGrpSpPr>
          <p:cNvPr name="Group 19" id="19"/>
          <p:cNvGrpSpPr/>
          <p:nvPr/>
        </p:nvGrpSpPr>
        <p:grpSpPr>
          <a:xfrm rot="0">
            <a:off x="14006551" y="11"/>
            <a:ext cx="4281170" cy="10287000"/>
            <a:chOff x="0" y="0"/>
            <a:chExt cx="5708227" cy="13716000"/>
          </a:xfrm>
        </p:grpSpPr>
        <p:sp>
          <p:nvSpPr>
            <p:cNvPr name="Freeform 20" id="20"/>
            <p:cNvSpPr/>
            <p:nvPr/>
          </p:nvSpPr>
          <p:spPr>
            <a:xfrm flipH="false" flipV="false" rot="0">
              <a:off x="0" y="0"/>
              <a:ext cx="5707380" cy="13715873"/>
            </a:xfrm>
            <a:custGeom>
              <a:avLst/>
              <a:gdLst/>
              <a:ahLst/>
              <a:cxnLst/>
              <a:rect r="r" b="b" t="t" l="l"/>
              <a:pathLst>
                <a:path h="13715873" w="5707380">
                  <a:moveTo>
                    <a:pt x="5707380" y="0"/>
                  </a:moveTo>
                  <a:lnTo>
                    <a:pt x="0" y="0"/>
                  </a:lnTo>
                  <a:lnTo>
                    <a:pt x="4939411" y="13715873"/>
                  </a:lnTo>
                  <a:lnTo>
                    <a:pt x="5707380" y="13715873"/>
                  </a:lnTo>
                  <a:lnTo>
                    <a:pt x="5707380" y="0"/>
                  </a:lnTo>
                  <a:close/>
                </a:path>
              </a:pathLst>
            </a:custGeom>
            <a:solidFill>
              <a:srgbClr val="17B0E3">
                <a:alpha val="49804"/>
              </a:srgbClr>
            </a:solidFill>
          </p:spPr>
        </p:sp>
      </p:grpSp>
      <p:grpSp>
        <p:nvGrpSpPr>
          <p:cNvPr name="Group 21" id="21"/>
          <p:cNvGrpSpPr/>
          <p:nvPr/>
        </p:nvGrpSpPr>
        <p:grpSpPr>
          <a:xfrm rot="0">
            <a:off x="16344265" y="11"/>
            <a:ext cx="1943100" cy="10287000"/>
            <a:chOff x="0" y="0"/>
            <a:chExt cx="2590800" cy="13716000"/>
          </a:xfrm>
        </p:grpSpPr>
        <p:sp>
          <p:nvSpPr>
            <p:cNvPr name="Freeform 22" id="22"/>
            <p:cNvSpPr/>
            <p:nvPr/>
          </p:nvSpPr>
          <p:spPr>
            <a:xfrm flipH="false" flipV="false" rot="0">
              <a:off x="0" y="0"/>
              <a:ext cx="2590419" cy="13715873"/>
            </a:xfrm>
            <a:custGeom>
              <a:avLst/>
              <a:gdLst/>
              <a:ahLst/>
              <a:cxnLst/>
              <a:rect r="r" b="b" t="t" l="l"/>
              <a:pathLst>
                <a:path h="13715873" w="2590419">
                  <a:moveTo>
                    <a:pt x="2590419" y="0"/>
                  </a:moveTo>
                  <a:lnTo>
                    <a:pt x="2044700" y="0"/>
                  </a:lnTo>
                  <a:lnTo>
                    <a:pt x="0" y="13715873"/>
                  </a:lnTo>
                  <a:lnTo>
                    <a:pt x="2590419" y="13715873"/>
                  </a:lnTo>
                  <a:lnTo>
                    <a:pt x="2590419" y="0"/>
                  </a:lnTo>
                  <a:close/>
                </a:path>
              </a:pathLst>
            </a:custGeom>
            <a:solidFill>
              <a:srgbClr val="2E82C2">
                <a:alpha val="69804"/>
              </a:srgbClr>
            </a:solidFill>
          </p:spPr>
        </p:sp>
      </p:grpSp>
      <p:grpSp>
        <p:nvGrpSpPr>
          <p:cNvPr name="Group 23" id="23"/>
          <p:cNvGrpSpPr/>
          <p:nvPr/>
        </p:nvGrpSpPr>
        <p:grpSpPr>
          <a:xfrm rot="0">
            <a:off x="16403727" y="11"/>
            <a:ext cx="1883410" cy="10287000"/>
            <a:chOff x="0" y="0"/>
            <a:chExt cx="2511213" cy="13716000"/>
          </a:xfrm>
        </p:grpSpPr>
        <p:sp>
          <p:nvSpPr>
            <p:cNvPr name="Freeform 24" id="24"/>
            <p:cNvSpPr/>
            <p:nvPr/>
          </p:nvSpPr>
          <p:spPr>
            <a:xfrm flipH="false" flipV="false" rot="0">
              <a:off x="0" y="0"/>
              <a:ext cx="2511171" cy="13715873"/>
            </a:xfrm>
            <a:custGeom>
              <a:avLst/>
              <a:gdLst/>
              <a:ahLst/>
              <a:cxnLst/>
              <a:rect r="r" b="b" t="t" l="l"/>
              <a:pathLst>
                <a:path h="13715873" w="2511171">
                  <a:moveTo>
                    <a:pt x="2511171" y="0"/>
                  </a:moveTo>
                  <a:lnTo>
                    <a:pt x="0" y="0"/>
                  </a:lnTo>
                  <a:lnTo>
                    <a:pt x="2228723" y="13715873"/>
                  </a:lnTo>
                  <a:lnTo>
                    <a:pt x="2511171" y="13715873"/>
                  </a:lnTo>
                  <a:lnTo>
                    <a:pt x="2511171" y="0"/>
                  </a:lnTo>
                  <a:close/>
                </a:path>
              </a:pathLst>
            </a:custGeom>
            <a:solidFill>
              <a:srgbClr val="236191">
                <a:alpha val="79608"/>
              </a:srgbClr>
            </a:solidFill>
          </p:spPr>
        </p:sp>
      </p:grpSp>
      <p:grpSp>
        <p:nvGrpSpPr>
          <p:cNvPr name="Group 25" id="25"/>
          <p:cNvGrpSpPr/>
          <p:nvPr/>
        </p:nvGrpSpPr>
        <p:grpSpPr>
          <a:xfrm rot="0">
            <a:off x="15558554" y="5386386"/>
            <a:ext cx="2728595" cy="4900930"/>
            <a:chOff x="0" y="0"/>
            <a:chExt cx="3638127" cy="6534573"/>
          </a:xfrm>
        </p:grpSpPr>
        <p:sp>
          <p:nvSpPr>
            <p:cNvPr name="Freeform 26" id="26"/>
            <p:cNvSpPr/>
            <p:nvPr/>
          </p:nvSpPr>
          <p:spPr>
            <a:xfrm flipH="false" flipV="false" rot="0">
              <a:off x="0" y="0"/>
              <a:ext cx="3638042" cy="6534150"/>
            </a:xfrm>
            <a:custGeom>
              <a:avLst/>
              <a:gdLst/>
              <a:ahLst/>
              <a:cxnLst/>
              <a:rect r="r" b="b" t="t" l="l"/>
              <a:pathLst>
                <a:path h="6534150" w="3638042">
                  <a:moveTo>
                    <a:pt x="3638042" y="0"/>
                  </a:moveTo>
                  <a:lnTo>
                    <a:pt x="0" y="6534150"/>
                  </a:lnTo>
                  <a:lnTo>
                    <a:pt x="3638042" y="6534150"/>
                  </a:lnTo>
                  <a:lnTo>
                    <a:pt x="3638042" y="0"/>
                  </a:lnTo>
                  <a:close/>
                </a:path>
              </a:pathLst>
            </a:custGeom>
            <a:solidFill>
              <a:srgbClr val="17B0E3">
                <a:alpha val="65882"/>
              </a:srgbClr>
            </a:solidFill>
          </p:spPr>
        </p:sp>
      </p:grpSp>
      <p:grpSp>
        <p:nvGrpSpPr>
          <p:cNvPr name="Group 27" id="27"/>
          <p:cNvGrpSpPr/>
          <p:nvPr/>
        </p:nvGrpSpPr>
        <p:grpSpPr>
          <a:xfrm rot="0">
            <a:off x="14029998" y="8043833"/>
            <a:ext cx="685800" cy="685800"/>
            <a:chOff x="0" y="0"/>
            <a:chExt cx="914400" cy="914400"/>
          </a:xfrm>
        </p:grpSpPr>
        <p:sp>
          <p:nvSpPr>
            <p:cNvPr name="Freeform 28" id="28"/>
            <p:cNvSpPr/>
            <p:nvPr/>
          </p:nvSpPr>
          <p:spPr>
            <a:xfrm flipH="false" flipV="false" rot="0">
              <a:off x="0" y="0"/>
              <a:ext cx="914273" cy="914400"/>
            </a:xfrm>
            <a:custGeom>
              <a:avLst/>
              <a:gdLst/>
              <a:ahLst/>
              <a:cxnLst/>
              <a:rect r="r" b="b" t="t" l="l"/>
              <a:pathLst>
                <a:path h="914400" w="914273">
                  <a:moveTo>
                    <a:pt x="914273" y="914400"/>
                  </a:moveTo>
                  <a:lnTo>
                    <a:pt x="0" y="914400"/>
                  </a:lnTo>
                  <a:lnTo>
                    <a:pt x="0" y="0"/>
                  </a:lnTo>
                  <a:lnTo>
                    <a:pt x="914273" y="0"/>
                  </a:lnTo>
                  <a:lnTo>
                    <a:pt x="914273" y="914400"/>
                  </a:lnTo>
                  <a:close/>
                </a:path>
              </a:pathLst>
            </a:custGeom>
            <a:solidFill>
              <a:srgbClr val="41B050"/>
            </a:solidFill>
          </p:spPr>
        </p:sp>
      </p:grpSp>
      <p:grpSp>
        <p:nvGrpSpPr>
          <p:cNvPr name="Group 29" id="29"/>
          <p:cNvGrpSpPr/>
          <p:nvPr/>
        </p:nvGrpSpPr>
        <p:grpSpPr>
          <a:xfrm rot="0">
            <a:off x="14029998" y="8843927"/>
            <a:ext cx="271780" cy="271780"/>
            <a:chOff x="0" y="0"/>
            <a:chExt cx="362373" cy="362373"/>
          </a:xfrm>
        </p:grpSpPr>
        <p:sp>
          <p:nvSpPr>
            <p:cNvPr name="Freeform 30" id="30"/>
            <p:cNvSpPr/>
            <p:nvPr/>
          </p:nvSpPr>
          <p:spPr>
            <a:xfrm flipH="false" flipV="false" rot="0">
              <a:off x="0" y="0"/>
              <a:ext cx="361950" cy="361950"/>
            </a:xfrm>
            <a:custGeom>
              <a:avLst/>
              <a:gdLst/>
              <a:ahLst/>
              <a:cxnLst/>
              <a:rect r="r" b="b" t="t" l="l"/>
              <a:pathLst>
                <a:path h="361950" w="361950">
                  <a:moveTo>
                    <a:pt x="361950" y="361950"/>
                  </a:moveTo>
                  <a:lnTo>
                    <a:pt x="0" y="361950"/>
                  </a:lnTo>
                  <a:lnTo>
                    <a:pt x="0" y="0"/>
                  </a:lnTo>
                  <a:lnTo>
                    <a:pt x="361950" y="0"/>
                  </a:lnTo>
                  <a:lnTo>
                    <a:pt x="361950" y="361950"/>
                  </a:lnTo>
                  <a:close/>
                </a:path>
              </a:pathLst>
            </a:custGeom>
            <a:solidFill>
              <a:srgbClr val="2E946A"/>
            </a:solidFill>
          </p:spPr>
        </p:sp>
      </p:grpSp>
      <p:sp>
        <p:nvSpPr>
          <p:cNvPr name="Freeform 31" id="31"/>
          <p:cNvSpPr/>
          <p:nvPr/>
        </p:nvSpPr>
        <p:spPr>
          <a:xfrm flipH="false" flipV="false" rot="0">
            <a:off x="675640" y="4571677"/>
            <a:ext cx="3705224" cy="5133974"/>
          </a:xfrm>
          <a:custGeom>
            <a:avLst/>
            <a:gdLst/>
            <a:ahLst/>
            <a:cxnLst/>
            <a:rect r="r" b="b" t="t" l="l"/>
            <a:pathLst>
              <a:path h="5133974" w="3705224">
                <a:moveTo>
                  <a:pt x="0" y="0"/>
                </a:moveTo>
                <a:lnTo>
                  <a:pt x="3705224" y="0"/>
                </a:lnTo>
                <a:lnTo>
                  <a:pt x="3705224" y="5133974"/>
                </a:lnTo>
                <a:lnTo>
                  <a:pt x="0" y="5133974"/>
                </a:lnTo>
                <a:lnTo>
                  <a:pt x="0" y="0"/>
                </a:lnTo>
                <a:close/>
              </a:path>
            </a:pathLst>
          </a:custGeom>
          <a:blipFill>
            <a:blip r:embed="rId2"/>
            <a:stretch>
              <a:fillRect l="0" t="-1476" r="0" b="-1476"/>
            </a:stretch>
          </a:blipFill>
        </p:spPr>
      </p:sp>
      <p:sp>
        <p:nvSpPr>
          <p:cNvPr name="TextBox 32" id="32"/>
          <p:cNvSpPr txBox="true"/>
          <p:nvPr/>
        </p:nvSpPr>
        <p:spPr>
          <a:xfrm rot="0">
            <a:off x="843592" y="988352"/>
            <a:ext cx="14755494" cy="971517"/>
          </a:xfrm>
          <a:prstGeom prst="rect">
            <a:avLst/>
          </a:prstGeom>
        </p:spPr>
        <p:txBody>
          <a:bodyPr anchor="t" rtlCol="false" tIns="0" lIns="0" bIns="0" rIns="0">
            <a:spAutoFit/>
          </a:bodyPr>
          <a:lstStyle/>
          <a:p>
            <a:pPr algn="l">
              <a:lnSpc>
                <a:spcPts val="7680"/>
              </a:lnSpc>
            </a:pPr>
            <a:r>
              <a:rPr lang="en-US" sz="6400">
                <a:solidFill>
                  <a:srgbClr val="000000"/>
                </a:solidFill>
                <a:latin typeface="Trebuchet MS Bold"/>
              </a:rPr>
              <a:t>THE WOW IN YOUR SOLUTION</a:t>
            </a:r>
          </a:p>
        </p:txBody>
      </p:sp>
      <p:sp>
        <p:nvSpPr>
          <p:cNvPr name="TextBox 33" id="33"/>
          <p:cNvSpPr txBox="true"/>
          <p:nvPr/>
        </p:nvSpPr>
        <p:spPr>
          <a:xfrm rot="0">
            <a:off x="1116012" y="9696126"/>
            <a:ext cx="2521585" cy="279400"/>
          </a:xfrm>
          <a:prstGeom prst="rect">
            <a:avLst/>
          </a:prstGeom>
        </p:spPr>
        <p:txBody>
          <a:bodyPr anchor="t" rtlCol="false" tIns="0" lIns="0" bIns="0" rIns="0">
            <a:spAutoFit/>
          </a:bodyPr>
          <a:lstStyle/>
          <a:p>
            <a:pPr algn="l">
              <a:lnSpc>
                <a:spcPts val="1980"/>
              </a:lnSpc>
            </a:pPr>
            <a:r>
              <a:rPr lang="en-US" sz="1650">
                <a:solidFill>
                  <a:srgbClr val="2E82C2"/>
                </a:solidFill>
                <a:latin typeface="Trebuchet MS"/>
              </a:rPr>
              <a:t>3/21/2024</a:t>
            </a:r>
            <a:r>
              <a:rPr lang="en-US" sz="1650">
                <a:solidFill>
                  <a:srgbClr val="2E82C2"/>
                </a:solidFill>
                <a:latin typeface="Trebuchet MS Bold"/>
              </a:rPr>
              <a:t>Annual Review</a:t>
            </a:r>
          </a:p>
        </p:txBody>
      </p:sp>
      <p:sp>
        <p:nvSpPr>
          <p:cNvPr name="TextBox 34" id="34"/>
          <p:cNvSpPr txBox="true"/>
          <p:nvPr/>
        </p:nvSpPr>
        <p:spPr>
          <a:xfrm rot="0">
            <a:off x="17049177" y="9696126"/>
            <a:ext cx="201294" cy="279400"/>
          </a:xfrm>
          <a:prstGeom prst="rect">
            <a:avLst/>
          </a:prstGeom>
        </p:spPr>
        <p:txBody>
          <a:bodyPr anchor="t" rtlCol="false" tIns="0" lIns="0" bIns="0" rIns="0">
            <a:spAutoFit/>
          </a:bodyPr>
          <a:lstStyle/>
          <a:p>
            <a:pPr algn="l">
              <a:lnSpc>
                <a:spcPts val="1980"/>
              </a:lnSpc>
            </a:pPr>
            <a:r>
              <a:rPr lang="en-US" sz="1650" spc="-50">
                <a:solidFill>
                  <a:srgbClr val="2E946A"/>
                </a:solidFill>
                <a:latin typeface="Trebuchet MS"/>
              </a:rPr>
              <a:t>1</a:t>
            </a:r>
          </a:p>
        </p:txBody>
      </p:sp>
      <p:sp>
        <p:nvSpPr>
          <p:cNvPr name="TextBox 35" id="35"/>
          <p:cNvSpPr txBox="true"/>
          <p:nvPr/>
        </p:nvSpPr>
        <p:spPr>
          <a:xfrm rot="0">
            <a:off x="4353146" y="3244409"/>
            <a:ext cx="9419699" cy="5046134"/>
          </a:xfrm>
          <a:prstGeom prst="rect">
            <a:avLst/>
          </a:prstGeom>
        </p:spPr>
        <p:txBody>
          <a:bodyPr anchor="t" rtlCol="false" tIns="0" lIns="0" bIns="0" rIns="0">
            <a:spAutoFit/>
          </a:bodyPr>
          <a:lstStyle/>
          <a:p>
            <a:pPr algn="just" marL="458609" indent="-229304" lvl="1">
              <a:lnSpc>
                <a:spcPts val="2549"/>
              </a:lnSpc>
              <a:buFont typeface="Arial"/>
              <a:buChar char="•"/>
            </a:pPr>
            <a:r>
              <a:rPr lang="en-US" sz="2124">
                <a:solidFill>
                  <a:srgbClr val="000000"/>
                </a:solidFill>
                <a:latin typeface="Trebuchet MS Bold"/>
              </a:rPr>
              <a:t>Our solution doesn't just add color; it breathes life into grayscale images, accurately inferring realistic color information that closely mirrors the original scenes. The transformation is so seamless and faithful that it's hard to believe the resulting images were ever grayscale.</a:t>
            </a:r>
          </a:p>
          <a:p>
            <a:pPr algn="just">
              <a:lnSpc>
                <a:spcPts val="2549"/>
              </a:lnSpc>
            </a:pPr>
          </a:p>
          <a:p>
            <a:pPr algn="just" marL="458609" indent="-229304" lvl="1">
              <a:lnSpc>
                <a:spcPts val="2549"/>
              </a:lnSpc>
              <a:buFont typeface="Arial"/>
              <a:buChar char="•"/>
            </a:pPr>
            <a:r>
              <a:rPr lang="en-US" sz="2124">
                <a:solidFill>
                  <a:srgbClr val="000000"/>
                </a:solidFill>
                <a:latin typeface="Trebuchet MS Bold"/>
              </a:rPr>
              <a:t>Powered by cutting-edge Convolutional Neural Networks (CNNs), our solution goes beyond simple colorization. It intelligently analyzes image features and context to predict and apply colors with precision, resulting in colorized images that look like they were naturally captured in full color.</a:t>
            </a:r>
          </a:p>
          <a:p>
            <a:pPr algn="just">
              <a:lnSpc>
                <a:spcPts val="2549"/>
              </a:lnSpc>
            </a:pPr>
          </a:p>
          <a:p>
            <a:pPr algn="just" marL="458609" indent="-229304" lvl="1">
              <a:lnSpc>
                <a:spcPts val="2549"/>
              </a:lnSpc>
              <a:buFont typeface="Arial"/>
              <a:buChar char="•"/>
            </a:pPr>
            <a:r>
              <a:rPr lang="en-US" sz="2124">
                <a:solidFill>
                  <a:srgbClr val="000000"/>
                </a:solidFill>
                <a:latin typeface="Trebuchet MS Bold"/>
              </a:rPr>
              <a:t> Imagine taking a trip back in time and witnessing historical moments in vibrant color. Our solution offers just that, enabling users to revitalize archival and historical imagery, bringing the past to life with a level of vividness previously unimaginable.</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6167" y="6022153"/>
            <a:ext cx="675640" cy="4272280"/>
            <a:chOff x="0" y="0"/>
            <a:chExt cx="900853" cy="5696373"/>
          </a:xfrm>
        </p:grpSpPr>
        <p:sp>
          <p:nvSpPr>
            <p:cNvPr name="Freeform 3" id="3"/>
            <p:cNvSpPr/>
            <p:nvPr/>
          </p:nvSpPr>
          <p:spPr>
            <a:xfrm flipH="false" flipV="false" rot="0">
              <a:off x="0" y="0"/>
              <a:ext cx="900684" cy="5695950"/>
            </a:xfrm>
            <a:custGeom>
              <a:avLst/>
              <a:gdLst/>
              <a:ahLst/>
              <a:cxnLst/>
              <a:rect r="r" b="b" t="t" l="l"/>
              <a:pathLst>
                <a:path h="5695950" w="900684">
                  <a:moveTo>
                    <a:pt x="900684" y="5695950"/>
                  </a:moveTo>
                  <a:lnTo>
                    <a:pt x="0" y="5695950"/>
                  </a:lnTo>
                  <a:lnTo>
                    <a:pt x="0" y="0"/>
                  </a:lnTo>
                  <a:lnTo>
                    <a:pt x="900684" y="5695950"/>
                  </a:lnTo>
                  <a:close/>
                </a:path>
              </a:pathLst>
            </a:custGeom>
            <a:solidFill>
              <a:srgbClr val="5ECBEF">
                <a:alpha val="69804"/>
              </a:srgbClr>
            </a:solidFill>
          </p:spPr>
        </p:sp>
      </p:grpSp>
      <p:grpSp>
        <p:nvGrpSpPr>
          <p:cNvPr name="Group 4" id="4"/>
          <p:cNvGrpSpPr/>
          <p:nvPr/>
        </p:nvGrpSpPr>
        <p:grpSpPr>
          <a:xfrm rot="0">
            <a:off x="9955621" y="1572696"/>
            <a:ext cx="476250" cy="485775"/>
            <a:chOff x="0" y="0"/>
            <a:chExt cx="635000" cy="647700"/>
          </a:xfrm>
        </p:grpSpPr>
        <p:sp>
          <p:nvSpPr>
            <p:cNvPr name="Freeform 5" id="5"/>
            <p:cNvSpPr/>
            <p:nvPr/>
          </p:nvSpPr>
          <p:spPr>
            <a:xfrm flipH="false" flipV="false" rot="0">
              <a:off x="0" y="0"/>
              <a:ext cx="635000" cy="647700"/>
            </a:xfrm>
            <a:custGeom>
              <a:avLst/>
              <a:gdLst/>
              <a:ahLst/>
              <a:cxnLst/>
              <a:rect r="r" b="b" t="t" l="l"/>
              <a:pathLst>
                <a:path h="647700" w="635000">
                  <a:moveTo>
                    <a:pt x="635000" y="647700"/>
                  </a:moveTo>
                  <a:lnTo>
                    <a:pt x="0" y="647700"/>
                  </a:lnTo>
                  <a:lnTo>
                    <a:pt x="0" y="0"/>
                  </a:lnTo>
                  <a:lnTo>
                    <a:pt x="635000" y="0"/>
                  </a:lnTo>
                  <a:lnTo>
                    <a:pt x="635000" y="647700"/>
                  </a:lnTo>
                  <a:close/>
                </a:path>
              </a:pathLst>
            </a:custGeom>
            <a:solidFill>
              <a:srgbClr val="2E82C2"/>
            </a:solidFill>
          </p:spPr>
        </p:sp>
      </p:grpSp>
      <p:sp>
        <p:nvSpPr>
          <p:cNvPr name="Freeform 6" id="6"/>
          <p:cNvSpPr/>
          <p:nvPr/>
        </p:nvSpPr>
        <p:spPr>
          <a:xfrm flipH="false" flipV="false" rot="0">
            <a:off x="11165746" y="11"/>
            <a:ext cx="7129461" cy="10294422"/>
          </a:xfrm>
          <a:custGeom>
            <a:avLst/>
            <a:gdLst/>
            <a:ahLst/>
            <a:cxnLst/>
            <a:rect r="r" b="b" t="t" l="l"/>
            <a:pathLst>
              <a:path h="10294422" w="7129461">
                <a:moveTo>
                  <a:pt x="0" y="0"/>
                </a:moveTo>
                <a:lnTo>
                  <a:pt x="7129461" y="0"/>
                </a:lnTo>
                <a:lnTo>
                  <a:pt x="7129461" y="10294422"/>
                </a:lnTo>
                <a:lnTo>
                  <a:pt x="0" y="1029442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2502513" y="9701212"/>
            <a:ext cx="114469" cy="270933"/>
          </a:xfrm>
          <a:custGeom>
            <a:avLst/>
            <a:gdLst/>
            <a:ahLst/>
            <a:cxnLst/>
            <a:rect r="r" b="b" t="t" l="l"/>
            <a:pathLst>
              <a:path h="270933" w="114469">
                <a:moveTo>
                  <a:pt x="0" y="0"/>
                </a:moveTo>
                <a:lnTo>
                  <a:pt x="114469" y="0"/>
                </a:lnTo>
                <a:lnTo>
                  <a:pt x="114469" y="270933"/>
                </a:lnTo>
                <a:lnTo>
                  <a:pt x="0" y="270933"/>
                </a:lnTo>
                <a:lnTo>
                  <a:pt x="0" y="0"/>
                </a:lnTo>
                <a:close/>
              </a:path>
            </a:pathLst>
          </a:custGeom>
          <a:blipFill>
            <a:blip r:embed="rId4"/>
            <a:stretch>
              <a:fillRect l="-68343" t="0" r="-68343" b="0"/>
            </a:stretch>
          </a:blipFill>
        </p:spPr>
      </p:sp>
      <p:sp>
        <p:nvSpPr>
          <p:cNvPr name="TextBox 8" id="8"/>
          <p:cNvSpPr txBox="true"/>
          <p:nvPr/>
        </p:nvSpPr>
        <p:spPr>
          <a:xfrm rot="0">
            <a:off x="843592" y="400386"/>
            <a:ext cx="14755494" cy="1114425"/>
          </a:xfrm>
          <a:prstGeom prst="rect">
            <a:avLst/>
          </a:prstGeom>
        </p:spPr>
        <p:txBody>
          <a:bodyPr anchor="t" rtlCol="false" tIns="0" lIns="0" bIns="0" rIns="0">
            <a:spAutoFit/>
          </a:bodyPr>
          <a:lstStyle/>
          <a:p>
            <a:pPr algn="l">
              <a:lnSpc>
                <a:spcPts val="8640"/>
              </a:lnSpc>
            </a:pPr>
            <a:r>
              <a:rPr lang="en-US" sz="7200" spc="-10">
                <a:solidFill>
                  <a:srgbClr val="000000"/>
                </a:solidFill>
                <a:latin typeface="Trebuchet MS Bold"/>
              </a:rPr>
              <a:t>MODELLING</a:t>
            </a:r>
          </a:p>
        </p:txBody>
      </p:sp>
      <p:sp>
        <p:nvSpPr>
          <p:cNvPr name="TextBox 9" id="9"/>
          <p:cNvSpPr txBox="true"/>
          <p:nvPr/>
        </p:nvSpPr>
        <p:spPr>
          <a:xfrm rot="0">
            <a:off x="1116012" y="9696126"/>
            <a:ext cx="2521585" cy="279400"/>
          </a:xfrm>
          <a:prstGeom prst="rect">
            <a:avLst/>
          </a:prstGeom>
        </p:spPr>
        <p:txBody>
          <a:bodyPr anchor="t" rtlCol="false" tIns="0" lIns="0" bIns="0" rIns="0">
            <a:spAutoFit/>
          </a:bodyPr>
          <a:lstStyle/>
          <a:p>
            <a:pPr algn="l">
              <a:lnSpc>
                <a:spcPts val="1980"/>
              </a:lnSpc>
            </a:pPr>
            <a:r>
              <a:rPr lang="en-US" sz="1650">
                <a:solidFill>
                  <a:srgbClr val="2E82C2"/>
                </a:solidFill>
                <a:latin typeface="Trebuchet MS"/>
              </a:rPr>
              <a:t>3/21/2024</a:t>
            </a:r>
            <a:r>
              <a:rPr lang="en-US" sz="1650">
                <a:solidFill>
                  <a:srgbClr val="2E82C2"/>
                </a:solidFill>
                <a:latin typeface="Trebuchet MS Bold"/>
              </a:rPr>
              <a:t>Annual Review</a:t>
            </a:r>
          </a:p>
        </p:txBody>
      </p:sp>
      <p:sp>
        <p:nvSpPr>
          <p:cNvPr name="TextBox 10" id="10"/>
          <p:cNvSpPr txBox="true"/>
          <p:nvPr/>
        </p:nvSpPr>
        <p:spPr>
          <a:xfrm rot="0">
            <a:off x="17049177" y="9696126"/>
            <a:ext cx="201294" cy="279400"/>
          </a:xfrm>
          <a:prstGeom prst="rect">
            <a:avLst/>
          </a:prstGeom>
        </p:spPr>
        <p:txBody>
          <a:bodyPr anchor="t" rtlCol="false" tIns="0" lIns="0" bIns="0" rIns="0">
            <a:spAutoFit/>
          </a:bodyPr>
          <a:lstStyle/>
          <a:p>
            <a:pPr algn="l">
              <a:lnSpc>
                <a:spcPts val="1980"/>
              </a:lnSpc>
            </a:pPr>
            <a:r>
              <a:rPr lang="en-US" sz="1650" spc="-50">
                <a:solidFill>
                  <a:srgbClr val="2E946A"/>
                </a:solidFill>
                <a:latin typeface="Trebuchet MS"/>
              </a:rPr>
              <a:t>1</a:t>
            </a:r>
          </a:p>
        </p:txBody>
      </p:sp>
      <p:sp>
        <p:nvSpPr>
          <p:cNvPr name="TextBox 11" id="11"/>
          <p:cNvSpPr txBox="true"/>
          <p:nvPr/>
        </p:nvSpPr>
        <p:spPr>
          <a:xfrm rot="0">
            <a:off x="1028700" y="2609727"/>
            <a:ext cx="12753485" cy="7208342"/>
          </a:xfrm>
          <a:prstGeom prst="rect">
            <a:avLst/>
          </a:prstGeom>
        </p:spPr>
        <p:txBody>
          <a:bodyPr anchor="t" rtlCol="false" tIns="0" lIns="0" bIns="0" rIns="0">
            <a:spAutoFit/>
          </a:bodyPr>
          <a:lstStyle/>
          <a:p>
            <a:pPr marL="493907" indent="-246953" lvl="1">
              <a:lnSpc>
                <a:spcPts val="2745"/>
              </a:lnSpc>
              <a:buFont typeface="Arial"/>
              <a:buChar char="•"/>
            </a:pPr>
            <a:r>
              <a:rPr lang="en-US" sz="2287">
                <a:solidFill>
                  <a:srgbClr val="000000"/>
                </a:solidFill>
                <a:latin typeface="Trebuchet MS Bold"/>
              </a:rPr>
              <a:t>At the heart of our colorization solution lies a meticulously crafted CNN architecture. Engineered to extract intricate features from grayscale images and map them to corresponding colors, our model harnesses the power of deep learning to achieve unparalleled accuracy and realism in color reproduction.</a:t>
            </a:r>
          </a:p>
          <a:p>
            <a:pPr>
              <a:lnSpc>
                <a:spcPts val="2745"/>
              </a:lnSpc>
            </a:pPr>
          </a:p>
          <a:p>
            <a:pPr marL="493907" indent="-246953" lvl="1">
              <a:lnSpc>
                <a:spcPts val="2745"/>
              </a:lnSpc>
              <a:buFont typeface="Arial"/>
              <a:buChar char="•"/>
            </a:pPr>
            <a:r>
              <a:rPr lang="en-US" sz="2287">
                <a:solidFill>
                  <a:srgbClr val="000000"/>
                </a:solidFill>
                <a:latin typeface="Trebuchet MS Bold"/>
              </a:rPr>
              <a:t> Inspired by state-of-the-art image-to-image translation frameworks, our model adopts an encoder-decoder architecture. The encoder efficiently encodes the spatial and semantic information of input images, while the decoder deciphers and reconstructs the colorized output, layer by layer, with meticulous attention to detail.</a:t>
            </a:r>
          </a:p>
          <a:p>
            <a:pPr>
              <a:lnSpc>
                <a:spcPts val="2745"/>
              </a:lnSpc>
            </a:pPr>
          </a:p>
          <a:p>
            <a:pPr marL="493907" indent="-246953" lvl="1">
              <a:lnSpc>
                <a:spcPts val="2745"/>
              </a:lnSpc>
              <a:buFont typeface="Arial"/>
              <a:buChar char="•"/>
            </a:pPr>
            <a:r>
              <a:rPr lang="en-US" sz="2287">
                <a:solidFill>
                  <a:srgbClr val="000000"/>
                </a:solidFill>
                <a:latin typeface="Trebuchet MS Bold"/>
              </a:rPr>
              <a:t>To facilitate seamless information flow and preserve fine-grained details during colorization, our model incorporates skip connections. These connections allow high-level semantic information from the encoder to be directly fused with low-level features from earlier layers, enabling the model to capture both global context and local intricacies.</a:t>
            </a:r>
          </a:p>
          <a:p>
            <a:pPr>
              <a:lnSpc>
                <a:spcPts val="2745"/>
              </a:lnSpc>
            </a:pPr>
          </a:p>
          <a:p>
            <a:pPr marL="493907" indent="-246953" lvl="1">
              <a:lnSpc>
                <a:spcPts val="2745"/>
              </a:lnSpc>
              <a:buFont typeface="Arial"/>
              <a:buChar char="•"/>
            </a:pPr>
            <a:r>
              <a:rPr lang="en-US" sz="2287">
                <a:solidFill>
                  <a:srgbClr val="000000"/>
                </a:solidFill>
                <a:latin typeface="Trebuchet MS Bold"/>
              </a:rPr>
              <a:t>everaging the power of transfer learning, our model initializes its weights with pre-trained parameters from large-scale image datasets. Fine-tuning on our specialized grayscale-to-color dataset allows the model to adapt and refine its representations specifically for the task of colorization, accelerating convergence and enhancing performance.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DAGDTTA4XcY</dc:identifier>
  <dcterms:modified xsi:type="dcterms:W3CDTF">2011-08-01T06:04:30Z</dcterms:modified>
  <cp:revision>1</cp:revision>
  <dc:title>SUSITHAKASH.pptx</dc:title>
</cp:coreProperties>
</file>