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72" y="57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emf"/><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package" Target="../embeddings/Microsoft_Excel_Worksheet.xlsx"/><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7200" y="2935754"/>
            <a:ext cx="10125074" cy="1938992"/>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STUDENT NAME: SABARISH R.C</a:t>
            </a:r>
          </a:p>
          <a:p>
            <a:pPr algn="just"/>
            <a:r>
              <a:rPr lang="en-US" sz="2400" b="1" dirty="0">
                <a:latin typeface="Times New Roman" panose="02020603050405020304" pitchFamily="18" charset="0"/>
                <a:cs typeface="Times New Roman" panose="02020603050405020304" pitchFamily="18" charset="0"/>
              </a:rPr>
              <a:t>REGISTER NO:312204517, 5942E3B5045877EA9DE4A163450BAA6B</a:t>
            </a:r>
          </a:p>
          <a:p>
            <a:pPr algn="just"/>
            <a:r>
              <a:rPr lang="en-US" sz="2400" b="1" dirty="0">
                <a:latin typeface="Times New Roman" panose="02020603050405020304" pitchFamily="18" charset="0"/>
                <a:cs typeface="Times New Roman" panose="02020603050405020304" pitchFamily="18" charset="0"/>
              </a:rPr>
              <a:t>DEPARTMENT:COMMERCE</a:t>
            </a:r>
          </a:p>
          <a:p>
            <a:pPr algn="just"/>
            <a:r>
              <a:rPr lang="en-US" sz="2400" b="1" dirty="0">
                <a:latin typeface="Times New Roman" panose="02020603050405020304" pitchFamily="18" charset="0"/>
                <a:cs typeface="Times New Roman" panose="02020603050405020304" pitchFamily="18" charset="0"/>
              </a:rPr>
              <a:t>COLLEGE: K.C.S. KASI NADAR COLLAGE OF ARTS &amp; SCEINCE</a:t>
            </a:r>
          </a:p>
          <a:p>
            <a:pPr algn="just"/>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365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9242425" cy="2677656"/>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26725" y="654970"/>
            <a:ext cx="457200" cy="457200"/>
          </a:xfrm>
          <a:prstGeom prst="rect">
            <a:avLst/>
          </a:prstGeom>
        </p:spPr>
      </p:pic>
      <p:pic>
        <p:nvPicPr>
          <p:cNvPr id="8" name="Picture 7">
            <a:extLst>
              <a:ext uri="{FF2B5EF4-FFF2-40B4-BE49-F238E27FC236}">
                <a16:creationId xmlns:a16="http://schemas.microsoft.com/office/drawing/2014/main" id="{430EC5AD-F46A-71EB-292B-BD050DA0B3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042" y="1365926"/>
            <a:ext cx="10066558" cy="4837104"/>
          </a:xfrm>
          <a:prstGeom prst="rect">
            <a:avLst/>
          </a:prstGeom>
        </p:spPr>
      </p:pic>
      <p:graphicFrame>
        <p:nvGraphicFramePr>
          <p:cNvPr id="11" name="Object 10">
            <a:extLst>
              <a:ext uri="{FF2B5EF4-FFF2-40B4-BE49-F238E27FC236}">
                <a16:creationId xmlns:a16="http://schemas.microsoft.com/office/drawing/2014/main" id="{D0279EF4-24E3-B117-7A7D-32C8DAB269B3}"/>
              </a:ext>
            </a:extLst>
          </p:cNvPr>
          <p:cNvGraphicFramePr>
            <a:graphicFrameLocks noChangeAspect="1"/>
          </p:cNvGraphicFramePr>
          <p:nvPr>
            <p:extLst>
              <p:ext uri="{D42A27DB-BD31-4B8C-83A1-F6EECF244321}">
                <p14:modId xmlns:p14="http://schemas.microsoft.com/office/powerpoint/2010/main" val="1386459744"/>
              </p:ext>
            </p:extLst>
          </p:nvPr>
        </p:nvGraphicFramePr>
        <p:xfrm>
          <a:off x="3921108" y="369570"/>
          <a:ext cx="1104900" cy="2651760"/>
        </p:xfrm>
        <a:graphic>
          <a:graphicData uri="http://schemas.openxmlformats.org/presentationml/2006/ole">
            <mc:AlternateContent xmlns:mc="http://schemas.openxmlformats.org/markup-compatibility/2006">
              <mc:Choice xmlns:v="urn:schemas-microsoft-com:vml" Requires="v">
                <p:oleObj name="Worksheet" showAsIcon="1" r:id="rId6" imgW="380879" imgH="914590" progId="Excel.Sheet.12">
                  <p:embed/>
                </p:oleObj>
              </mc:Choice>
              <mc:Fallback>
                <p:oleObj name="Worksheet" showAsIcon="1" r:id="rId6" imgW="380879" imgH="914590" progId="Excel.Sheet.12">
                  <p:embed/>
                  <p:pic>
                    <p:nvPicPr>
                      <p:cNvPr id="0" name=""/>
                      <p:cNvPicPr/>
                      <p:nvPr/>
                    </p:nvPicPr>
                    <p:blipFill>
                      <a:blip r:embed="rId7"/>
                      <a:stretch>
                        <a:fillRect/>
                      </a:stretch>
                    </p:blipFill>
                    <p:spPr>
                      <a:xfrm>
                        <a:off x="3921108" y="369570"/>
                        <a:ext cx="1104900" cy="265176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1E179B-6439-81EB-E205-E167A713A9BC}"/>
              </a:ext>
            </a:extLst>
          </p:cNvPr>
          <p:cNvSpPr txBox="1"/>
          <p:nvPr/>
        </p:nvSpPr>
        <p:spPr>
          <a:xfrm>
            <a:off x="755332" y="1371600"/>
            <a:ext cx="9150668"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data analysis provides a comprehensive understanding of the factors influencing employee project management. By addressing the identified areas for improvement, the organization can enhance its project management practices, leading to more successful project outcomes and a more engaged and productive workforce.</a:t>
            </a:r>
          </a:p>
          <a:p>
            <a:endParaRPr lang="en-IN" sz="2800"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Project management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43217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190500"/>
            <a:ext cx="71628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219200"/>
            <a:ext cx="9448800" cy="1200329"/>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problem  is  to identify  the employee  project performance  using excel tools.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381001"/>
            <a:ext cx="58134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295400"/>
            <a:ext cx="960120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project progress using  excel, with the help of below mentioned tools in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384995"/>
          </a:xfrm>
          <a:prstGeom prst="rect">
            <a:avLst/>
          </a:prstGeom>
          <a:noFill/>
        </p:spPr>
        <p:txBody>
          <a:bodyPr wrap="square" rtlCol="0">
            <a:spAutoFit/>
          </a:bodyPr>
          <a:lstStyle/>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Tables.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Slicers.</a:t>
            </a:r>
          </a:p>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Pivot chart(</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8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8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609600"/>
            <a:ext cx="65532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752600"/>
            <a:ext cx="8305800" cy="2554545"/>
          </a:xfrm>
          <a:prstGeom prst="rect">
            <a:avLst/>
          </a:prstGeom>
          <a:noFill/>
        </p:spPr>
        <p:txBody>
          <a:bodyPr wrap="square" rtlCol="0">
            <a:spAutoFit/>
          </a:bodyPr>
          <a:lstStyle/>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lgn="just">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User-Friendly Interface: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Comprehensive Data Management: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Organization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Advanced Analytical Tools: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Visual Representation: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Scenario Analysis:</a:t>
            </a:r>
          </a:p>
          <a:p>
            <a:pPr marL="342900" indent="-34290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Used to analyse different situation</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10141268" cy="424731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Data Overview:</a:t>
            </a:r>
          </a:p>
          <a:p>
            <a:pPr algn="just"/>
            <a:r>
              <a:rPr lang="en-US" sz="2800" dirty="0">
                <a:latin typeface="Times New Roman" panose="02020603050405020304" pitchFamily="18" charset="0"/>
                <a:cs typeface="Times New Roman" panose="02020603050405020304" pitchFamily="18" charset="0"/>
              </a:rPr>
              <a:t>The dataset contains information about employees within an organization, (project performance). This data is used to calculate and analyze the project progress metrics.</a:t>
            </a:r>
          </a:p>
          <a:p>
            <a:pPr algn="just"/>
            <a:r>
              <a:rPr lang="en-IN" sz="28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Project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Task Name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Assigned to	</a:t>
            </a:r>
          </a:p>
          <a:p>
            <a:pPr marL="342900" indent="-342900" algn="just">
              <a:buFont typeface="+mj-lt"/>
              <a:buAutoNum type="arabicPeriod"/>
            </a:pPr>
            <a:r>
              <a:rPr lang="en-US" sz="2800" dirty="0">
                <a:latin typeface="Times New Roman" panose="02020603050405020304" pitchFamily="18" charset="0"/>
                <a:cs typeface="Times New Roman" panose="02020603050405020304" pitchFamily="18" charset="0"/>
              </a:rPr>
              <a:t>Progress</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95472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360</Words>
  <Application>Microsoft Office PowerPoint</Application>
  <PresentationFormat>Widescreen</PresentationFormat>
  <Paragraphs>84</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Sethu Eswar</cp:lastModifiedBy>
  <cp:revision>23</cp:revision>
  <dcterms:created xsi:type="dcterms:W3CDTF">2024-03-29T15:07:22Z</dcterms:created>
  <dcterms:modified xsi:type="dcterms:W3CDTF">2024-08-27T07:11:25Z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