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91" r:id="rId5"/>
    <p:sldId id="1490" r:id="rId6"/>
    <p:sldId id="149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5E5E5"/>
    <a:srgbClr val="999999"/>
    <a:srgbClr val="EAEAEA"/>
    <a:srgbClr val="C1BFBF"/>
    <a:srgbClr val="AFABAB"/>
    <a:srgbClr val="CBA9E5"/>
    <a:srgbClr val="BFBFBF"/>
    <a:srgbClr val="6DB6FF"/>
    <a:srgbClr val="9BC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4B1A8-3F2E-410F-B959-25149B955898}" v="758" dt="2021-12-11T13:23:57.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6" autoAdjust="0"/>
    <p:restoredTop sz="93713" autoAdjust="0"/>
  </p:normalViewPr>
  <p:slideViewPr>
    <p:cSldViewPr snapToGrid="0">
      <p:cViewPr varScale="1">
        <p:scale>
          <a:sx n="60" d="100"/>
          <a:sy n="60" d="100"/>
        </p:scale>
        <p:origin x="136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39" d="100"/>
          <a:sy n="39" d="100"/>
        </p:scale>
        <p:origin x="240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Kumar Tambi" userId="976a9629-8929-439d-bb6c-3013cd7fb0dc" providerId="ADAL" clId="{92C4B1A8-3F2E-410F-B959-25149B955898}"/>
    <pc:docChg chg="modSld">
      <pc:chgData name="Mahesh Kumar Tambi" userId="976a9629-8929-439d-bb6c-3013cd7fb0dc" providerId="ADAL" clId="{92C4B1A8-3F2E-410F-B959-25149B955898}" dt="2021-12-13T14:35:30.929" v="3" actId="5793"/>
      <pc:docMkLst>
        <pc:docMk/>
      </pc:docMkLst>
      <pc:sldChg chg="modSp mod">
        <pc:chgData name="Mahesh Kumar Tambi" userId="976a9629-8929-439d-bb6c-3013cd7fb0dc" providerId="ADAL" clId="{92C4B1A8-3F2E-410F-B959-25149B955898}" dt="2021-12-13T14:35:30.929" v="3" actId="5793"/>
        <pc:sldMkLst>
          <pc:docMk/>
          <pc:sldMk cId="1724753030" sldId="1035"/>
        </pc:sldMkLst>
        <pc:spChg chg="mod">
          <ac:chgData name="Mahesh Kumar Tambi" userId="976a9629-8929-439d-bb6c-3013cd7fb0dc" providerId="ADAL" clId="{92C4B1A8-3F2E-410F-B959-25149B955898}" dt="2021-12-13T14:35:30.929" v="3" actId="5793"/>
          <ac:spMkLst>
            <pc:docMk/>
            <pc:sldMk cId="1724753030" sldId="1035"/>
            <ac:spMk id="61" creationId="{BA78BB5F-06A4-4114-BEDF-5BEFE6139A3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FE7254-C553-4883-9F68-59DFD5D88AD8}" type="datetimeFigureOut">
              <a:rPr lang="en-US" smtClean="0"/>
              <a:t>1/10/2022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84826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4AB16-5A0A-49A2-995B-831FE597090D}" type="datetimeFigureOut">
              <a:rPr lang="en-US" smtClean="0"/>
              <a:t>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DD0F-C058-44BC-B918-517340270776}" type="slidenum">
              <a:rPr lang="en-US" smtClean="0"/>
              <a:t>‹#›</a:t>
            </a:fld>
            <a:endParaRPr lang="en-US" dirty="0"/>
          </a:p>
        </p:txBody>
      </p:sp>
    </p:spTree>
    <p:extLst>
      <p:ext uri="{BB962C8B-B14F-4D97-AF65-F5344CB8AC3E}">
        <p14:creationId xmlns:p14="http://schemas.microsoft.com/office/powerpoint/2010/main" val="236838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3645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77F26DF-1DF8-457D-9214-F4093E5E7948}"/>
              </a:ext>
            </a:extLst>
          </p:cNvPr>
          <p:cNvSpPr/>
          <p:nvPr userDrawn="1"/>
        </p:nvSpPr>
        <p:spPr>
          <a:xfrm>
            <a:off x="0" y="0"/>
            <a:ext cx="12192000" cy="6858000"/>
          </a:xfrm>
          <a:prstGeom prst="rect">
            <a:avLst/>
          </a:prstGeom>
          <a:gradFill flip="none" rotWithShape="1">
            <a:gsLst>
              <a:gs pos="100000">
                <a:srgbClr val="E2E2E2"/>
              </a:gs>
              <a:gs pos="32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a:grpSpLocks noChangeAspect="1"/>
          </p:cNvGrpSpPr>
          <p:nvPr userDrawn="1"/>
        </p:nvGrpSpPr>
        <p:grpSpPr>
          <a:xfrm>
            <a:off x="1524" y="752117"/>
            <a:ext cx="12188952" cy="5353767"/>
            <a:chOff x="-8920" y="292419"/>
            <a:chExt cx="9161829" cy="4024160"/>
          </a:xfrm>
        </p:grpSpPr>
        <p:grpSp>
          <p:nvGrpSpPr>
            <p:cNvPr id="5" name="Group 4"/>
            <p:cNvGrpSpPr>
              <a:grpSpLocks noChangeAspect="1"/>
            </p:cNvGrpSpPr>
            <p:nvPr userDrawn="1"/>
          </p:nvGrpSpPr>
          <p:grpSpPr>
            <a:xfrm>
              <a:off x="-8920" y="2154156"/>
              <a:ext cx="9161829" cy="865432"/>
              <a:chOff x="-8920" y="2154156"/>
              <a:chExt cx="9161828" cy="865432"/>
            </a:xfrm>
            <a:solidFill>
              <a:srgbClr val="007DC3"/>
            </a:solidFill>
          </p:grpSpPr>
          <p:sp>
            <p:nvSpPr>
              <p:cNvPr id="11"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2"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4"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7"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8"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9"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0"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2"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3"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4"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5"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6"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7"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8"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grpSp>
        <p:grpSp>
          <p:nvGrpSpPr>
            <p:cNvPr id="6" name="Group 5"/>
            <p:cNvGrpSpPr>
              <a:grpSpLocks noChangeAspect="1"/>
            </p:cNvGrpSpPr>
            <p:nvPr userDrawn="1"/>
          </p:nvGrpSpPr>
          <p:grpSpPr>
            <a:xfrm>
              <a:off x="3253738" y="292419"/>
              <a:ext cx="2629356" cy="4024160"/>
              <a:chOff x="3253738" y="292419"/>
              <a:chExt cx="2629356" cy="402416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8" name="Group 7"/>
              <p:cNvGrpSpPr/>
              <p:nvPr userDrawn="1"/>
            </p:nvGrpSpPr>
            <p:grpSpPr>
              <a:xfrm>
                <a:off x="4152174" y="856717"/>
                <a:ext cx="836532" cy="3459862"/>
                <a:chOff x="4152174" y="856717"/>
                <a:chExt cx="836532" cy="3459862"/>
              </a:xfrm>
            </p:grpSpPr>
            <p:sp>
              <p:nvSpPr>
                <p:cNvPr id="9"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grpSp>
      <p:sp>
        <p:nvSpPr>
          <p:cNvPr id="30" name="TextBox 29"/>
          <p:cNvSpPr txBox="1"/>
          <p:nvPr userDrawn="1"/>
        </p:nvSpPr>
        <p:spPr>
          <a:xfrm>
            <a:off x="244760" y="6200860"/>
            <a:ext cx="1175963" cy="215444"/>
          </a:xfrm>
          <a:prstGeom prst="rect">
            <a:avLst/>
          </a:prstGeom>
          <a:noFill/>
        </p:spPr>
        <p:txBody>
          <a:bodyPr wrap="none" lIns="91440" tIns="0" rIns="0" bIns="0" rtlCol="0">
            <a:spAutoFit/>
          </a:bodyPr>
          <a:lstStyle/>
          <a:p>
            <a:fld id="{11A36942-31EF-4AAB-90EA-110C56FA26B5}" type="datetime4">
              <a:rPr lang="en-US" sz="1400" smtClean="0">
                <a:solidFill>
                  <a:srgbClr val="525457"/>
                </a:solidFill>
                <a:latin typeface="Arial" pitchFamily="34" charset="0"/>
                <a:cs typeface="Arial" pitchFamily="34" charset="0"/>
              </a:rPr>
              <a:t>January 10, 2022</a:t>
            </a:fld>
            <a:endParaRPr lang="en-US" sz="1400" dirty="0">
              <a:solidFill>
                <a:srgbClr val="525457"/>
              </a:solidFill>
              <a:latin typeface="Arial" pitchFamily="34" charset="0"/>
              <a:cs typeface="Arial" pitchFamily="34" charset="0"/>
            </a:endParaRPr>
          </a:p>
        </p:txBody>
      </p:sp>
      <p:pic>
        <p:nvPicPr>
          <p:cNvPr id="32" name="Picture 3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2092" y="5755459"/>
            <a:ext cx="1076500" cy="548640"/>
          </a:xfrm>
          <a:prstGeom prst="rect">
            <a:avLst/>
          </a:prstGeom>
        </p:spPr>
      </p:pic>
      <p:sp>
        <p:nvSpPr>
          <p:cNvPr id="36" name="Title 4"/>
          <p:cNvSpPr>
            <a:spLocks noGrp="1"/>
          </p:cNvSpPr>
          <p:nvPr>
            <p:ph type="title" hasCustomPrompt="1"/>
          </p:nvPr>
        </p:nvSpPr>
        <p:spPr>
          <a:xfrm>
            <a:off x="247466" y="4705834"/>
            <a:ext cx="4736592" cy="535531"/>
          </a:xfrm>
        </p:spPr>
        <p:txBody>
          <a:bodyPr/>
          <a:lstStyle>
            <a:lvl1pPr>
              <a:defRPr sz="3200">
                <a:solidFill>
                  <a:srgbClr val="000000"/>
                </a:solidFill>
              </a:defRPr>
            </a:lvl1pPr>
          </a:lstStyle>
          <a:p>
            <a:r>
              <a:rPr lang="en-US" dirty="0"/>
              <a:t>xx</a:t>
            </a:r>
          </a:p>
        </p:txBody>
      </p:sp>
      <p:sp>
        <p:nvSpPr>
          <p:cNvPr id="38" name="Text Placeholder 2"/>
          <p:cNvSpPr>
            <a:spLocks noGrp="1"/>
          </p:cNvSpPr>
          <p:nvPr>
            <p:ph type="body" sz="quarter" idx="10" hasCustomPrompt="1"/>
          </p:nvPr>
        </p:nvSpPr>
        <p:spPr>
          <a:xfrm>
            <a:off x="243859" y="5370853"/>
            <a:ext cx="4736592" cy="400110"/>
          </a:xfrm>
        </p:spPr>
        <p:txBody>
          <a:bodyPr>
            <a:normAutofit/>
          </a:bodyPr>
          <a:lstStyle>
            <a:lvl1pPr marL="0" indent="0">
              <a:buNone/>
              <a:defRPr sz="2000" baseline="0">
                <a:solidFill>
                  <a:srgbClr val="0066CC"/>
                </a:solidFill>
              </a:defRPr>
            </a:lvl1pPr>
          </a:lstStyle>
          <a:p>
            <a:r>
              <a:rPr lang="en-US" dirty="0"/>
              <a:t>xx</a:t>
            </a:r>
          </a:p>
        </p:txBody>
      </p:sp>
    </p:spTree>
    <p:extLst>
      <p:ext uri="{BB962C8B-B14F-4D97-AF65-F5344CB8AC3E}">
        <p14:creationId xmlns:p14="http://schemas.microsoft.com/office/powerpoint/2010/main" val="5614995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H Series1">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419210" y="1960925"/>
            <a:ext cx="9353590" cy="535531"/>
          </a:xfrm>
        </p:spPr>
        <p:txBody>
          <a:bodyPr wrap="square" anchor="b">
            <a:spAutoFit/>
          </a:bodyPr>
          <a:lstStyle>
            <a:lvl1pPr>
              <a:defRPr sz="3200">
                <a:solidFill>
                  <a:srgbClr val="004785"/>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chemeClr val="accent1">
                <a:lumMod val="60000"/>
                <a:lumOff val="40000"/>
              </a:schemeClr>
            </a:solidFill>
          </p:spPr>
          <p:txBody>
            <a:bodyPr wrap="square" lIns="0" tIns="0" rIns="0" bIns="0" rtlCol="0"/>
            <a:lstStyle/>
            <a:p>
              <a:pPr lvl="0"/>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pPr lvl="0"/>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381732526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you">
    <p:bg>
      <p:bgRef idx="1001">
        <a:schemeClr val="bg1"/>
      </p:bgRef>
    </p:bg>
    <p:spTree>
      <p:nvGrpSpPr>
        <p:cNvPr id="1" name=""/>
        <p:cNvGrpSpPr/>
        <p:nvPr/>
      </p:nvGrpSpPr>
      <p:grpSpPr>
        <a:xfrm>
          <a:off x="0" y="0"/>
          <a:ext cx="0" cy="0"/>
          <a:chOff x="0" y="0"/>
          <a:chExt cx="0" cy="0"/>
        </a:xfrm>
      </p:grpSpPr>
      <p:grpSp>
        <p:nvGrpSpPr>
          <p:cNvPr id="22" name="Group 21"/>
          <p:cNvGrpSpPr/>
          <p:nvPr userDrawn="1"/>
        </p:nvGrpSpPr>
        <p:grpSpPr>
          <a:xfrm>
            <a:off x="0" y="1127489"/>
            <a:ext cx="12188952" cy="4603022"/>
            <a:chOff x="1524" y="1127489"/>
            <a:chExt cx="12188952" cy="4603022"/>
          </a:xfrm>
        </p:grpSpPr>
        <p:sp>
          <p:nvSpPr>
            <p:cNvPr id="23" name="object 2"/>
            <p:cNvSpPr/>
            <p:nvPr userDrawn="1"/>
          </p:nvSpPr>
          <p:spPr>
            <a:xfrm>
              <a:off x="2771854" y="1127489"/>
              <a:ext cx="1108212" cy="460302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CC3"/>
            </a:solidFill>
          </p:spPr>
          <p:txBody>
            <a:bodyPr wrap="square" lIns="0" tIns="0" rIns="0" bIns="0" rtlCol="0"/>
            <a:lstStyle/>
            <a:p>
              <a:endParaRPr/>
            </a:p>
          </p:txBody>
        </p:sp>
        <p:grpSp>
          <p:nvGrpSpPr>
            <p:cNvPr id="24" name="Group 23"/>
            <p:cNvGrpSpPr/>
            <p:nvPr userDrawn="1"/>
          </p:nvGrpSpPr>
          <p:grpSpPr>
            <a:xfrm>
              <a:off x="1524" y="2853312"/>
              <a:ext cx="12188952" cy="1151376"/>
              <a:chOff x="-8920" y="2124012"/>
              <a:chExt cx="9161828" cy="865432"/>
            </a:xfrm>
            <a:solidFill>
              <a:srgbClr val="007CC3"/>
            </a:solidFill>
          </p:grpSpPr>
          <p:sp>
            <p:nvSpPr>
              <p:cNvPr id="27"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8"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7"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8"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9"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0"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1"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2"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3"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4"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5"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6"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7"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8"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5" name="Picture 24"/>
          <p:cNvPicPr>
            <a:picLocks noChangeAspect="1"/>
          </p:cNvPicPr>
          <p:nvPr userDrawn="1"/>
        </p:nvPicPr>
        <p:blipFill>
          <a:blip r:embed="rId2" cstate="email">
            <a:grayscl/>
            <a:extLst>
              <a:ext uri="{28A0092B-C50C-407E-A947-70E740481C1C}">
                <a14:useLocalDpi xmlns:a14="http://schemas.microsoft.com/office/drawing/2010/main"/>
              </a:ext>
            </a:extLst>
          </a:blip>
          <a:stretch>
            <a:fillRect/>
          </a:stretch>
        </p:blipFill>
        <p:spPr>
          <a:xfrm>
            <a:off x="0" y="0"/>
            <a:ext cx="12188952" cy="6858000"/>
          </a:xfrm>
          <a:prstGeom prst="rect">
            <a:avLst/>
          </a:prstGeom>
        </p:spPr>
      </p:pic>
      <p:pic>
        <p:nvPicPr>
          <p:cNvPr id="29" name="Picture 28"/>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736021" y="5961131"/>
            <a:ext cx="1077987" cy="548640"/>
          </a:xfrm>
          <a:prstGeom prst="rect">
            <a:avLst/>
          </a:prstGeom>
        </p:spPr>
      </p:pic>
      <p:grpSp>
        <p:nvGrpSpPr>
          <p:cNvPr id="2" name="Group 1"/>
          <p:cNvGrpSpPr/>
          <p:nvPr userDrawn="1"/>
        </p:nvGrpSpPr>
        <p:grpSpPr>
          <a:xfrm>
            <a:off x="1524" y="1127489"/>
            <a:ext cx="12188952" cy="4603022"/>
            <a:chOff x="1524" y="1127489"/>
            <a:chExt cx="12188952" cy="4603022"/>
          </a:xfrm>
          <a:solidFill>
            <a:schemeClr val="accent1">
              <a:lumMod val="60000"/>
              <a:lumOff val="40000"/>
            </a:schemeClr>
          </a:solidFill>
        </p:grpSpPr>
        <p:sp>
          <p:nvSpPr>
            <p:cNvPr id="31" name="object 2"/>
            <p:cNvSpPr/>
            <p:nvPr userDrawn="1"/>
          </p:nvSpPr>
          <p:spPr>
            <a:xfrm>
              <a:off x="2771854" y="1127489"/>
              <a:ext cx="1108212" cy="460302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32" name="Group 31"/>
            <p:cNvGrpSpPr/>
            <p:nvPr userDrawn="1"/>
          </p:nvGrpSpPr>
          <p:grpSpPr>
            <a:xfrm>
              <a:off x="1524" y="2853312"/>
              <a:ext cx="12188952" cy="1151376"/>
              <a:chOff x="-8920" y="2124012"/>
              <a:chExt cx="9161828" cy="865432"/>
            </a:xfrm>
            <a:grpFill/>
          </p:grpSpPr>
          <p:sp>
            <p:nvSpPr>
              <p:cNvPr id="3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4"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5"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6"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1"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42"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3"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4"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45"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6"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7"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4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sp>
        <p:nvSpPr>
          <p:cNvPr id="49" name="Text Placeholder 2"/>
          <p:cNvSpPr txBox="1">
            <a:spLocks/>
          </p:cNvSpPr>
          <p:nvPr userDrawn="1"/>
        </p:nvSpPr>
        <p:spPr>
          <a:xfrm>
            <a:off x="5957279" y="5912285"/>
            <a:ext cx="4459330" cy="646331"/>
          </a:xfrm>
          <a:prstGeom prst="rect">
            <a:avLst/>
          </a:prstGeom>
        </p:spPr>
        <p:txBody>
          <a:bodyPr anchor="ctr">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00" b="0" dirty="0">
                <a:solidFill>
                  <a:schemeClr val="bg1">
                    <a:lumMod val="65000"/>
                  </a:schemeClr>
                </a:solidFill>
              </a:rPr>
              <a:t>© 2019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50" name="TextBox 49"/>
          <p:cNvSpPr txBox="1"/>
          <p:nvPr userDrawn="1"/>
        </p:nvSpPr>
        <p:spPr>
          <a:xfrm>
            <a:off x="5957279" y="5696841"/>
            <a:ext cx="1552669" cy="215444"/>
          </a:xfrm>
          <a:prstGeom prst="rect">
            <a:avLst/>
          </a:prstGeom>
          <a:noFill/>
        </p:spPr>
        <p:txBody>
          <a:bodyPr wrap="none" lIns="91440" tIns="0" rIns="0" bIns="0" rtlCol="0">
            <a:spAutoFit/>
          </a:bodyPr>
          <a:lstStyle/>
          <a:p>
            <a:fld id="{11A36942-31EF-4AAB-90EA-110C56FA26B5}" type="datetime4">
              <a:rPr lang="en-US" sz="1400" smtClean="0">
                <a:solidFill>
                  <a:schemeClr val="bg1"/>
                </a:solidFill>
                <a:latin typeface="Arial" pitchFamily="34" charset="0"/>
                <a:cs typeface="Arial" pitchFamily="34" charset="0"/>
              </a:rPr>
              <a:t>January 10, 2022</a:t>
            </a:fld>
            <a:endParaRPr lang="en-US" sz="1400" dirty="0">
              <a:solidFill>
                <a:schemeClr val="bg1"/>
              </a:solidFill>
              <a:latin typeface="Arial" pitchFamily="34" charset="0"/>
              <a:cs typeface="Arial" pitchFamily="34" charset="0"/>
            </a:endParaRPr>
          </a:p>
        </p:txBody>
      </p:sp>
      <p:sp>
        <p:nvSpPr>
          <p:cNvPr id="26" name="TextBox 25"/>
          <p:cNvSpPr txBox="1"/>
          <p:nvPr userDrawn="1"/>
        </p:nvSpPr>
        <p:spPr>
          <a:xfrm>
            <a:off x="6896541" y="2967335"/>
            <a:ext cx="2830903" cy="923330"/>
          </a:xfrm>
          <a:prstGeom prst="rect">
            <a:avLst/>
          </a:prstGeom>
          <a:noFill/>
        </p:spPr>
        <p:txBody>
          <a:bodyPr wrap="none" lIns="0" tIns="0" rIns="0" bIns="0" rtlCol="0" anchor="ctr">
            <a:spAutoFit/>
          </a:bodyPr>
          <a:lstStyle/>
          <a:p>
            <a:pPr algn="ctr"/>
            <a:r>
              <a:rPr lang="en-US" sz="6000" dirty="0">
                <a:solidFill>
                  <a:schemeClr val="bg1"/>
                </a:solidFill>
                <a:latin typeface="Agency FB" panose="020B0503020202020204" pitchFamily="34" charset="0"/>
                <a:cs typeface="Arial" pitchFamily="34" charset="0"/>
              </a:rPr>
              <a:t>THANK YOU!</a:t>
            </a:r>
          </a:p>
        </p:txBody>
      </p:sp>
    </p:spTree>
    <p:extLst>
      <p:ext uri="{BB962C8B-B14F-4D97-AF65-F5344CB8AC3E}">
        <p14:creationId xmlns:p14="http://schemas.microsoft.com/office/powerpoint/2010/main" val="316041038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243840" y="181858"/>
            <a:ext cx="11704320" cy="332399"/>
          </a:xfrm>
        </p:spPr>
        <p:txBody>
          <a:bodyPr vert="horz" wrap="square" lIns="0" tIns="0" rIns="0" bIns="0" rtlCol="0" anchor="t">
            <a:spAutoFit/>
          </a:bodyPr>
          <a:lstStyle>
            <a:lvl1pPr>
              <a:defRPr lang="en-US" dirty="0">
                <a:solidFill>
                  <a:schemeClr val="tx1">
                    <a:lumMod val="75000"/>
                  </a:schemeClr>
                </a:solidFill>
              </a:defRPr>
            </a:lvl1pPr>
          </a:lstStyle>
          <a:p>
            <a:pPr lvl="0"/>
            <a:r>
              <a:rPr lang="en-US"/>
              <a:t>Click to edit Master title style</a:t>
            </a:r>
            <a:endParaRPr lang="en-US" dirty="0"/>
          </a:p>
        </p:txBody>
      </p:sp>
      <p:sp>
        <p:nvSpPr>
          <p:cNvPr id="2" name="Slide Number Placeholder 1"/>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238878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0826839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g">
    <p:bg>
      <p:bgRef idx="1001">
        <a:schemeClr val="bg1"/>
      </p:bgRef>
    </p:bg>
    <p:spTree>
      <p:nvGrpSpPr>
        <p:cNvPr id="1" name=""/>
        <p:cNvGrpSpPr/>
        <p:nvPr/>
      </p:nvGrpSpPr>
      <p:grpSpPr>
        <a:xfrm>
          <a:off x="0" y="0"/>
          <a:ext cx="0" cy="0"/>
          <a:chOff x="0" y="0"/>
          <a:chExt cx="0" cy="0"/>
        </a:xfrm>
      </p:grpSpPr>
      <p:sp>
        <p:nvSpPr>
          <p:cNvPr id="16" name="Title 15"/>
          <p:cNvSpPr>
            <a:spLocks noGrp="1"/>
          </p:cNvSpPr>
          <p:nvPr userDrawn="1">
            <p:ph type="title" hasCustomPrompt="1"/>
          </p:nvPr>
        </p:nvSpPr>
        <p:spPr>
          <a:xfrm>
            <a:off x="243840" y="5032254"/>
            <a:ext cx="4736592" cy="584775"/>
          </a:xfrm>
        </p:spPr>
        <p:txBody>
          <a:bodyPr anchor="b">
            <a:spAutoFit/>
          </a:bodyPr>
          <a:lstStyle>
            <a:lvl1pPr>
              <a:lnSpc>
                <a:spcPct val="100000"/>
              </a:lnSpc>
              <a:defRPr sz="3200">
                <a:solidFill>
                  <a:srgbClr val="000000"/>
                </a:solidFill>
              </a:defRPr>
            </a:lvl1pPr>
          </a:lstStyle>
          <a:p>
            <a:r>
              <a:rPr lang="en-US" dirty="0"/>
              <a:t>Title of the Presentation</a:t>
            </a:r>
          </a:p>
        </p:txBody>
      </p:sp>
      <p:sp>
        <p:nvSpPr>
          <p:cNvPr id="35" name="TextBox 34"/>
          <p:cNvSpPr txBox="1"/>
          <p:nvPr userDrawn="1"/>
        </p:nvSpPr>
        <p:spPr>
          <a:xfrm>
            <a:off x="244760" y="6200860"/>
            <a:ext cx="1196802" cy="215444"/>
          </a:xfrm>
          <a:prstGeom prst="rect">
            <a:avLst/>
          </a:prstGeom>
          <a:noFill/>
        </p:spPr>
        <p:txBody>
          <a:bodyPr wrap="none" lIns="91440" tIns="0" rIns="0" bIns="0" rtlCol="0">
            <a:spAutoFit/>
          </a:bodyPr>
          <a:lstStyle/>
          <a:p>
            <a:fld id="{11A36942-31EF-4AAB-90EA-110C56FA26B5}" type="datetime4">
              <a:rPr lang="en-US" sz="1400" smtClean="0">
                <a:solidFill>
                  <a:schemeClr val="bg1">
                    <a:lumMod val="50000"/>
                  </a:schemeClr>
                </a:solidFill>
                <a:latin typeface="Arial" pitchFamily="34" charset="0"/>
                <a:cs typeface="Arial" pitchFamily="34" charset="0"/>
              </a:rPr>
              <a:t>January 10, 2022</a:t>
            </a:fld>
            <a:endParaRPr lang="en-US" sz="1400" dirty="0">
              <a:solidFill>
                <a:schemeClr val="bg1">
                  <a:lumMod val="50000"/>
                </a:schemeClr>
              </a:solidFill>
              <a:latin typeface="Arial" pitchFamily="34" charset="0"/>
              <a:cs typeface="Arial" pitchFamily="34" charset="0"/>
            </a:endParaRPr>
          </a:p>
        </p:txBody>
      </p:sp>
      <p:sp>
        <p:nvSpPr>
          <p:cNvPr id="3" name="Text Placeholder 2"/>
          <p:cNvSpPr>
            <a:spLocks noGrp="1"/>
          </p:cNvSpPr>
          <p:nvPr userDrawn="1">
            <p:ph type="body" sz="quarter" idx="10" hasCustomPrompt="1"/>
          </p:nvPr>
        </p:nvSpPr>
        <p:spPr>
          <a:xfrm>
            <a:off x="243840" y="5715908"/>
            <a:ext cx="4736592" cy="400110"/>
          </a:xfrm>
        </p:spPr>
        <p:txBody>
          <a:bodyPr anchor="ctr">
            <a:noAutofit/>
          </a:bodyPr>
          <a:lstStyle>
            <a:lvl1pPr marL="0" indent="0">
              <a:buNone/>
              <a:defRPr sz="2000">
                <a:solidFill>
                  <a:srgbClr val="0066CC"/>
                </a:solidFill>
              </a:defRPr>
            </a:lvl1pPr>
            <a:lvl2pPr marL="309026" indent="0">
              <a:buNone/>
              <a:defRPr sz="1800">
                <a:solidFill>
                  <a:schemeClr val="bg1"/>
                </a:solidFill>
              </a:defRPr>
            </a:lvl2pPr>
            <a:lvl3pPr marL="609584" indent="0">
              <a:buNone/>
              <a:defRPr sz="1800">
                <a:solidFill>
                  <a:schemeClr val="bg1"/>
                </a:solidFill>
              </a:defRPr>
            </a:lvl3pPr>
            <a:lvl4pPr marL="988458" indent="0">
              <a:buNone/>
              <a:defRPr sz="1800">
                <a:solidFill>
                  <a:schemeClr val="bg1"/>
                </a:solidFill>
              </a:defRPr>
            </a:lvl4pPr>
            <a:lvl5pPr marL="1219169" indent="0">
              <a:buNone/>
              <a:defRPr sz="1800">
                <a:solidFill>
                  <a:schemeClr val="bg1"/>
                </a:solidFill>
              </a:defRPr>
            </a:lvl5pPr>
          </a:lstStyle>
          <a:p>
            <a:pPr lvl="0"/>
            <a:r>
              <a:rPr lang="en-US" dirty="0"/>
              <a:t>Subtitle</a:t>
            </a:r>
          </a:p>
        </p:txBody>
      </p:sp>
      <p:pic>
        <p:nvPicPr>
          <p:cNvPr id="469" name="Picture 46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96461" y="6333428"/>
            <a:ext cx="717666" cy="365760"/>
          </a:xfrm>
          <a:prstGeom prst="rect">
            <a:avLst/>
          </a:prstGeom>
        </p:spPr>
      </p:pic>
    </p:spTree>
    <p:extLst>
      <p:ext uri="{BB962C8B-B14F-4D97-AF65-F5344CB8AC3E}">
        <p14:creationId xmlns:p14="http://schemas.microsoft.com/office/powerpoint/2010/main" val="750161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flipH="1">
            <a:off x="1524" y="1127489"/>
            <a:ext cx="12188952" cy="4603022"/>
            <a:chOff x="1524" y="1127489"/>
            <a:chExt cx="12188952" cy="4603022"/>
          </a:xfrm>
          <a:solidFill>
            <a:schemeClr val="accent1">
              <a:lumMod val="60000"/>
              <a:lumOff val="40000"/>
            </a:schemeClr>
          </a:solidFill>
        </p:grpSpPr>
        <p:sp>
          <p:nvSpPr>
            <p:cNvPr id="8" name="object 2"/>
            <p:cNvSpPr/>
            <p:nvPr userDrawn="1"/>
          </p:nvSpPr>
          <p:spPr>
            <a:xfrm>
              <a:off x="2771854" y="1127489"/>
              <a:ext cx="1108212" cy="460302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dirty="0"/>
            </a:p>
          </p:txBody>
        </p:sp>
        <p:grpSp>
          <p:nvGrpSpPr>
            <p:cNvPr id="9" name="Group 8"/>
            <p:cNvGrpSpPr/>
            <p:nvPr userDrawn="1"/>
          </p:nvGrpSpPr>
          <p:grpSpPr>
            <a:xfrm>
              <a:off x="1524" y="2853312"/>
              <a:ext cx="12188952" cy="1151376"/>
              <a:chOff x="-8920" y="2124012"/>
              <a:chExt cx="9161828" cy="865432"/>
            </a:xfrm>
            <a:grpFill/>
          </p:grpSpPr>
          <p:sp>
            <p:nvSpPr>
              <p:cNvPr id="1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2"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3"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4"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5"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grpSp>
      <p:sp>
        <p:nvSpPr>
          <p:cNvPr id="6" name="Freeform 5"/>
          <p:cNvSpPr>
            <a:spLocks noChangeAspect="1"/>
          </p:cNvSpPr>
          <p:nvPr userDrawn="1"/>
        </p:nvSpPr>
        <p:spPr>
          <a:xfrm>
            <a:off x="2122015" y="-3388046"/>
            <a:ext cx="13716000" cy="13716000"/>
          </a:xfrm>
          <a:custGeom>
            <a:avLst/>
            <a:gdLst>
              <a:gd name="connsiteX0" fmla="*/ 6858000 w 13716000"/>
              <a:gd name="connsiteY0" fmla="*/ 1600200 h 13716000"/>
              <a:gd name="connsiteX1" fmla="*/ 12115800 w 13716000"/>
              <a:gd name="connsiteY1" fmla="*/ 6858000 h 13716000"/>
              <a:gd name="connsiteX2" fmla="*/ 6858000 w 13716000"/>
              <a:gd name="connsiteY2" fmla="*/ 12115800 h 13716000"/>
              <a:gd name="connsiteX3" fmla="*/ 1600200 w 13716000"/>
              <a:gd name="connsiteY3" fmla="*/ 6858000 h 13716000"/>
              <a:gd name="connsiteX4" fmla="*/ 6858000 w 13716000"/>
              <a:gd name="connsiteY4" fmla="*/ 1600200 h 13716000"/>
              <a:gd name="connsiteX5" fmla="*/ 6858000 w 13716000"/>
              <a:gd name="connsiteY5" fmla="*/ 914400 h 13716000"/>
              <a:gd name="connsiteX6" fmla="*/ 914400 w 13716000"/>
              <a:gd name="connsiteY6" fmla="*/ 6858000 h 13716000"/>
              <a:gd name="connsiteX7" fmla="*/ 6858000 w 13716000"/>
              <a:gd name="connsiteY7" fmla="*/ 12801600 h 13716000"/>
              <a:gd name="connsiteX8" fmla="*/ 12801600 w 13716000"/>
              <a:gd name="connsiteY8" fmla="*/ 6858000 h 13716000"/>
              <a:gd name="connsiteX9" fmla="*/ 6858000 w 13716000"/>
              <a:gd name="connsiteY9" fmla="*/ 914400 h 13716000"/>
              <a:gd name="connsiteX10" fmla="*/ 6858000 w 13716000"/>
              <a:gd name="connsiteY10" fmla="*/ 0 h 13716000"/>
              <a:gd name="connsiteX11" fmla="*/ 13716000 w 13716000"/>
              <a:gd name="connsiteY11" fmla="*/ 6858000 h 13716000"/>
              <a:gd name="connsiteX12" fmla="*/ 6858000 w 13716000"/>
              <a:gd name="connsiteY12" fmla="*/ 13716000 h 13716000"/>
              <a:gd name="connsiteX13" fmla="*/ 0 w 13716000"/>
              <a:gd name="connsiteY13" fmla="*/ 6858000 h 13716000"/>
              <a:gd name="connsiteX14" fmla="*/ 6858000 w 13716000"/>
              <a:gd name="connsiteY14"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16000" h="13716000">
                <a:moveTo>
                  <a:pt x="6858000" y="1600200"/>
                </a:moveTo>
                <a:cubicBezTo>
                  <a:pt x="9761803" y="1600200"/>
                  <a:pt x="12115800" y="3954197"/>
                  <a:pt x="12115800" y="6858000"/>
                </a:cubicBezTo>
                <a:cubicBezTo>
                  <a:pt x="12115800" y="9761803"/>
                  <a:pt x="9761803" y="12115800"/>
                  <a:pt x="6858000" y="12115800"/>
                </a:cubicBezTo>
                <a:cubicBezTo>
                  <a:pt x="3954197" y="12115800"/>
                  <a:pt x="1600200" y="9761803"/>
                  <a:pt x="1600200" y="6858000"/>
                </a:cubicBezTo>
                <a:cubicBezTo>
                  <a:pt x="1600200" y="3954197"/>
                  <a:pt x="3954197" y="1600200"/>
                  <a:pt x="6858000" y="1600200"/>
                </a:cubicBezTo>
                <a:close/>
                <a:moveTo>
                  <a:pt x="6858000" y="914400"/>
                </a:moveTo>
                <a:cubicBezTo>
                  <a:pt x="3575440" y="914400"/>
                  <a:pt x="914400" y="3575440"/>
                  <a:pt x="914400" y="6858000"/>
                </a:cubicBezTo>
                <a:cubicBezTo>
                  <a:pt x="914400" y="10140560"/>
                  <a:pt x="3575440" y="12801600"/>
                  <a:pt x="6858000" y="12801600"/>
                </a:cubicBezTo>
                <a:cubicBezTo>
                  <a:pt x="10140560" y="12801600"/>
                  <a:pt x="12801600" y="10140560"/>
                  <a:pt x="12801600" y="6858000"/>
                </a:cubicBezTo>
                <a:cubicBezTo>
                  <a:pt x="12801600" y="3575440"/>
                  <a:pt x="10140560" y="914400"/>
                  <a:pt x="6858000" y="914400"/>
                </a:cubicBezTo>
                <a:close/>
                <a:moveTo>
                  <a:pt x="6858000" y="0"/>
                </a:moveTo>
                <a:cubicBezTo>
                  <a:pt x="10645569" y="0"/>
                  <a:pt x="13716000" y="3070431"/>
                  <a:pt x="13716000" y="6858000"/>
                </a:cubicBezTo>
                <a:cubicBezTo>
                  <a:pt x="13716000" y="10645569"/>
                  <a:pt x="10645569" y="13716000"/>
                  <a:pt x="6858000" y="13716000"/>
                </a:cubicBezTo>
                <a:cubicBezTo>
                  <a:pt x="3070431" y="13716000"/>
                  <a:pt x="0" y="10645569"/>
                  <a:pt x="0" y="6858000"/>
                </a:cubicBezTo>
                <a:cubicBezTo>
                  <a:pt x="0" y="3070431"/>
                  <a:pt x="3070431" y="0"/>
                  <a:pt x="6858000" y="0"/>
                </a:cubicBezTo>
                <a:close/>
              </a:path>
            </a:pathLst>
          </a:custGeom>
          <a:noFill/>
          <a:ln w="25400">
            <a:solidFill>
              <a:schemeClr val="bg1">
                <a:alpha val="5000"/>
              </a:schemeClr>
            </a:solidFill>
          </a:ln>
          <a:effectLst>
            <a:outerShdw blurRad="127000" algn="ctr" rotWithShape="0">
              <a:srgbClr val="FFFF00"/>
            </a:outerShdw>
          </a:effectLst>
          <a:scene3d>
            <a:camera prst="orthographicFront">
              <a:rot lat="820684" lon="4081925" rev="16918101"/>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243840" y="181858"/>
            <a:ext cx="11704320" cy="332399"/>
          </a:xfrm>
        </p:spPr>
        <p:txBody>
          <a:bodyPr vert="horz" wrap="square" lIns="0" tIns="0" rIns="0" bIns="0" rtlCol="0" anchor="t">
            <a:spAutoFit/>
          </a:bodyPr>
          <a:lstStyle>
            <a:lvl1pPr>
              <a:defRPr lang="en-US">
                <a:solidFill>
                  <a:schemeClr val="tx1">
                    <a:lumMod val="75000"/>
                  </a:schemeClr>
                </a:solidFill>
              </a:defRPr>
            </a:lvl1pPr>
          </a:lstStyle>
          <a:p>
            <a:pPr lvl="0"/>
            <a:r>
              <a:rPr lang="en-US" dirty="0"/>
              <a:t>Click to edit Master title style</a:t>
            </a:r>
          </a:p>
        </p:txBody>
      </p:sp>
      <p:sp>
        <p:nvSpPr>
          <p:cNvPr id="28" name="Slide Number Placeholder 27"/>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8970279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1">
    <p:bg>
      <p:bgRef idx="1001">
        <a:schemeClr val="bg1"/>
      </p:bgRef>
    </p:bg>
    <p:spTree>
      <p:nvGrpSpPr>
        <p:cNvPr id="1" name=""/>
        <p:cNvGrpSpPr/>
        <p:nvPr/>
      </p:nvGrpSpPr>
      <p:grpSpPr>
        <a:xfrm>
          <a:off x="0" y="0"/>
          <a:ext cx="0" cy="0"/>
          <a:chOff x="0" y="0"/>
          <a:chExt cx="0" cy="0"/>
        </a:xfrm>
      </p:grpSpPr>
      <p:sp>
        <p:nvSpPr>
          <p:cNvPr id="49" name="Freeform 48"/>
          <p:cNvSpPr>
            <a:spLocks/>
          </p:cNvSpPr>
          <p:nvPr userDrawn="1"/>
        </p:nvSpPr>
        <p:spPr bwMode="auto">
          <a:xfrm>
            <a:off x="6765089" y="1660861"/>
            <a:ext cx="4456630" cy="3536279"/>
          </a:xfrm>
          <a:custGeom>
            <a:avLst/>
            <a:gdLst>
              <a:gd name="connsiteX0" fmla="*/ 1065032 w 4456630"/>
              <a:gd name="connsiteY0" fmla="*/ 3086549 h 3536279"/>
              <a:gd name="connsiteX1" fmla="*/ 1119513 w 4456630"/>
              <a:gd name="connsiteY1" fmla="*/ 3089257 h 3536279"/>
              <a:gd name="connsiteX2" fmla="*/ 1141305 w 4456630"/>
              <a:gd name="connsiteY2" fmla="*/ 3102798 h 3536279"/>
              <a:gd name="connsiteX3" fmla="*/ 1119513 w 4456630"/>
              <a:gd name="connsiteY3" fmla="*/ 3116339 h 3536279"/>
              <a:gd name="connsiteX4" fmla="*/ 999656 w 4456630"/>
              <a:gd name="connsiteY4" fmla="*/ 3121755 h 3536279"/>
              <a:gd name="connsiteX5" fmla="*/ 901592 w 4456630"/>
              <a:gd name="connsiteY5" fmla="*/ 3119047 h 3536279"/>
              <a:gd name="connsiteX6" fmla="*/ 901890 w 4456630"/>
              <a:gd name="connsiteY6" fmla="*/ 3118767 h 3536279"/>
              <a:gd name="connsiteX7" fmla="*/ 900804 w 4456630"/>
              <a:gd name="connsiteY7" fmla="*/ 3119514 h 3536279"/>
              <a:gd name="connsiteX8" fmla="*/ 808613 w 4456630"/>
              <a:gd name="connsiteY8" fmla="*/ 3122222 h 3536279"/>
              <a:gd name="connsiteX9" fmla="*/ 607962 w 4456630"/>
              <a:gd name="connsiteY9" fmla="*/ 3124930 h 3536279"/>
              <a:gd name="connsiteX10" fmla="*/ 575424 w 4456630"/>
              <a:gd name="connsiteY10" fmla="*/ 3124930 h 3536279"/>
              <a:gd name="connsiteX11" fmla="*/ 574302 w 4456630"/>
              <a:gd name="connsiteY11" fmla="*/ 3123809 h 3536279"/>
              <a:gd name="connsiteX12" fmla="*/ 574568 w 4456630"/>
              <a:gd name="connsiteY12" fmla="*/ 3124588 h 3536279"/>
              <a:gd name="connsiteX13" fmla="*/ 463570 w 4456630"/>
              <a:gd name="connsiteY13" fmla="*/ 3129880 h 3536279"/>
              <a:gd name="connsiteX14" fmla="*/ 374231 w 4456630"/>
              <a:gd name="connsiteY14" fmla="*/ 3132526 h 3536279"/>
              <a:gd name="connsiteX15" fmla="*/ 339036 w 4456630"/>
              <a:gd name="connsiteY15" fmla="*/ 3127234 h 3536279"/>
              <a:gd name="connsiteX16" fmla="*/ 295720 w 4456630"/>
              <a:gd name="connsiteY16" fmla="*/ 3124588 h 3536279"/>
              <a:gd name="connsiteX17" fmla="*/ 276769 w 4456630"/>
              <a:gd name="connsiteY17" fmla="*/ 3121942 h 3536279"/>
              <a:gd name="connsiteX18" fmla="*/ 287598 w 4456630"/>
              <a:gd name="connsiteY18" fmla="*/ 3106067 h 3536279"/>
              <a:gd name="connsiteX19" fmla="*/ 314671 w 4456630"/>
              <a:gd name="connsiteY19" fmla="*/ 3100775 h 3536279"/>
              <a:gd name="connsiteX20" fmla="*/ 506886 w 4456630"/>
              <a:gd name="connsiteY20" fmla="*/ 3100775 h 3536279"/>
              <a:gd name="connsiteX21" fmla="*/ 566446 w 4456630"/>
              <a:gd name="connsiteY21" fmla="*/ 3100775 h 3536279"/>
              <a:gd name="connsiteX22" fmla="*/ 567018 w 4456630"/>
              <a:gd name="connsiteY22" fmla="*/ 3102454 h 3536279"/>
              <a:gd name="connsiteX23" fmla="*/ 567290 w 4456630"/>
              <a:gd name="connsiteY23" fmla="*/ 3100557 h 3536279"/>
              <a:gd name="connsiteX24" fmla="*/ 800478 w 4456630"/>
              <a:gd name="connsiteY24" fmla="*/ 3092432 h 3536279"/>
              <a:gd name="connsiteX25" fmla="*/ 903515 w 4456630"/>
              <a:gd name="connsiteY25" fmla="*/ 3089724 h 3536279"/>
              <a:gd name="connsiteX26" fmla="*/ 913006 w 4456630"/>
              <a:gd name="connsiteY26" fmla="*/ 3089386 h 3536279"/>
              <a:gd name="connsiteX27" fmla="*/ 922496 w 4456630"/>
              <a:gd name="connsiteY27" fmla="*/ 3095141 h 3536279"/>
              <a:gd name="connsiteX28" fmla="*/ 922588 w 4456630"/>
              <a:gd name="connsiteY28" fmla="*/ 3095737 h 3536279"/>
              <a:gd name="connsiteX29" fmla="*/ 923384 w 4456630"/>
              <a:gd name="connsiteY29" fmla="*/ 3094674 h 3536279"/>
              <a:gd name="connsiteX30" fmla="*/ 1065032 w 4456630"/>
              <a:gd name="connsiteY30" fmla="*/ 3086549 h 3536279"/>
              <a:gd name="connsiteX31" fmla="*/ 3996954 w 4456630"/>
              <a:gd name="connsiteY31" fmla="*/ 3083860 h 3536279"/>
              <a:gd name="connsiteX32" fmla="*/ 3991389 w 4456630"/>
              <a:gd name="connsiteY32" fmla="*/ 3085533 h 3536279"/>
              <a:gd name="connsiteX33" fmla="*/ 3996919 w 4456630"/>
              <a:gd name="connsiteY33" fmla="*/ 3085128 h 3536279"/>
              <a:gd name="connsiteX34" fmla="*/ 2817082 w 4456630"/>
              <a:gd name="connsiteY34" fmla="*/ 3024215 h 3536279"/>
              <a:gd name="connsiteX35" fmla="*/ 2936767 w 4456630"/>
              <a:gd name="connsiteY35" fmla="*/ 3026946 h 3536279"/>
              <a:gd name="connsiteX36" fmla="*/ 2935627 w 4456630"/>
              <a:gd name="connsiteY36" fmla="*/ 3028427 h 3536279"/>
              <a:gd name="connsiteX37" fmla="*/ 2936563 w 4456630"/>
              <a:gd name="connsiteY37" fmla="*/ 3028279 h 3536279"/>
              <a:gd name="connsiteX38" fmla="*/ 3009844 w 4456630"/>
              <a:gd name="connsiteY38" fmla="*/ 3033677 h 3536279"/>
              <a:gd name="connsiteX39" fmla="*/ 3026129 w 4456630"/>
              <a:gd name="connsiteY39" fmla="*/ 3044472 h 3536279"/>
              <a:gd name="connsiteX40" fmla="*/ 3009844 w 4456630"/>
              <a:gd name="connsiteY40" fmla="*/ 3052568 h 3536279"/>
              <a:gd name="connsiteX41" fmla="*/ 2920493 w 4456630"/>
              <a:gd name="connsiteY41" fmla="*/ 3055261 h 3536279"/>
              <a:gd name="connsiteX42" fmla="*/ 2920493 w 4456630"/>
              <a:gd name="connsiteY42" fmla="*/ 3067904 h 3536279"/>
              <a:gd name="connsiteX43" fmla="*/ 2920161 w 4456630"/>
              <a:gd name="connsiteY43" fmla="*/ 3068089 h 3536279"/>
              <a:gd name="connsiteX44" fmla="*/ 2920321 w 4456630"/>
              <a:gd name="connsiteY44" fmla="*/ 3068089 h 3536279"/>
              <a:gd name="connsiteX45" fmla="*/ 3009792 w 4456630"/>
              <a:gd name="connsiteY45" fmla="*/ 3078835 h 3536279"/>
              <a:gd name="connsiteX46" fmla="*/ 2979969 w 4456630"/>
              <a:gd name="connsiteY46" fmla="*/ 3089581 h 3536279"/>
              <a:gd name="connsiteX47" fmla="*/ 2657332 w 4456630"/>
              <a:gd name="connsiteY47" fmla="*/ 3084208 h 3536279"/>
              <a:gd name="connsiteX48" fmla="*/ 2559727 w 4456630"/>
              <a:gd name="connsiteY48" fmla="*/ 3081522 h 3536279"/>
              <a:gd name="connsiteX49" fmla="*/ 2527192 w 4456630"/>
              <a:gd name="connsiteY49" fmla="*/ 3068089 h 3536279"/>
              <a:gd name="connsiteX50" fmla="*/ 2527726 w 4456630"/>
              <a:gd name="connsiteY50" fmla="*/ 3068089 h 3536279"/>
              <a:gd name="connsiteX51" fmla="*/ 2527192 w 4456630"/>
              <a:gd name="connsiteY51" fmla="*/ 3067904 h 3536279"/>
              <a:gd name="connsiteX52" fmla="*/ 2527192 w 4456630"/>
              <a:gd name="connsiteY52" fmla="*/ 3046059 h 3536279"/>
              <a:gd name="connsiteX53" fmla="*/ 2527621 w 4456630"/>
              <a:gd name="connsiteY53" fmla="*/ 3045332 h 3536279"/>
              <a:gd name="connsiteX54" fmla="*/ 2545202 w 4456630"/>
              <a:gd name="connsiteY54" fmla="*/ 3040583 h 3536279"/>
              <a:gd name="connsiteX55" fmla="*/ 2597044 w 4456630"/>
              <a:gd name="connsiteY55" fmla="*/ 3027684 h 3536279"/>
              <a:gd name="connsiteX56" fmla="*/ 2596016 w 4456630"/>
              <a:gd name="connsiteY56" fmla="*/ 3027653 h 3536279"/>
              <a:gd name="connsiteX57" fmla="*/ 2597387 w 4456630"/>
              <a:gd name="connsiteY57" fmla="*/ 3027486 h 3536279"/>
              <a:gd name="connsiteX58" fmla="*/ 2695161 w 4456630"/>
              <a:gd name="connsiteY58" fmla="*/ 3030264 h 3536279"/>
              <a:gd name="connsiteX59" fmla="*/ 2695794 w 4456630"/>
              <a:gd name="connsiteY59" fmla="*/ 3030487 h 3536279"/>
              <a:gd name="connsiteX60" fmla="*/ 2695362 w 4456630"/>
              <a:gd name="connsiteY60" fmla="*/ 3029676 h 3536279"/>
              <a:gd name="connsiteX61" fmla="*/ 2817082 w 4456630"/>
              <a:gd name="connsiteY61" fmla="*/ 3024215 h 3536279"/>
              <a:gd name="connsiteX62" fmla="*/ 1252084 w 4456630"/>
              <a:gd name="connsiteY62" fmla="*/ 2968483 h 3536279"/>
              <a:gd name="connsiteX63" fmla="*/ 1223435 w 4456630"/>
              <a:gd name="connsiteY63" fmla="*/ 2971791 h 3536279"/>
              <a:gd name="connsiteX64" fmla="*/ 1196897 w 4456630"/>
              <a:gd name="connsiteY64" fmla="*/ 2971178 h 3536279"/>
              <a:gd name="connsiteX65" fmla="*/ 1195733 w 4456630"/>
              <a:gd name="connsiteY65" fmla="*/ 2970556 h 3536279"/>
              <a:gd name="connsiteX66" fmla="*/ 1196028 w 4456630"/>
              <a:gd name="connsiteY66" fmla="*/ 2971158 h 3536279"/>
              <a:gd name="connsiteX67" fmla="*/ 1194785 w 4456630"/>
              <a:gd name="connsiteY67" fmla="*/ 2971129 h 3536279"/>
              <a:gd name="connsiteX68" fmla="*/ 1118728 w 4456630"/>
              <a:gd name="connsiteY68" fmla="*/ 2978405 h 3536279"/>
              <a:gd name="connsiteX69" fmla="*/ 1091542 w 4456630"/>
              <a:gd name="connsiteY69" fmla="*/ 2978014 h 3536279"/>
              <a:gd name="connsiteX70" fmla="*/ 1083927 w 4456630"/>
              <a:gd name="connsiteY70" fmla="*/ 2975359 h 3536279"/>
              <a:gd name="connsiteX71" fmla="*/ 1085370 w 4456630"/>
              <a:gd name="connsiteY71" fmla="*/ 2977925 h 3536279"/>
              <a:gd name="connsiteX72" fmla="*/ 1078525 w 4456630"/>
              <a:gd name="connsiteY72" fmla="*/ 2977826 h 3536279"/>
              <a:gd name="connsiteX73" fmla="*/ 1036531 w 4456630"/>
              <a:gd name="connsiteY73" fmla="*/ 2981712 h 3536279"/>
              <a:gd name="connsiteX74" fmla="*/ 1069614 w 4456630"/>
              <a:gd name="connsiteY74" fmla="*/ 2983697 h 3536279"/>
              <a:gd name="connsiteX75" fmla="*/ 1091371 w 4456630"/>
              <a:gd name="connsiteY75" fmla="*/ 2988504 h 3536279"/>
              <a:gd name="connsiteX76" fmla="*/ 1091746 w 4456630"/>
              <a:gd name="connsiteY76" fmla="*/ 2989135 h 3536279"/>
              <a:gd name="connsiteX77" fmla="*/ 1094228 w 4456630"/>
              <a:gd name="connsiteY77" fmla="*/ 2989135 h 3536279"/>
              <a:gd name="connsiteX78" fmla="*/ 1096558 w 4456630"/>
              <a:gd name="connsiteY78" fmla="*/ 2989650 h 3536279"/>
              <a:gd name="connsiteX79" fmla="*/ 1216613 w 4456630"/>
              <a:gd name="connsiteY79" fmla="*/ 2992295 h 3536279"/>
              <a:gd name="connsiteX80" fmla="*/ 1273912 w 4456630"/>
              <a:gd name="connsiteY80" fmla="*/ 3005525 h 3536279"/>
              <a:gd name="connsiteX81" fmla="*/ 1295740 w 4456630"/>
              <a:gd name="connsiteY81" fmla="*/ 3000233 h 3536279"/>
              <a:gd name="connsiteX82" fmla="*/ 1295740 w 4456630"/>
              <a:gd name="connsiteY82" fmla="*/ 2992295 h 3536279"/>
              <a:gd name="connsiteX83" fmla="*/ 1252084 w 4456630"/>
              <a:gd name="connsiteY83" fmla="*/ 2968483 h 3536279"/>
              <a:gd name="connsiteX84" fmla="*/ 2624472 w 4456630"/>
              <a:gd name="connsiteY84" fmla="*/ 2925344 h 3536279"/>
              <a:gd name="connsiteX85" fmla="*/ 2703448 w 4456630"/>
              <a:gd name="connsiteY85" fmla="*/ 2927400 h 3536279"/>
              <a:gd name="connsiteX86" fmla="*/ 2996303 w 4456630"/>
              <a:gd name="connsiteY86" fmla="*/ 2932885 h 3536279"/>
              <a:gd name="connsiteX87" fmla="*/ 3024139 w 4456630"/>
              <a:gd name="connsiteY87" fmla="*/ 2935198 h 3536279"/>
              <a:gd name="connsiteX88" fmla="*/ 3026047 w 4456630"/>
              <a:gd name="connsiteY88" fmla="*/ 2948742 h 3536279"/>
              <a:gd name="connsiteX89" fmla="*/ 3027033 w 4456630"/>
              <a:gd name="connsiteY89" fmla="*/ 2949155 h 3536279"/>
              <a:gd name="connsiteX90" fmla="*/ 3034981 w 4456630"/>
              <a:gd name="connsiteY90" fmla="*/ 2967953 h 3536279"/>
              <a:gd name="connsiteX91" fmla="*/ 3035193 w 4456630"/>
              <a:gd name="connsiteY91" fmla="*/ 2967954 h 3536279"/>
              <a:gd name="connsiteX92" fmla="*/ 3035109 w 4456630"/>
              <a:gd name="connsiteY92" fmla="*/ 2968257 h 3536279"/>
              <a:gd name="connsiteX93" fmla="*/ 3035193 w 4456630"/>
              <a:gd name="connsiteY93" fmla="*/ 2968456 h 3536279"/>
              <a:gd name="connsiteX94" fmla="*/ 3035036 w 4456630"/>
              <a:gd name="connsiteY94" fmla="*/ 2968520 h 3536279"/>
              <a:gd name="connsiteX95" fmla="*/ 3032079 w 4456630"/>
              <a:gd name="connsiteY95" fmla="*/ 2979197 h 3536279"/>
              <a:gd name="connsiteX96" fmla="*/ 3007888 w 4456630"/>
              <a:gd name="connsiteY96" fmla="*/ 2987401 h 3536279"/>
              <a:gd name="connsiteX97" fmla="*/ 3007811 w 4456630"/>
              <a:gd name="connsiteY97" fmla="*/ 2987398 h 3536279"/>
              <a:gd name="connsiteX98" fmla="*/ 3008205 w 4456630"/>
              <a:gd name="connsiteY98" fmla="*/ 2987639 h 3536279"/>
              <a:gd name="connsiteX99" fmla="*/ 3008205 w 4456630"/>
              <a:gd name="connsiteY99" fmla="*/ 2998434 h 3536279"/>
              <a:gd name="connsiteX100" fmla="*/ 3008087 w 4456630"/>
              <a:gd name="connsiteY100" fmla="*/ 2998532 h 3536279"/>
              <a:gd name="connsiteX101" fmla="*/ 3015819 w 4456630"/>
              <a:gd name="connsiteY101" fmla="*/ 3002839 h 3536279"/>
              <a:gd name="connsiteX102" fmla="*/ 3018193 w 4456630"/>
              <a:gd name="connsiteY102" fmla="*/ 3011610 h 3536279"/>
              <a:gd name="connsiteX103" fmla="*/ 2993778 w 4456630"/>
              <a:gd name="connsiteY103" fmla="*/ 3019707 h 3536279"/>
              <a:gd name="connsiteX104" fmla="*/ 2822877 w 4456630"/>
              <a:gd name="connsiteY104" fmla="*/ 3011610 h 3536279"/>
              <a:gd name="connsiteX105" fmla="*/ 2570596 w 4456630"/>
              <a:gd name="connsiteY105" fmla="*/ 3011610 h 3536279"/>
              <a:gd name="connsiteX106" fmla="*/ 2546859 w 4456630"/>
              <a:gd name="connsiteY106" fmla="*/ 3010936 h 3536279"/>
              <a:gd name="connsiteX107" fmla="*/ 2527773 w 4456630"/>
              <a:gd name="connsiteY107" fmla="*/ 2998495 h 3536279"/>
              <a:gd name="connsiteX108" fmla="*/ 2527192 w 4456630"/>
              <a:gd name="connsiteY108" fmla="*/ 2998434 h 3536279"/>
              <a:gd name="connsiteX109" fmla="*/ 2527313 w 4456630"/>
              <a:gd name="connsiteY109" fmla="*/ 2998195 h 3536279"/>
              <a:gd name="connsiteX110" fmla="*/ 2527192 w 4456630"/>
              <a:gd name="connsiteY110" fmla="*/ 2998116 h 3536279"/>
              <a:gd name="connsiteX111" fmla="*/ 2527352 w 4456630"/>
              <a:gd name="connsiteY111" fmla="*/ 2998116 h 3536279"/>
              <a:gd name="connsiteX112" fmla="*/ 2540780 w 4456630"/>
              <a:gd name="connsiteY112" fmla="*/ 2971447 h 3536279"/>
              <a:gd name="connsiteX113" fmla="*/ 2540783 w 4456630"/>
              <a:gd name="connsiteY113" fmla="*/ 2971446 h 3536279"/>
              <a:gd name="connsiteX114" fmla="*/ 2531951 w 4456630"/>
              <a:gd name="connsiteY114" fmla="*/ 2969760 h 3536279"/>
              <a:gd name="connsiteX115" fmla="*/ 2527192 w 4456630"/>
              <a:gd name="connsiteY115" fmla="*/ 2966049 h 3536279"/>
              <a:gd name="connsiteX116" fmla="*/ 2532631 w 4456630"/>
              <a:gd name="connsiteY116" fmla="*/ 2955254 h 3536279"/>
              <a:gd name="connsiteX117" fmla="*/ 2532849 w 4456630"/>
              <a:gd name="connsiteY117" fmla="*/ 2955261 h 3536279"/>
              <a:gd name="connsiteX118" fmla="*/ 2531955 w 4456630"/>
              <a:gd name="connsiteY118" fmla="*/ 2954670 h 3536279"/>
              <a:gd name="connsiteX119" fmla="*/ 2540116 w 4456630"/>
              <a:gd name="connsiteY119" fmla="*/ 2943641 h 3536279"/>
              <a:gd name="connsiteX120" fmla="*/ 2540272 w 4456630"/>
              <a:gd name="connsiteY120" fmla="*/ 2943490 h 3536279"/>
              <a:gd name="connsiteX121" fmla="*/ 2529904 w 4456630"/>
              <a:gd name="connsiteY121" fmla="*/ 2935627 h 3536279"/>
              <a:gd name="connsiteX122" fmla="*/ 2543462 w 4456630"/>
              <a:gd name="connsiteY122" fmla="*/ 2927400 h 3536279"/>
              <a:gd name="connsiteX123" fmla="*/ 2624472 w 4456630"/>
              <a:gd name="connsiteY123" fmla="*/ 2925344 h 3536279"/>
              <a:gd name="connsiteX124" fmla="*/ 3396009 w 4456630"/>
              <a:gd name="connsiteY124" fmla="*/ 2925091 h 3536279"/>
              <a:gd name="connsiteX125" fmla="*/ 3417780 w 4456630"/>
              <a:gd name="connsiteY125" fmla="*/ 2954502 h 3536279"/>
              <a:gd name="connsiteX126" fmla="*/ 3404173 w 4456630"/>
              <a:gd name="connsiteY126" fmla="*/ 2975891 h 3536279"/>
              <a:gd name="connsiteX127" fmla="*/ 3385123 w 4456630"/>
              <a:gd name="connsiteY127" fmla="*/ 2949154 h 3536279"/>
              <a:gd name="connsiteX128" fmla="*/ 3396009 w 4456630"/>
              <a:gd name="connsiteY128" fmla="*/ 2925091 h 3536279"/>
              <a:gd name="connsiteX129" fmla="*/ 3242021 w 4456630"/>
              <a:gd name="connsiteY129" fmla="*/ 2921916 h 3536279"/>
              <a:gd name="connsiteX130" fmla="*/ 3263792 w 4456630"/>
              <a:gd name="connsiteY130" fmla="*/ 2948904 h 3536279"/>
              <a:gd name="connsiteX131" fmla="*/ 3247464 w 4456630"/>
              <a:gd name="connsiteY131" fmla="*/ 2973192 h 3536279"/>
              <a:gd name="connsiteX132" fmla="*/ 3228414 w 4456630"/>
              <a:gd name="connsiteY132" fmla="*/ 2946205 h 3536279"/>
              <a:gd name="connsiteX133" fmla="*/ 3242021 w 4456630"/>
              <a:gd name="connsiteY133" fmla="*/ 2921916 h 3536279"/>
              <a:gd name="connsiteX134" fmla="*/ 3948006 w 4456630"/>
              <a:gd name="connsiteY134" fmla="*/ 2902866 h 3536279"/>
              <a:gd name="connsiteX135" fmla="*/ 3936576 w 4456630"/>
              <a:gd name="connsiteY135" fmla="*/ 3021929 h 3536279"/>
              <a:gd name="connsiteX136" fmla="*/ 3948006 w 4456630"/>
              <a:gd name="connsiteY136" fmla="*/ 3021929 h 3536279"/>
              <a:gd name="connsiteX137" fmla="*/ 3948006 w 4456630"/>
              <a:gd name="connsiteY137" fmla="*/ 2902866 h 3536279"/>
              <a:gd name="connsiteX138" fmla="*/ 2368444 w 4456630"/>
              <a:gd name="connsiteY138" fmla="*/ 2840954 h 3536279"/>
              <a:gd name="connsiteX139" fmla="*/ 2306531 w 4456630"/>
              <a:gd name="connsiteY139" fmla="*/ 2875879 h 3536279"/>
              <a:gd name="connsiteX140" fmla="*/ 2368444 w 4456630"/>
              <a:gd name="connsiteY140" fmla="*/ 2840954 h 3536279"/>
              <a:gd name="connsiteX141" fmla="*/ 3437448 w 4456630"/>
              <a:gd name="connsiteY141" fmla="*/ 2836149 h 3536279"/>
              <a:gd name="connsiteX142" fmla="*/ 3445402 w 4456630"/>
              <a:gd name="connsiteY142" fmla="*/ 2840536 h 3536279"/>
              <a:gd name="connsiteX143" fmla="*/ 3467416 w 4456630"/>
              <a:gd name="connsiteY143" fmla="*/ 2856578 h 3536279"/>
              <a:gd name="connsiteX144" fmla="*/ 3445402 w 4456630"/>
              <a:gd name="connsiteY144" fmla="*/ 2877968 h 3536279"/>
              <a:gd name="connsiteX145" fmla="*/ 3431644 w 4456630"/>
              <a:gd name="connsiteY145" fmla="*/ 2848557 h 3536279"/>
              <a:gd name="connsiteX146" fmla="*/ 3437448 w 4456630"/>
              <a:gd name="connsiteY146" fmla="*/ 2836149 h 3536279"/>
              <a:gd name="connsiteX147" fmla="*/ 2822056 w 4456630"/>
              <a:gd name="connsiteY147" fmla="*/ 2835791 h 3536279"/>
              <a:gd name="connsiteX148" fmla="*/ 2939943 w 4456630"/>
              <a:gd name="connsiteY148" fmla="*/ 2843552 h 3536279"/>
              <a:gd name="connsiteX149" fmla="*/ 2608155 w 4456630"/>
              <a:gd name="connsiteY149" fmla="*/ 2851778 h 3536279"/>
              <a:gd name="connsiteX150" fmla="*/ 2822056 w 4456630"/>
              <a:gd name="connsiteY150" fmla="*/ 2835791 h 3536279"/>
              <a:gd name="connsiteX151" fmla="*/ 1641209 w 4456630"/>
              <a:gd name="connsiteY151" fmla="*/ 2832593 h 3536279"/>
              <a:gd name="connsiteX152" fmla="*/ 1622318 w 4456630"/>
              <a:gd name="connsiteY152" fmla="*/ 2851855 h 3536279"/>
              <a:gd name="connsiteX153" fmla="*/ 1635812 w 4456630"/>
              <a:gd name="connsiteY153" fmla="*/ 2868365 h 3536279"/>
              <a:gd name="connsiteX154" fmla="*/ 1649306 w 4456630"/>
              <a:gd name="connsiteY154" fmla="*/ 2846351 h 3536279"/>
              <a:gd name="connsiteX155" fmla="*/ 1641209 w 4456630"/>
              <a:gd name="connsiteY155" fmla="*/ 2832593 h 3536279"/>
              <a:gd name="connsiteX156" fmla="*/ 1683701 w 4456630"/>
              <a:gd name="connsiteY156" fmla="*/ 2829841 h 3536279"/>
              <a:gd name="connsiteX157" fmla="*/ 1705714 w 4456630"/>
              <a:gd name="connsiteY157" fmla="*/ 2871116 h 3536279"/>
              <a:gd name="connsiteX158" fmla="*/ 1683701 w 4456630"/>
              <a:gd name="connsiteY158" fmla="*/ 2829841 h 3536279"/>
              <a:gd name="connsiteX159" fmla="*/ 1760034 w 4456630"/>
              <a:gd name="connsiteY159" fmla="*/ 2826871 h 3536279"/>
              <a:gd name="connsiteX160" fmla="*/ 1749318 w 4456630"/>
              <a:gd name="connsiteY160" fmla="*/ 2843544 h 3536279"/>
              <a:gd name="connsiteX161" fmla="*/ 1765646 w 4456630"/>
              <a:gd name="connsiteY161" fmla="*/ 2860087 h 3536279"/>
              <a:gd name="connsiteX162" fmla="*/ 1779253 w 4456630"/>
              <a:gd name="connsiteY162" fmla="*/ 2862844 h 3536279"/>
              <a:gd name="connsiteX163" fmla="*/ 1768368 w 4456630"/>
              <a:gd name="connsiteY163" fmla="*/ 2832515 h 3536279"/>
              <a:gd name="connsiteX164" fmla="*/ 1760034 w 4456630"/>
              <a:gd name="connsiteY164" fmla="*/ 2826871 h 3536279"/>
              <a:gd name="connsiteX165" fmla="*/ 3401508 w 4456630"/>
              <a:gd name="connsiteY165" fmla="*/ 2825079 h 3536279"/>
              <a:gd name="connsiteX166" fmla="*/ 3418177 w 4456630"/>
              <a:gd name="connsiteY166" fmla="*/ 2849142 h 3536279"/>
              <a:gd name="connsiteX167" fmla="*/ 3404286 w 4456630"/>
              <a:gd name="connsiteY167" fmla="*/ 2873206 h 3536279"/>
              <a:gd name="connsiteX168" fmla="*/ 3387617 w 4456630"/>
              <a:gd name="connsiteY168" fmla="*/ 2851816 h 3536279"/>
              <a:gd name="connsiteX169" fmla="*/ 3401508 w 4456630"/>
              <a:gd name="connsiteY169" fmla="*/ 2825079 h 3536279"/>
              <a:gd name="connsiteX170" fmla="*/ 4426074 w 4456630"/>
              <a:gd name="connsiteY170" fmla="*/ 2819555 h 3536279"/>
              <a:gd name="connsiteX171" fmla="*/ 4426034 w 4456630"/>
              <a:gd name="connsiteY171" fmla="*/ 2820673 h 3536279"/>
              <a:gd name="connsiteX172" fmla="*/ 4426221 w 4456630"/>
              <a:gd name="connsiteY172" fmla="*/ 2820300 h 3536279"/>
              <a:gd name="connsiteX173" fmla="*/ 2778018 w 4456630"/>
              <a:gd name="connsiteY173" fmla="*/ 2798687 h 3536279"/>
              <a:gd name="connsiteX174" fmla="*/ 2947880 w 4456630"/>
              <a:gd name="connsiteY174" fmla="*/ 2805632 h 3536279"/>
              <a:gd name="connsiteX175" fmla="*/ 2608155 w 4456630"/>
              <a:gd name="connsiteY175" fmla="*/ 2800076 h 3536279"/>
              <a:gd name="connsiteX176" fmla="*/ 2778018 w 4456630"/>
              <a:gd name="connsiteY176" fmla="*/ 2798687 h 3536279"/>
              <a:gd name="connsiteX177" fmla="*/ 1697883 w 4456630"/>
              <a:gd name="connsiteY177" fmla="*/ 2752053 h 3536279"/>
              <a:gd name="connsiteX178" fmla="*/ 1677881 w 4456630"/>
              <a:gd name="connsiteY178" fmla="*/ 2770574 h 3536279"/>
              <a:gd name="connsiteX179" fmla="*/ 1692168 w 4456630"/>
              <a:gd name="connsiteY179" fmla="*/ 2783803 h 3536279"/>
              <a:gd name="connsiteX180" fmla="*/ 1706456 w 4456630"/>
              <a:gd name="connsiteY180" fmla="*/ 2765282 h 3536279"/>
              <a:gd name="connsiteX181" fmla="*/ 1697883 w 4456630"/>
              <a:gd name="connsiteY181" fmla="*/ 2752053 h 3536279"/>
              <a:gd name="connsiteX182" fmla="*/ 3398637 w 4456630"/>
              <a:gd name="connsiteY182" fmla="*/ 2729829 h 3536279"/>
              <a:gd name="connsiteX183" fmla="*/ 3406761 w 4456630"/>
              <a:gd name="connsiteY183" fmla="*/ 2762638 h 3536279"/>
              <a:gd name="connsiteX184" fmla="*/ 3412178 w 4456630"/>
              <a:gd name="connsiteY184" fmla="*/ 2729829 h 3536279"/>
              <a:gd name="connsiteX185" fmla="*/ 3423010 w 4456630"/>
              <a:gd name="connsiteY185" fmla="*/ 2748968 h 3536279"/>
              <a:gd name="connsiteX186" fmla="*/ 3404053 w 4456630"/>
              <a:gd name="connsiteY186" fmla="*/ 2773574 h 3536279"/>
              <a:gd name="connsiteX187" fmla="*/ 3398637 w 4456630"/>
              <a:gd name="connsiteY187" fmla="*/ 2729829 h 3536279"/>
              <a:gd name="connsiteX188" fmla="*/ 423756 w 4456630"/>
              <a:gd name="connsiteY188" fmla="*/ 2718716 h 3536279"/>
              <a:gd name="connsiteX189" fmla="*/ 379306 w 4456630"/>
              <a:gd name="connsiteY189" fmla="*/ 2759991 h 3536279"/>
              <a:gd name="connsiteX190" fmla="*/ 423756 w 4456630"/>
              <a:gd name="connsiteY190" fmla="*/ 2718716 h 3536279"/>
              <a:gd name="connsiteX191" fmla="*/ 1588932 w 4456630"/>
              <a:gd name="connsiteY191" fmla="*/ 2713954 h 3536279"/>
              <a:gd name="connsiteX192" fmla="*/ 1637474 w 4456630"/>
              <a:gd name="connsiteY192" fmla="*/ 2731099 h 3536279"/>
              <a:gd name="connsiteX193" fmla="*/ 1647997 w 4456630"/>
              <a:gd name="connsiteY193" fmla="*/ 2742936 h 3536279"/>
              <a:gd name="connsiteX194" fmla="*/ 1630076 w 4456630"/>
              <a:gd name="connsiteY194" fmla="*/ 2755377 h 3536279"/>
              <a:gd name="connsiteX195" fmla="*/ 1623906 w 4456630"/>
              <a:gd name="connsiteY195" fmla="*/ 2778644 h 3536279"/>
              <a:gd name="connsiteX196" fmla="*/ 1634874 w 4456630"/>
              <a:gd name="connsiteY196" fmla="*/ 2784200 h 3536279"/>
              <a:gd name="connsiteX197" fmla="*/ 1651327 w 4456630"/>
              <a:gd name="connsiteY197" fmla="*/ 2750863 h 3536279"/>
              <a:gd name="connsiteX198" fmla="*/ 1651327 w 4456630"/>
              <a:gd name="connsiteY198" fmla="*/ 2743875 h 3536279"/>
              <a:gd name="connsiteX199" fmla="*/ 1651445 w 4456630"/>
              <a:gd name="connsiteY199" fmla="*/ 2743757 h 3536279"/>
              <a:gd name="connsiteX200" fmla="*/ 1706485 w 4456630"/>
              <a:gd name="connsiteY200" fmla="*/ 2725850 h 3536279"/>
              <a:gd name="connsiteX201" fmla="*/ 1727374 w 4456630"/>
              <a:gd name="connsiteY201" fmla="*/ 2730174 h 3536279"/>
              <a:gd name="connsiteX202" fmla="*/ 1719156 w 4456630"/>
              <a:gd name="connsiteY202" fmla="*/ 2754322 h 3536279"/>
              <a:gd name="connsiteX203" fmla="*/ 1741382 w 4456630"/>
              <a:gd name="connsiteY203" fmla="*/ 2781536 h 3536279"/>
              <a:gd name="connsiteX204" fmla="*/ 1741382 w 4456630"/>
              <a:gd name="connsiteY204" fmla="*/ 2751601 h 3536279"/>
              <a:gd name="connsiteX205" fmla="*/ 1741207 w 4456630"/>
              <a:gd name="connsiteY205" fmla="*/ 2751327 h 3536279"/>
              <a:gd name="connsiteX206" fmla="*/ 1741235 w 4456630"/>
              <a:gd name="connsiteY206" fmla="*/ 2751260 h 3536279"/>
              <a:gd name="connsiteX207" fmla="*/ 1776882 w 4456630"/>
              <a:gd name="connsiteY207" fmla="*/ 2737766 h 3536279"/>
              <a:gd name="connsiteX208" fmla="*/ 1777427 w 4456630"/>
              <a:gd name="connsiteY208" fmla="*/ 2739574 h 3536279"/>
              <a:gd name="connsiteX209" fmla="*/ 1790063 w 4456630"/>
              <a:gd name="connsiteY209" fmla="*/ 2755949 h 3536279"/>
              <a:gd name="connsiteX210" fmla="*/ 1803653 w 4456630"/>
              <a:gd name="connsiteY210" fmla="*/ 2773560 h 3536279"/>
              <a:gd name="connsiteX211" fmla="*/ 1804099 w 4456630"/>
              <a:gd name="connsiteY211" fmla="*/ 2772968 h 3536279"/>
              <a:gd name="connsiteX212" fmla="*/ 1814103 w 4456630"/>
              <a:gd name="connsiteY212" fmla="*/ 2784972 h 3536279"/>
              <a:gd name="connsiteX213" fmla="*/ 1828320 w 4456630"/>
              <a:gd name="connsiteY213" fmla="*/ 2780910 h 3536279"/>
              <a:gd name="connsiteX214" fmla="*/ 1821465 w 4456630"/>
              <a:gd name="connsiteY214" fmla="*/ 2759583 h 3536279"/>
              <a:gd name="connsiteX215" fmla="*/ 1820294 w 4456630"/>
              <a:gd name="connsiteY215" fmla="*/ 2751770 h 3536279"/>
              <a:gd name="connsiteX216" fmla="*/ 1837628 w 4456630"/>
              <a:gd name="connsiteY216" fmla="*/ 2745789 h 3536279"/>
              <a:gd name="connsiteX217" fmla="*/ 1854550 w 4456630"/>
              <a:gd name="connsiteY217" fmla="*/ 2743843 h 3536279"/>
              <a:gd name="connsiteX218" fmla="*/ 1847585 w 4456630"/>
              <a:gd name="connsiteY218" fmla="*/ 2759040 h 3536279"/>
              <a:gd name="connsiteX219" fmla="*/ 1852400 w 4456630"/>
              <a:gd name="connsiteY219" fmla="*/ 2775549 h 3536279"/>
              <a:gd name="connsiteX220" fmla="*/ 1868910 w 4456630"/>
              <a:gd name="connsiteY220" fmla="*/ 2781053 h 3536279"/>
              <a:gd name="connsiteX221" fmla="*/ 1877166 w 4456630"/>
              <a:gd name="connsiteY221" fmla="*/ 2767982 h 3536279"/>
              <a:gd name="connsiteX222" fmla="*/ 1877165 w 4456630"/>
              <a:gd name="connsiteY222" fmla="*/ 2752065 h 3536279"/>
              <a:gd name="connsiteX223" fmla="*/ 1901501 w 4456630"/>
              <a:gd name="connsiteY223" fmla="*/ 2786768 h 3536279"/>
              <a:gd name="connsiteX224" fmla="*/ 1893347 w 4456630"/>
              <a:gd name="connsiteY224" fmla="*/ 2844002 h 3536279"/>
              <a:gd name="connsiteX225" fmla="*/ 1877039 w 4456630"/>
              <a:gd name="connsiteY225" fmla="*/ 2865677 h 3536279"/>
              <a:gd name="connsiteX226" fmla="*/ 1876237 w 4456630"/>
              <a:gd name="connsiteY226" fmla="*/ 2865558 h 3536279"/>
              <a:gd name="connsiteX227" fmla="*/ 1877311 w 4456630"/>
              <a:gd name="connsiteY227" fmla="*/ 2864943 h 3536279"/>
              <a:gd name="connsiteX228" fmla="*/ 1858558 w 4456630"/>
              <a:gd name="connsiteY228" fmla="*/ 2829400 h 3536279"/>
              <a:gd name="connsiteX229" fmla="*/ 1847843 w 4456630"/>
              <a:gd name="connsiteY229" fmla="*/ 2864943 h 3536279"/>
              <a:gd name="connsiteX230" fmla="*/ 1847843 w 4456630"/>
              <a:gd name="connsiteY230" fmla="*/ 2870411 h 3536279"/>
              <a:gd name="connsiteX231" fmla="*/ 1848254 w 4456630"/>
              <a:gd name="connsiteY231" fmla="*/ 2870474 h 3536279"/>
              <a:gd name="connsiteX232" fmla="*/ 1847141 w 4456630"/>
              <a:gd name="connsiteY232" fmla="*/ 2871096 h 3536279"/>
              <a:gd name="connsiteX233" fmla="*/ 1834189 w 4456630"/>
              <a:gd name="connsiteY233" fmla="*/ 2871096 h 3536279"/>
              <a:gd name="connsiteX234" fmla="*/ 1834189 w 4456630"/>
              <a:gd name="connsiteY234" fmla="*/ 2862861 h 3536279"/>
              <a:gd name="connsiteX235" fmla="*/ 1825763 w 4456630"/>
              <a:gd name="connsiteY235" fmla="*/ 2832593 h 3536279"/>
              <a:gd name="connsiteX236" fmla="*/ 1806102 w 4456630"/>
              <a:gd name="connsiteY236" fmla="*/ 2862861 h 3536279"/>
              <a:gd name="connsiteX237" fmla="*/ 1806102 w 4456630"/>
              <a:gd name="connsiteY237" fmla="*/ 2871116 h 3536279"/>
              <a:gd name="connsiteX238" fmla="*/ 1806366 w 4456630"/>
              <a:gd name="connsiteY238" fmla="*/ 2871116 h 3536279"/>
              <a:gd name="connsiteX239" fmla="*/ 1801318 w 4456630"/>
              <a:gd name="connsiteY239" fmla="*/ 2891501 h 3536279"/>
              <a:gd name="connsiteX240" fmla="*/ 1752011 w 4456630"/>
              <a:gd name="connsiteY240" fmla="*/ 2909026 h 3536279"/>
              <a:gd name="connsiteX241" fmla="*/ 1719395 w 4456630"/>
              <a:gd name="connsiteY241" fmla="*/ 2873805 h 3536279"/>
              <a:gd name="connsiteX242" fmla="*/ 1720095 w 4456630"/>
              <a:gd name="connsiteY242" fmla="*/ 2872544 h 3536279"/>
              <a:gd name="connsiteX243" fmla="*/ 1719765 w 4456630"/>
              <a:gd name="connsiteY243" fmla="*/ 2872704 h 3536279"/>
              <a:gd name="connsiteX244" fmla="*/ 1714825 w 4456630"/>
              <a:gd name="connsiteY244" fmla="*/ 2870271 h 3536279"/>
              <a:gd name="connsiteX245" fmla="*/ 1713959 w 4456630"/>
              <a:gd name="connsiteY245" fmla="*/ 2871096 h 3536279"/>
              <a:gd name="connsiteX246" fmla="*/ 1705805 w 4456630"/>
              <a:gd name="connsiteY246" fmla="*/ 2871096 h 3536279"/>
              <a:gd name="connsiteX247" fmla="*/ 1673189 w 4456630"/>
              <a:gd name="connsiteY247" fmla="*/ 2900898 h 3536279"/>
              <a:gd name="connsiteX248" fmla="*/ 1616112 w 4456630"/>
              <a:gd name="connsiteY248" fmla="*/ 2911736 h 3536279"/>
              <a:gd name="connsiteX249" fmla="*/ 1597086 w 4456630"/>
              <a:gd name="connsiteY249" fmla="*/ 2895480 h 3536279"/>
              <a:gd name="connsiteX250" fmla="*/ 1572624 w 4456630"/>
              <a:gd name="connsiteY250" fmla="*/ 2871096 h 3536279"/>
              <a:gd name="connsiteX251" fmla="*/ 1571560 w 4456630"/>
              <a:gd name="connsiteY251" fmla="*/ 2870031 h 3536279"/>
              <a:gd name="connsiteX252" fmla="*/ 1553869 w 4456630"/>
              <a:gd name="connsiteY252" fmla="*/ 2870031 h 3536279"/>
              <a:gd name="connsiteX253" fmla="*/ 1550773 w 4456630"/>
              <a:gd name="connsiteY253" fmla="*/ 2821904 h 3536279"/>
              <a:gd name="connsiteX254" fmla="*/ 1550938 w 4456630"/>
              <a:gd name="connsiteY254" fmla="*/ 2822059 h 3536279"/>
              <a:gd name="connsiteX255" fmla="*/ 1558354 w 4456630"/>
              <a:gd name="connsiteY255" fmla="*/ 2788122 h 3536279"/>
              <a:gd name="connsiteX256" fmla="*/ 1578060 w 4456630"/>
              <a:gd name="connsiteY256" fmla="*/ 2760013 h 3536279"/>
              <a:gd name="connsiteX257" fmla="*/ 1578133 w 4456630"/>
              <a:gd name="connsiteY257" fmla="*/ 2759973 h 3536279"/>
              <a:gd name="connsiteX258" fmla="*/ 1577867 w 4456630"/>
              <a:gd name="connsiteY258" fmla="*/ 2759431 h 3536279"/>
              <a:gd name="connsiteX259" fmla="*/ 1594195 w 4456630"/>
              <a:gd name="connsiteY259" fmla="*/ 2737766 h 3536279"/>
              <a:gd name="connsiteX260" fmla="*/ 1594246 w 4456630"/>
              <a:gd name="connsiteY260" fmla="*/ 2737791 h 3536279"/>
              <a:gd name="connsiteX261" fmla="*/ 4279793 w 4456630"/>
              <a:gd name="connsiteY261" fmla="*/ 2686966 h 3536279"/>
              <a:gd name="connsiteX262" fmla="*/ 4274502 w 4456630"/>
              <a:gd name="connsiteY262" fmla="*/ 2737766 h 3536279"/>
              <a:gd name="connsiteX263" fmla="*/ 4279793 w 4456630"/>
              <a:gd name="connsiteY263" fmla="*/ 2686966 h 3536279"/>
              <a:gd name="connsiteX264" fmla="*/ 615843 w 4456630"/>
              <a:gd name="connsiteY264" fmla="*/ 2686966 h 3536279"/>
              <a:gd name="connsiteX265" fmla="*/ 558693 w 4456630"/>
              <a:gd name="connsiteY265" fmla="*/ 2740941 h 3536279"/>
              <a:gd name="connsiteX266" fmla="*/ 615843 w 4456630"/>
              <a:gd name="connsiteY266" fmla="*/ 2689665 h 3536279"/>
              <a:gd name="connsiteX267" fmla="*/ 615843 w 4456630"/>
              <a:gd name="connsiteY267" fmla="*/ 2686966 h 3536279"/>
              <a:gd name="connsiteX268" fmla="*/ 222144 w 4456630"/>
              <a:gd name="connsiteY268" fmla="*/ 2675853 h 3536279"/>
              <a:gd name="connsiteX269" fmla="*/ 188806 w 4456630"/>
              <a:gd name="connsiteY269" fmla="*/ 2702841 h 3536279"/>
              <a:gd name="connsiteX270" fmla="*/ 222144 w 4456630"/>
              <a:gd name="connsiteY270" fmla="*/ 2675853 h 3536279"/>
              <a:gd name="connsiteX271" fmla="*/ 423756 w 4456630"/>
              <a:gd name="connsiteY271" fmla="*/ 2672678 h 3536279"/>
              <a:gd name="connsiteX272" fmla="*/ 357081 w 4456630"/>
              <a:gd name="connsiteY272" fmla="*/ 2745703 h 3536279"/>
              <a:gd name="connsiteX273" fmla="*/ 423756 w 4456630"/>
              <a:gd name="connsiteY273" fmla="*/ 2672678 h 3536279"/>
              <a:gd name="connsiteX274" fmla="*/ 619018 w 4456630"/>
              <a:gd name="connsiteY274" fmla="*/ 2642516 h 3536279"/>
              <a:gd name="connsiteX275" fmla="*/ 542818 w 4456630"/>
              <a:gd name="connsiteY275" fmla="*/ 2715541 h 3536279"/>
              <a:gd name="connsiteX276" fmla="*/ 619018 w 4456630"/>
              <a:gd name="connsiteY276" fmla="*/ 2642516 h 3536279"/>
              <a:gd name="connsiteX277" fmla="*/ 611081 w 4456630"/>
              <a:gd name="connsiteY277" fmla="*/ 2621878 h 3536279"/>
              <a:gd name="connsiteX278" fmla="*/ 558693 w 4456630"/>
              <a:gd name="connsiteY278" fmla="*/ 2664741 h 3536279"/>
              <a:gd name="connsiteX279" fmla="*/ 611081 w 4456630"/>
              <a:gd name="connsiteY279" fmla="*/ 2621878 h 3536279"/>
              <a:gd name="connsiteX280" fmla="*/ 241194 w 4456630"/>
              <a:gd name="connsiteY280" fmla="*/ 2586954 h 3536279"/>
              <a:gd name="connsiteX281" fmla="*/ 184044 w 4456630"/>
              <a:gd name="connsiteY281" fmla="*/ 2634579 h 3536279"/>
              <a:gd name="connsiteX282" fmla="*/ 241194 w 4456630"/>
              <a:gd name="connsiteY282" fmla="*/ 2586954 h 3536279"/>
              <a:gd name="connsiteX283" fmla="*/ 396536 w 4456630"/>
              <a:gd name="connsiteY283" fmla="*/ 2586356 h 3536279"/>
              <a:gd name="connsiteX284" fmla="*/ 355026 w 4456630"/>
              <a:gd name="connsiteY284" fmla="*/ 2632109 h 3536279"/>
              <a:gd name="connsiteX285" fmla="*/ 357734 w 4456630"/>
              <a:gd name="connsiteY285" fmla="*/ 2667651 h 3536279"/>
              <a:gd name="connsiteX286" fmla="*/ 358309 w 4456630"/>
              <a:gd name="connsiteY286" fmla="*/ 2667711 h 3536279"/>
              <a:gd name="connsiteX287" fmla="*/ 356985 w 4456630"/>
              <a:gd name="connsiteY287" fmla="*/ 2689618 h 3536279"/>
              <a:gd name="connsiteX288" fmla="*/ 363719 w 4456630"/>
              <a:gd name="connsiteY288" fmla="*/ 2713954 h 3536279"/>
              <a:gd name="connsiteX289" fmla="*/ 382577 w 4456630"/>
              <a:gd name="connsiteY289" fmla="*/ 2697502 h 3536279"/>
              <a:gd name="connsiteX290" fmla="*/ 422986 w 4456630"/>
              <a:gd name="connsiteY290" fmla="*/ 2661855 h 3536279"/>
              <a:gd name="connsiteX291" fmla="*/ 431741 w 4456630"/>
              <a:gd name="connsiteY291" fmla="*/ 2641632 h 3536279"/>
              <a:gd name="connsiteX292" fmla="*/ 420314 w 4456630"/>
              <a:gd name="connsiteY292" fmla="*/ 2623501 h 3536279"/>
              <a:gd name="connsiteX293" fmla="*/ 431191 w 4456630"/>
              <a:gd name="connsiteY293" fmla="*/ 2608528 h 3536279"/>
              <a:gd name="connsiteX294" fmla="*/ 420020 w 4456630"/>
              <a:gd name="connsiteY294" fmla="*/ 2591098 h 3536279"/>
              <a:gd name="connsiteX295" fmla="*/ 396536 w 4456630"/>
              <a:gd name="connsiteY295" fmla="*/ 2586356 h 3536279"/>
              <a:gd name="connsiteX296" fmla="*/ 1474824 w 4456630"/>
              <a:gd name="connsiteY296" fmla="*/ 2567904 h 3536279"/>
              <a:gd name="connsiteX297" fmla="*/ 1475813 w 4456630"/>
              <a:gd name="connsiteY297" fmla="*/ 2568230 h 3536279"/>
              <a:gd name="connsiteX298" fmla="*/ 1479319 w 4456630"/>
              <a:gd name="connsiteY298" fmla="*/ 2575743 h 3536279"/>
              <a:gd name="connsiteX299" fmla="*/ 1493982 w 4456630"/>
              <a:gd name="connsiteY299" fmla="*/ 2602829 h 3536279"/>
              <a:gd name="connsiteX300" fmla="*/ 1494064 w 4456630"/>
              <a:gd name="connsiteY300" fmla="*/ 2602782 h 3536279"/>
              <a:gd name="connsiteX301" fmla="*/ 1506731 w 4456630"/>
              <a:gd name="connsiteY301" fmla="*/ 2618224 h 3536279"/>
              <a:gd name="connsiteX302" fmla="*/ 1506863 w 4456630"/>
              <a:gd name="connsiteY302" fmla="*/ 2618803 h 3536279"/>
              <a:gd name="connsiteX303" fmla="*/ 1517543 w 4456630"/>
              <a:gd name="connsiteY303" fmla="*/ 2653629 h 3536279"/>
              <a:gd name="connsiteX304" fmla="*/ 1458805 w 4456630"/>
              <a:gd name="connsiteY304" fmla="*/ 2645593 h 3536279"/>
              <a:gd name="connsiteX305" fmla="*/ 1474824 w 4456630"/>
              <a:gd name="connsiteY305" fmla="*/ 2567904 h 3536279"/>
              <a:gd name="connsiteX306" fmla="*/ 1778531 w 4456630"/>
              <a:gd name="connsiteY306" fmla="*/ 2564259 h 3536279"/>
              <a:gd name="connsiteX307" fmla="*/ 1801705 w 4456630"/>
              <a:gd name="connsiteY307" fmla="*/ 2570369 h 3536279"/>
              <a:gd name="connsiteX308" fmla="*/ 1738416 w 4456630"/>
              <a:gd name="connsiteY308" fmla="*/ 2619247 h 3536279"/>
              <a:gd name="connsiteX309" fmla="*/ 1796201 w 4456630"/>
              <a:gd name="connsiteY309" fmla="*/ 2638255 h 3536279"/>
              <a:gd name="connsiteX310" fmla="*/ 1738416 w 4456630"/>
              <a:gd name="connsiteY310" fmla="*/ 2646402 h 3536279"/>
              <a:gd name="connsiteX311" fmla="*/ 1730161 w 4456630"/>
              <a:gd name="connsiteY311" fmla="*/ 2594808 h 3536279"/>
              <a:gd name="connsiteX312" fmla="*/ 1778531 w 4456630"/>
              <a:gd name="connsiteY312" fmla="*/ 2564259 h 3536279"/>
              <a:gd name="connsiteX313" fmla="*/ 1424439 w 4456630"/>
              <a:gd name="connsiteY313" fmla="*/ 2564189 h 3536279"/>
              <a:gd name="connsiteX314" fmla="*/ 1450146 w 4456630"/>
              <a:gd name="connsiteY314" fmla="*/ 2567551 h 3536279"/>
              <a:gd name="connsiteX315" fmla="*/ 1452888 w 4456630"/>
              <a:gd name="connsiteY315" fmla="*/ 2578311 h 3536279"/>
              <a:gd name="connsiteX316" fmla="*/ 1441920 w 4456630"/>
              <a:gd name="connsiteY316" fmla="*/ 2578311 h 3536279"/>
              <a:gd name="connsiteX317" fmla="*/ 1425467 w 4456630"/>
              <a:gd name="connsiteY317" fmla="*/ 2589071 h 3536279"/>
              <a:gd name="connsiteX318" fmla="*/ 1419983 w 4456630"/>
              <a:gd name="connsiteY318" fmla="*/ 2640180 h 3536279"/>
              <a:gd name="connsiteX319" fmla="*/ 1411757 w 4456630"/>
              <a:gd name="connsiteY319" fmla="*/ 2653629 h 3536279"/>
              <a:gd name="connsiteX320" fmla="*/ 1398047 w 4456630"/>
              <a:gd name="connsiteY320" fmla="*/ 2637490 h 3536279"/>
              <a:gd name="connsiteX321" fmla="*/ 1409015 w 4456630"/>
              <a:gd name="connsiteY321" fmla="*/ 2581001 h 3536279"/>
              <a:gd name="connsiteX322" fmla="*/ 1424439 w 4456630"/>
              <a:gd name="connsiteY322" fmla="*/ 2564189 h 3536279"/>
              <a:gd name="connsiteX323" fmla="*/ 1204989 w 4456630"/>
              <a:gd name="connsiteY323" fmla="*/ 2562450 h 3536279"/>
              <a:gd name="connsiteX324" fmla="*/ 1224309 w 4456630"/>
              <a:gd name="connsiteY324" fmla="*/ 2571950 h 3536279"/>
              <a:gd name="connsiteX325" fmla="*/ 1218979 w 4456630"/>
              <a:gd name="connsiteY325" fmla="*/ 2642517 h 3536279"/>
              <a:gd name="connsiteX326" fmla="*/ 1213650 w 4456630"/>
              <a:gd name="connsiteY326" fmla="*/ 2609948 h 3536279"/>
              <a:gd name="connsiteX327" fmla="*/ 1202991 w 4456630"/>
              <a:gd name="connsiteY327" fmla="*/ 2582806 h 3536279"/>
              <a:gd name="connsiteX328" fmla="*/ 1179008 w 4456630"/>
              <a:gd name="connsiteY328" fmla="*/ 2604519 h 3536279"/>
              <a:gd name="connsiteX329" fmla="*/ 1165684 w 4456630"/>
              <a:gd name="connsiteY329" fmla="*/ 2634375 h 3536279"/>
              <a:gd name="connsiteX330" fmla="*/ 1181673 w 4456630"/>
              <a:gd name="connsiteY330" fmla="*/ 2569236 h 3536279"/>
              <a:gd name="connsiteX331" fmla="*/ 1204989 w 4456630"/>
              <a:gd name="connsiteY331" fmla="*/ 2562450 h 3536279"/>
              <a:gd name="connsiteX332" fmla="*/ 3682149 w 4456630"/>
              <a:gd name="connsiteY332" fmla="*/ 2553616 h 3536279"/>
              <a:gd name="connsiteX333" fmla="*/ 3668568 w 4456630"/>
              <a:gd name="connsiteY333" fmla="*/ 3064846 h 3536279"/>
              <a:gd name="connsiteX334" fmla="*/ 3679433 w 4456630"/>
              <a:gd name="connsiteY334" fmla="*/ 3064846 h 3536279"/>
              <a:gd name="connsiteX335" fmla="*/ 3679433 w 4456630"/>
              <a:gd name="connsiteY335" fmla="*/ 2972878 h 3536279"/>
              <a:gd name="connsiteX336" fmla="*/ 3698445 w 4456630"/>
              <a:gd name="connsiteY336" fmla="*/ 2943124 h 3536279"/>
              <a:gd name="connsiteX337" fmla="*/ 3720174 w 4456630"/>
              <a:gd name="connsiteY337" fmla="*/ 2972878 h 3536279"/>
              <a:gd name="connsiteX338" fmla="*/ 3717458 w 4456630"/>
              <a:gd name="connsiteY338" fmla="*/ 3043206 h 3536279"/>
              <a:gd name="connsiteX339" fmla="*/ 3736471 w 4456630"/>
              <a:gd name="connsiteY339" fmla="*/ 3075665 h 3536279"/>
              <a:gd name="connsiteX340" fmla="*/ 3758200 w 4456630"/>
              <a:gd name="connsiteY340" fmla="*/ 3048616 h 3536279"/>
              <a:gd name="connsiteX341" fmla="*/ 3763632 w 4456630"/>
              <a:gd name="connsiteY341" fmla="*/ 2945829 h 3536279"/>
              <a:gd name="connsiteX342" fmla="*/ 3782645 w 4456630"/>
              <a:gd name="connsiteY342" fmla="*/ 2921485 h 3536279"/>
              <a:gd name="connsiteX343" fmla="*/ 3801658 w 4456630"/>
              <a:gd name="connsiteY343" fmla="*/ 2945829 h 3536279"/>
              <a:gd name="connsiteX344" fmla="*/ 3798941 w 4456630"/>
              <a:gd name="connsiteY344" fmla="*/ 3045911 h 3536279"/>
              <a:gd name="connsiteX345" fmla="*/ 3817954 w 4456630"/>
              <a:gd name="connsiteY345" fmla="*/ 3078370 h 3536279"/>
              <a:gd name="connsiteX346" fmla="*/ 3839683 w 4456630"/>
              <a:gd name="connsiteY346" fmla="*/ 3045911 h 3536279"/>
              <a:gd name="connsiteX347" fmla="*/ 3847832 w 4456630"/>
              <a:gd name="connsiteY347" fmla="*/ 2902551 h 3536279"/>
              <a:gd name="connsiteX348" fmla="*/ 3866844 w 4456630"/>
              <a:gd name="connsiteY348" fmla="*/ 2875501 h 3536279"/>
              <a:gd name="connsiteX349" fmla="*/ 3883141 w 4456630"/>
              <a:gd name="connsiteY349" fmla="*/ 2902551 h 3536279"/>
              <a:gd name="connsiteX350" fmla="*/ 3883141 w 4456630"/>
              <a:gd name="connsiteY350" fmla="*/ 3035092 h 3536279"/>
              <a:gd name="connsiteX351" fmla="*/ 3899438 w 4456630"/>
              <a:gd name="connsiteY351" fmla="*/ 3081075 h 3536279"/>
              <a:gd name="connsiteX352" fmla="*/ 3918451 w 4456630"/>
              <a:gd name="connsiteY352" fmla="*/ 3037796 h 3536279"/>
              <a:gd name="connsiteX353" fmla="*/ 3926599 w 4456630"/>
              <a:gd name="connsiteY353" fmla="*/ 2856567 h 3536279"/>
              <a:gd name="connsiteX354" fmla="*/ 3926599 w 4456630"/>
              <a:gd name="connsiteY354" fmla="*/ 2837633 h 3536279"/>
              <a:gd name="connsiteX355" fmla="*/ 3948328 w 4456630"/>
              <a:gd name="connsiteY355" fmla="*/ 2807878 h 3536279"/>
              <a:gd name="connsiteX356" fmla="*/ 3967341 w 4456630"/>
              <a:gd name="connsiteY356" fmla="*/ 2840337 h 3536279"/>
              <a:gd name="connsiteX357" fmla="*/ 3961908 w 4456630"/>
              <a:gd name="connsiteY357" fmla="*/ 3048616 h 3536279"/>
              <a:gd name="connsiteX358" fmla="*/ 3967341 w 4456630"/>
              <a:gd name="connsiteY358" fmla="*/ 3079385 h 3536279"/>
              <a:gd name="connsiteX359" fmla="*/ 3996957 w 4456630"/>
              <a:gd name="connsiteY359" fmla="*/ 3083742 h 3536279"/>
              <a:gd name="connsiteX360" fmla="*/ 4002357 w 4456630"/>
              <a:gd name="connsiteY360" fmla="*/ 2887320 h 3536279"/>
              <a:gd name="connsiteX361" fmla="*/ 4005076 w 4456630"/>
              <a:gd name="connsiteY361" fmla="*/ 2862933 h 3536279"/>
              <a:gd name="connsiteX362" fmla="*/ 4026830 w 4456630"/>
              <a:gd name="connsiteY362" fmla="*/ 2835836 h 3536279"/>
              <a:gd name="connsiteX363" fmla="*/ 4045864 w 4456630"/>
              <a:gd name="connsiteY363" fmla="*/ 2862933 h 3536279"/>
              <a:gd name="connsiteX364" fmla="*/ 4040426 w 4456630"/>
              <a:gd name="connsiteY364" fmla="*/ 3060741 h 3536279"/>
              <a:gd name="connsiteX365" fmla="*/ 4051303 w 4456630"/>
              <a:gd name="connsiteY365" fmla="*/ 3087838 h 3536279"/>
              <a:gd name="connsiteX366" fmla="*/ 4081214 w 4456630"/>
              <a:gd name="connsiteY366" fmla="*/ 3060741 h 3536279"/>
              <a:gd name="connsiteX367" fmla="*/ 4089371 w 4456630"/>
              <a:gd name="connsiteY367" fmla="*/ 2830416 h 3536279"/>
              <a:gd name="connsiteX368" fmla="*/ 4105686 w 4456630"/>
              <a:gd name="connsiteY368" fmla="*/ 2797900 h 3536279"/>
              <a:gd name="connsiteX369" fmla="*/ 4124720 w 4456630"/>
              <a:gd name="connsiteY369" fmla="*/ 2830416 h 3536279"/>
              <a:gd name="connsiteX370" fmla="*/ 4122001 w 4456630"/>
              <a:gd name="connsiteY370" fmla="*/ 3041773 h 3536279"/>
              <a:gd name="connsiteX371" fmla="*/ 4119282 w 4456630"/>
              <a:gd name="connsiteY371" fmla="*/ 3068870 h 3536279"/>
              <a:gd name="connsiteX372" fmla="*/ 4138316 w 4456630"/>
              <a:gd name="connsiteY372" fmla="*/ 3093257 h 3536279"/>
              <a:gd name="connsiteX373" fmla="*/ 4160070 w 4456630"/>
              <a:gd name="connsiteY373" fmla="*/ 3068870 h 3536279"/>
              <a:gd name="connsiteX374" fmla="*/ 4165508 w 4456630"/>
              <a:gd name="connsiteY374" fmla="*/ 2879191 h 3536279"/>
              <a:gd name="connsiteX375" fmla="*/ 4168227 w 4456630"/>
              <a:gd name="connsiteY375" fmla="*/ 2827707 h 3536279"/>
              <a:gd name="connsiteX376" fmla="*/ 4189981 w 4456630"/>
              <a:gd name="connsiteY376" fmla="*/ 2806029 h 3536279"/>
              <a:gd name="connsiteX377" fmla="*/ 4209015 w 4456630"/>
              <a:gd name="connsiteY377" fmla="*/ 2830416 h 3536279"/>
              <a:gd name="connsiteX378" fmla="*/ 4203577 w 4456630"/>
              <a:gd name="connsiteY378" fmla="*/ 3003837 h 3536279"/>
              <a:gd name="connsiteX379" fmla="*/ 4200858 w 4456630"/>
              <a:gd name="connsiteY379" fmla="*/ 3071580 h 3536279"/>
              <a:gd name="connsiteX380" fmla="*/ 4217173 w 4456630"/>
              <a:gd name="connsiteY380" fmla="*/ 3095967 h 3536279"/>
              <a:gd name="connsiteX381" fmla="*/ 4236207 w 4456630"/>
              <a:gd name="connsiteY381" fmla="*/ 3071580 h 3536279"/>
              <a:gd name="connsiteX382" fmla="*/ 4249803 w 4456630"/>
              <a:gd name="connsiteY382" fmla="*/ 2768093 h 3536279"/>
              <a:gd name="connsiteX383" fmla="*/ 4257960 w 4456630"/>
              <a:gd name="connsiteY383" fmla="*/ 2678673 h 3536279"/>
              <a:gd name="connsiteX384" fmla="*/ 4276995 w 4456630"/>
              <a:gd name="connsiteY384" fmla="*/ 2648866 h 3536279"/>
              <a:gd name="connsiteX385" fmla="*/ 4296029 w 4456630"/>
              <a:gd name="connsiteY385" fmla="*/ 2678673 h 3536279"/>
              <a:gd name="connsiteX386" fmla="*/ 4293310 w 4456630"/>
              <a:gd name="connsiteY386" fmla="*/ 2830416 h 3536279"/>
              <a:gd name="connsiteX387" fmla="*/ 4292967 w 4456630"/>
              <a:gd name="connsiteY387" fmla="*/ 2830741 h 3536279"/>
              <a:gd name="connsiteX388" fmla="*/ 4293298 w 4456630"/>
              <a:gd name="connsiteY388" fmla="*/ 2872495 h 3536279"/>
              <a:gd name="connsiteX389" fmla="*/ 4288469 w 4456630"/>
              <a:gd name="connsiteY389" fmla="*/ 2909972 h 3536279"/>
              <a:gd name="connsiteX390" fmla="*/ 4287871 w 4456630"/>
              <a:gd name="connsiteY390" fmla="*/ 2917127 h 3536279"/>
              <a:gd name="connsiteX391" fmla="*/ 4285152 w 4456630"/>
              <a:gd name="connsiteY391" fmla="*/ 3071580 h 3536279"/>
              <a:gd name="connsiteX392" fmla="*/ 4304187 w 4456630"/>
              <a:gd name="connsiteY392" fmla="*/ 3098677 h 3536279"/>
              <a:gd name="connsiteX393" fmla="*/ 4323221 w 4456630"/>
              <a:gd name="connsiteY393" fmla="*/ 3074289 h 3536279"/>
              <a:gd name="connsiteX394" fmla="*/ 4328659 w 4456630"/>
              <a:gd name="connsiteY394" fmla="*/ 2984869 h 3536279"/>
              <a:gd name="connsiteX395" fmla="*/ 4328805 w 4456630"/>
              <a:gd name="connsiteY395" fmla="*/ 2984760 h 3536279"/>
              <a:gd name="connsiteX396" fmla="*/ 4336944 w 4456630"/>
              <a:gd name="connsiteY396" fmla="*/ 3013991 h 3536279"/>
              <a:gd name="connsiteX397" fmla="*/ 4336988 w 4456630"/>
              <a:gd name="connsiteY397" fmla="*/ 3013935 h 3536279"/>
              <a:gd name="connsiteX398" fmla="*/ 4336943 w 4456630"/>
              <a:gd name="connsiteY398" fmla="*/ 3014248 h 3536279"/>
              <a:gd name="connsiteX399" fmla="*/ 4352818 w 4456630"/>
              <a:gd name="connsiteY399" fmla="*/ 3003391 h 3536279"/>
              <a:gd name="connsiteX400" fmla="*/ 4358110 w 4456630"/>
              <a:gd name="connsiteY400" fmla="*/ 2962679 h 3536279"/>
              <a:gd name="connsiteX401" fmla="*/ 4358772 w 4456630"/>
              <a:gd name="connsiteY401" fmla="*/ 2952841 h 3536279"/>
              <a:gd name="connsiteX402" fmla="*/ 4355684 w 4456630"/>
              <a:gd name="connsiteY402" fmla="*/ 2941758 h 3536279"/>
              <a:gd name="connsiteX403" fmla="*/ 4355994 w 4456630"/>
              <a:gd name="connsiteY403" fmla="*/ 2941284 h 3536279"/>
              <a:gd name="connsiteX404" fmla="*/ 4355994 w 4456630"/>
              <a:gd name="connsiteY404" fmla="*/ 2885719 h 3536279"/>
              <a:gd name="connsiteX405" fmla="*/ 4356446 w 4456630"/>
              <a:gd name="connsiteY405" fmla="*/ 2884718 h 3536279"/>
              <a:gd name="connsiteX406" fmla="*/ 4359167 w 4456630"/>
              <a:gd name="connsiteY406" fmla="*/ 2725066 h 3536279"/>
              <a:gd name="connsiteX407" fmla="*/ 4364610 w 4456630"/>
              <a:gd name="connsiteY407" fmla="*/ 2963191 h 3536279"/>
              <a:gd name="connsiteX408" fmla="*/ 4364008 w 4456630"/>
              <a:gd name="connsiteY408" fmla="*/ 2963191 h 3536279"/>
              <a:gd name="connsiteX409" fmla="*/ 4364009 w 4456630"/>
              <a:gd name="connsiteY409" fmla="*/ 2963192 h 3536279"/>
              <a:gd name="connsiteX410" fmla="*/ 4364009 w 4456630"/>
              <a:gd name="connsiteY410" fmla="*/ 3079709 h 3536279"/>
              <a:gd name="connsiteX411" fmla="*/ 4383043 w 4456630"/>
              <a:gd name="connsiteY411" fmla="*/ 3104096 h 3536279"/>
              <a:gd name="connsiteX412" fmla="*/ 4402077 w 4456630"/>
              <a:gd name="connsiteY412" fmla="*/ 3079709 h 3536279"/>
              <a:gd name="connsiteX413" fmla="*/ 4404457 w 4456630"/>
              <a:gd name="connsiteY413" fmla="*/ 3017386 h 3536279"/>
              <a:gd name="connsiteX414" fmla="*/ 4412723 w 4456630"/>
              <a:gd name="connsiteY414" fmla="*/ 2956758 h 3536279"/>
              <a:gd name="connsiteX415" fmla="*/ 4412409 w 4456630"/>
              <a:gd name="connsiteY415" fmla="*/ 2954555 h 3536279"/>
              <a:gd name="connsiteX416" fmla="*/ 4412409 w 4456630"/>
              <a:gd name="connsiteY416" fmla="*/ 2884501 h 3536279"/>
              <a:gd name="connsiteX417" fmla="*/ 4412998 w 4456630"/>
              <a:gd name="connsiteY417" fmla="*/ 2881665 h 3536279"/>
              <a:gd name="connsiteX418" fmla="*/ 4412998 w 4456630"/>
              <a:gd name="connsiteY418" fmla="*/ 2817936 h 3536279"/>
              <a:gd name="connsiteX419" fmla="*/ 4420791 w 4456630"/>
              <a:gd name="connsiteY419" fmla="*/ 2752054 h 3536279"/>
              <a:gd name="connsiteX420" fmla="*/ 4421113 w 4456630"/>
              <a:gd name="connsiteY420" fmla="*/ 2753738 h 3536279"/>
              <a:gd name="connsiteX421" fmla="*/ 4421179 w 4456630"/>
              <a:gd name="connsiteY421" fmla="*/ 2751966 h 3536279"/>
              <a:gd name="connsiteX422" fmla="*/ 4442610 w 4456630"/>
              <a:gd name="connsiteY422" fmla="*/ 2725066 h 3536279"/>
              <a:gd name="connsiteX423" fmla="*/ 4442684 w 4456630"/>
              <a:gd name="connsiteY423" fmla="*/ 2725465 h 3536279"/>
              <a:gd name="connsiteX424" fmla="*/ 4442865 w 4456630"/>
              <a:gd name="connsiteY424" fmla="*/ 2724738 h 3536279"/>
              <a:gd name="connsiteX425" fmla="*/ 4456461 w 4456630"/>
              <a:gd name="connsiteY425" fmla="*/ 2746415 h 3536279"/>
              <a:gd name="connsiteX426" fmla="*/ 4445584 w 4456630"/>
              <a:gd name="connsiteY426" fmla="*/ 3101386 h 3536279"/>
              <a:gd name="connsiteX427" fmla="*/ 4423831 w 4456630"/>
              <a:gd name="connsiteY427" fmla="*/ 3120354 h 3536279"/>
              <a:gd name="connsiteX428" fmla="*/ 4002357 w 4456630"/>
              <a:gd name="connsiteY428" fmla="*/ 3109515 h 3536279"/>
              <a:gd name="connsiteX429" fmla="*/ 3909905 w 4456630"/>
              <a:gd name="connsiteY429" fmla="*/ 3104096 h 3536279"/>
              <a:gd name="connsiteX430" fmla="*/ 3911353 w 4456630"/>
              <a:gd name="connsiteY430" fmla="*/ 3102323 h 3536279"/>
              <a:gd name="connsiteX431" fmla="*/ 3910302 w 4456630"/>
              <a:gd name="connsiteY431" fmla="*/ 3102714 h 3536279"/>
              <a:gd name="connsiteX432" fmla="*/ 3812522 w 4456630"/>
              <a:gd name="connsiteY432" fmla="*/ 3105419 h 3536279"/>
              <a:gd name="connsiteX433" fmla="*/ 3671284 w 4456630"/>
              <a:gd name="connsiteY433" fmla="*/ 3097305 h 3536279"/>
              <a:gd name="connsiteX434" fmla="*/ 3652271 w 4456630"/>
              <a:gd name="connsiteY434" fmla="*/ 3070255 h 3536279"/>
              <a:gd name="connsiteX435" fmla="*/ 3657704 w 4456630"/>
              <a:gd name="connsiteY435" fmla="*/ 2883616 h 3536279"/>
              <a:gd name="connsiteX436" fmla="*/ 3665852 w 4456630"/>
              <a:gd name="connsiteY436" fmla="*/ 2572551 h 3536279"/>
              <a:gd name="connsiteX437" fmla="*/ 3682149 w 4456630"/>
              <a:gd name="connsiteY437" fmla="*/ 2553616 h 3536279"/>
              <a:gd name="connsiteX438" fmla="*/ 238019 w 4456630"/>
              <a:gd name="connsiteY438" fmla="*/ 2537741 h 3536279"/>
              <a:gd name="connsiteX439" fmla="*/ 176106 w 4456630"/>
              <a:gd name="connsiteY439" fmla="*/ 2599654 h 3536279"/>
              <a:gd name="connsiteX440" fmla="*/ 238019 w 4456630"/>
              <a:gd name="connsiteY440" fmla="*/ 2537741 h 3536279"/>
              <a:gd name="connsiteX441" fmla="*/ 2206072 w 4456630"/>
              <a:gd name="connsiteY441" fmla="*/ 2526629 h 3536279"/>
              <a:gd name="connsiteX442" fmla="*/ 2186972 w 4456630"/>
              <a:gd name="connsiteY442" fmla="*/ 2640305 h 3536279"/>
              <a:gd name="connsiteX443" fmla="*/ 2156958 w 4456630"/>
              <a:gd name="connsiteY443" fmla="*/ 2878482 h 3536279"/>
              <a:gd name="connsiteX444" fmla="*/ 2121488 w 4456630"/>
              <a:gd name="connsiteY444" fmla="*/ 3159964 h 3536279"/>
              <a:gd name="connsiteX445" fmla="*/ 2146044 w 4456630"/>
              <a:gd name="connsiteY445" fmla="*/ 3187029 h 3536279"/>
              <a:gd name="connsiteX446" fmla="*/ 2279742 w 4456630"/>
              <a:gd name="connsiteY446" fmla="*/ 3187029 h 3536279"/>
              <a:gd name="connsiteX447" fmla="*/ 2285199 w 4456630"/>
              <a:gd name="connsiteY447" fmla="*/ 3154551 h 3536279"/>
              <a:gd name="connsiteX448" fmla="*/ 2260642 w 4456630"/>
              <a:gd name="connsiteY448" fmla="*/ 2940733 h 3536279"/>
              <a:gd name="connsiteX449" fmla="*/ 2222443 w 4456630"/>
              <a:gd name="connsiteY449" fmla="*/ 2602413 h 3536279"/>
              <a:gd name="connsiteX450" fmla="*/ 2211529 w 4456630"/>
              <a:gd name="connsiteY450" fmla="*/ 2526629 h 3536279"/>
              <a:gd name="connsiteX451" fmla="*/ 2206072 w 4456630"/>
              <a:gd name="connsiteY451" fmla="*/ 2526629 h 3536279"/>
              <a:gd name="connsiteX452" fmla="*/ 241194 w 4456630"/>
              <a:gd name="connsiteY452" fmla="*/ 2499641 h 3536279"/>
              <a:gd name="connsiteX453" fmla="*/ 164994 w 4456630"/>
              <a:gd name="connsiteY453" fmla="*/ 2569491 h 3536279"/>
              <a:gd name="connsiteX454" fmla="*/ 241194 w 4456630"/>
              <a:gd name="connsiteY454" fmla="*/ 2499641 h 3536279"/>
              <a:gd name="connsiteX455" fmla="*/ 245957 w 4456630"/>
              <a:gd name="connsiteY455" fmla="*/ 2456779 h 3536279"/>
              <a:gd name="connsiteX456" fmla="*/ 161819 w 4456630"/>
              <a:gd name="connsiteY456" fmla="*/ 2534567 h 3536279"/>
              <a:gd name="connsiteX457" fmla="*/ 245957 w 4456630"/>
              <a:gd name="connsiteY457" fmla="*/ 2456779 h 3536279"/>
              <a:gd name="connsiteX458" fmla="*/ 2794944 w 4456630"/>
              <a:gd name="connsiteY458" fmla="*/ 2448728 h 3536279"/>
              <a:gd name="connsiteX459" fmla="*/ 2849489 w 4456630"/>
              <a:gd name="connsiteY459" fmla="*/ 2453207 h 3536279"/>
              <a:gd name="connsiteX460" fmla="*/ 2868505 w 4456630"/>
              <a:gd name="connsiteY460" fmla="*/ 2461244 h 3536279"/>
              <a:gd name="connsiteX461" fmla="*/ 2846772 w 4456630"/>
              <a:gd name="connsiteY461" fmla="*/ 2474638 h 3536279"/>
              <a:gd name="connsiteX462" fmla="*/ 2672907 w 4456630"/>
              <a:gd name="connsiteY462" fmla="*/ 2477317 h 3536279"/>
              <a:gd name="connsiteX463" fmla="*/ 2504475 w 4456630"/>
              <a:gd name="connsiteY463" fmla="*/ 2466602 h 3536279"/>
              <a:gd name="connsiteX464" fmla="*/ 2482742 w 4456630"/>
              <a:gd name="connsiteY464" fmla="*/ 2463923 h 3536279"/>
              <a:gd name="connsiteX465" fmla="*/ 2515342 w 4456630"/>
              <a:gd name="connsiteY465" fmla="*/ 2453207 h 3536279"/>
              <a:gd name="connsiteX466" fmla="*/ 2634874 w 4456630"/>
              <a:gd name="connsiteY466" fmla="*/ 2455886 h 3536279"/>
              <a:gd name="connsiteX467" fmla="*/ 2794944 w 4456630"/>
              <a:gd name="connsiteY467" fmla="*/ 2448728 h 3536279"/>
              <a:gd name="connsiteX468" fmla="*/ 1466911 w 4456630"/>
              <a:gd name="connsiteY468" fmla="*/ 2434553 h 3536279"/>
              <a:gd name="connsiteX469" fmla="*/ 1444853 w 4456630"/>
              <a:gd name="connsiteY469" fmla="*/ 2456046 h 3536279"/>
              <a:gd name="connsiteX470" fmla="*/ 1488969 w 4456630"/>
              <a:gd name="connsiteY470" fmla="*/ 2450672 h 3536279"/>
              <a:gd name="connsiteX471" fmla="*/ 1466911 w 4456630"/>
              <a:gd name="connsiteY471" fmla="*/ 2434553 h 3536279"/>
              <a:gd name="connsiteX472" fmla="*/ 3200692 w 4456630"/>
              <a:gd name="connsiteY472" fmla="*/ 2428920 h 3536279"/>
              <a:gd name="connsiteX473" fmla="*/ 3198831 w 4456630"/>
              <a:gd name="connsiteY473" fmla="*/ 2431149 h 3536279"/>
              <a:gd name="connsiteX474" fmla="*/ 3198711 w 4456630"/>
              <a:gd name="connsiteY474" fmla="*/ 2430584 h 3536279"/>
              <a:gd name="connsiteX475" fmla="*/ 3200633 w 4456630"/>
              <a:gd name="connsiteY475" fmla="*/ 2428966 h 3536279"/>
              <a:gd name="connsiteX476" fmla="*/ 1100031 w 4456630"/>
              <a:gd name="connsiteY476" fmla="*/ 2423441 h 3536279"/>
              <a:gd name="connsiteX477" fmla="*/ 1100031 w 4456630"/>
              <a:gd name="connsiteY477" fmla="*/ 2426616 h 3536279"/>
              <a:gd name="connsiteX478" fmla="*/ 1219094 w 4456630"/>
              <a:gd name="connsiteY478" fmla="*/ 2426616 h 3536279"/>
              <a:gd name="connsiteX479" fmla="*/ 1219094 w 4456630"/>
              <a:gd name="connsiteY479" fmla="*/ 2423441 h 3536279"/>
              <a:gd name="connsiteX480" fmla="*/ 1100031 w 4456630"/>
              <a:gd name="connsiteY480" fmla="*/ 2423441 h 3536279"/>
              <a:gd name="connsiteX481" fmla="*/ 241194 w 4456630"/>
              <a:gd name="connsiteY481" fmla="*/ 2421854 h 3536279"/>
              <a:gd name="connsiteX482" fmla="*/ 168169 w 4456630"/>
              <a:gd name="connsiteY482" fmla="*/ 2494879 h 3536279"/>
              <a:gd name="connsiteX483" fmla="*/ 241194 w 4456630"/>
              <a:gd name="connsiteY483" fmla="*/ 2421854 h 3536279"/>
              <a:gd name="connsiteX484" fmla="*/ 1268306 w 4456630"/>
              <a:gd name="connsiteY484" fmla="*/ 2421853 h 3536279"/>
              <a:gd name="connsiteX485" fmla="*/ 1268306 w 4456630"/>
              <a:gd name="connsiteY485" fmla="*/ 2426616 h 3536279"/>
              <a:gd name="connsiteX486" fmla="*/ 1393719 w 4456630"/>
              <a:gd name="connsiteY486" fmla="*/ 2426616 h 3536279"/>
              <a:gd name="connsiteX487" fmla="*/ 1393719 w 4456630"/>
              <a:gd name="connsiteY487" fmla="*/ 2421853 h 3536279"/>
              <a:gd name="connsiteX488" fmla="*/ 1268306 w 4456630"/>
              <a:gd name="connsiteY488" fmla="*/ 2421853 h 3536279"/>
              <a:gd name="connsiteX489" fmla="*/ 2680956 w 4456630"/>
              <a:gd name="connsiteY489" fmla="*/ 2395713 h 3536279"/>
              <a:gd name="connsiteX490" fmla="*/ 2748949 w 4456630"/>
              <a:gd name="connsiteY490" fmla="*/ 2395713 h 3536279"/>
              <a:gd name="connsiteX491" fmla="*/ 2817705 w 4456630"/>
              <a:gd name="connsiteY491" fmla="*/ 2408096 h 3536279"/>
              <a:gd name="connsiteX492" fmla="*/ 2546242 w 4456630"/>
              <a:gd name="connsiteY492" fmla="*/ 2408096 h 3536279"/>
              <a:gd name="connsiteX493" fmla="*/ 2680956 w 4456630"/>
              <a:gd name="connsiteY493" fmla="*/ 2395713 h 3536279"/>
              <a:gd name="connsiteX494" fmla="*/ 233257 w 4456630"/>
              <a:gd name="connsiteY494" fmla="*/ 2393279 h 3536279"/>
              <a:gd name="connsiteX495" fmla="*/ 161819 w 4456630"/>
              <a:gd name="connsiteY495" fmla="*/ 2459222 h 3536279"/>
              <a:gd name="connsiteX496" fmla="*/ 170062 w 4456630"/>
              <a:gd name="connsiteY496" fmla="*/ 2464717 h 3536279"/>
              <a:gd name="connsiteX497" fmla="*/ 233257 w 4456630"/>
              <a:gd name="connsiteY497" fmla="*/ 2393279 h 3536279"/>
              <a:gd name="connsiteX498" fmla="*/ 180910 w 4456630"/>
              <a:gd name="connsiteY498" fmla="*/ 2392257 h 3536279"/>
              <a:gd name="connsiteX499" fmla="*/ 167750 w 4456630"/>
              <a:gd name="connsiteY499" fmla="*/ 2439316 h 3536279"/>
              <a:gd name="connsiteX500" fmla="*/ 207856 w 4456630"/>
              <a:gd name="connsiteY500" fmla="*/ 2398835 h 3536279"/>
              <a:gd name="connsiteX501" fmla="*/ 180910 w 4456630"/>
              <a:gd name="connsiteY501" fmla="*/ 2392257 h 3536279"/>
              <a:gd name="connsiteX502" fmla="*/ 1119030 w 4456630"/>
              <a:gd name="connsiteY502" fmla="*/ 2380648 h 3536279"/>
              <a:gd name="connsiteX503" fmla="*/ 1119030 w 4456630"/>
              <a:gd name="connsiteY503" fmla="*/ 2380805 h 3536279"/>
              <a:gd name="connsiteX504" fmla="*/ 1118808 w 4456630"/>
              <a:gd name="connsiteY504" fmla="*/ 2380951 h 3536279"/>
              <a:gd name="connsiteX505" fmla="*/ 1271481 w 4456630"/>
              <a:gd name="connsiteY505" fmla="*/ 2342125 h 3536279"/>
              <a:gd name="connsiteX506" fmla="*/ 1255152 w 4456630"/>
              <a:gd name="connsiteY506" fmla="*/ 2353414 h 3536279"/>
              <a:gd name="connsiteX507" fmla="*/ 1274202 w 4456630"/>
              <a:gd name="connsiteY507" fmla="*/ 2364703 h 3536279"/>
              <a:gd name="connsiteX508" fmla="*/ 1325909 w 4456630"/>
              <a:gd name="connsiteY508" fmla="*/ 2364703 h 3536279"/>
              <a:gd name="connsiteX509" fmla="*/ 1325909 w 4456630"/>
              <a:gd name="connsiteY509" fmla="*/ 2361881 h 3536279"/>
              <a:gd name="connsiteX510" fmla="*/ 1380338 w 4456630"/>
              <a:gd name="connsiteY510" fmla="*/ 2361881 h 3536279"/>
              <a:gd name="connsiteX511" fmla="*/ 1402109 w 4456630"/>
              <a:gd name="connsiteY511" fmla="*/ 2353414 h 3536279"/>
              <a:gd name="connsiteX512" fmla="*/ 1383059 w 4456630"/>
              <a:gd name="connsiteY512" fmla="*/ 2342125 h 3536279"/>
              <a:gd name="connsiteX513" fmla="*/ 1271481 w 4456630"/>
              <a:gd name="connsiteY513" fmla="*/ 2342125 h 3536279"/>
              <a:gd name="connsiteX514" fmla="*/ 1078639 w 4456630"/>
              <a:gd name="connsiteY514" fmla="*/ 2342011 h 3536279"/>
              <a:gd name="connsiteX515" fmla="*/ 1070519 w 4456630"/>
              <a:gd name="connsiteY515" fmla="*/ 2344719 h 3536279"/>
              <a:gd name="connsiteX516" fmla="*/ 1069868 w 4456630"/>
              <a:gd name="connsiteY516" fmla="*/ 2349931 h 3536279"/>
              <a:gd name="connsiteX517" fmla="*/ 1069868 w 4456630"/>
              <a:gd name="connsiteY517" fmla="*/ 2344806 h 3536279"/>
              <a:gd name="connsiteX518" fmla="*/ 907474 w 4456630"/>
              <a:gd name="connsiteY518" fmla="*/ 2350310 h 3536279"/>
              <a:gd name="connsiteX519" fmla="*/ 910181 w 4456630"/>
              <a:gd name="connsiteY519" fmla="*/ 2364068 h 3536279"/>
              <a:gd name="connsiteX520" fmla="*/ 910282 w 4456630"/>
              <a:gd name="connsiteY520" fmla="*/ 2364808 h 3536279"/>
              <a:gd name="connsiteX521" fmla="*/ 909749 w 4456630"/>
              <a:gd name="connsiteY521" fmla="*/ 2364270 h 3536279"/>
              <a:gd name="connsiteX522" fmla="*/ 907823 w 4456630"/>
              <a:gd name="connsiteY522" fmla="*/ 2379807 h 3536279"/>
              <a:gd name="connsiteX523" fmla="*/ 906698 w 4456630"/>
              <a:gd name="connsiteY523" fmla="*/ 2381233 h 3536279"/>
              <a:gd name="connsiteX524" fmla="*/ 906356 w 4456630"/>
              <a:gd name="connsiteY524" fmla="*/ 2386293 h 3536279"/>
              <a:gd name="connsiteX525" fmla="*/ 906356 w 4456630"/>
              <a:gd name="connsiteY525" fmla="*/ 2407567 h 3536279"/>
              <a:gd name="connsiteX526" fmla="*/ 906202 w 4456630"/>
              <a:gd name="connsiteY526" fmla="*/ 2407607 h 3536279"/>
              <a:gd name="connsiteX527" fmla="*/ 900722 w 4456630"/>
              <a:gd name="connsiteY527" fmla="*/ 2483970 h 3536279"/>
              <a:gd name="connsiteX528" fmla="*/ 958256 w 4456630"/>
              <a:gd name="connsiteY528" fmla="*/ 2478516 h 3536279"/>
              <a:gd name="connsiteX529" fmla="*/ 958452 w 4456630"/>
              <a:gd name="connsiteY529" fmla="*/ 2478202 h 3536279"/>
              <a:gd name="connsiteX530" fmla="*/ 974053 w 4456630"/>
              <a:gd name="connsiteY530" fmla="*/ 2477515 h 3536279"/>
              <a:gd name="connsiteX531" fmla="*/ 981438 w 4456630"/>
              <a:gd name="connsiteY531" fmla="*/ 2474303 h 3536279"/>
              <a:gd name="connsiteX532" fmla="*/ 985417 w 4456630"/>
              <a:gd name="connsiteY532" fmla="*/ 2465048 h 3536279"/>
              <a:gd name="connsiteX533" fmla="*/ 985654 w 4456630"/>
              <a:gd name="connsiteY533" fmla="*/ 2464879 h 3536279"/>
              <a:gd name="connsiteX534" fmla="*/ 1048667 w 4456630"/>
              <a:gd name="connsiteY534" fmla="*/ 2434880 h 3536279"/>
              <a:gd name="connsiteX535" fmla="*/ 1047784 w 4456630"/>
              <a:gd name="connsiteY535" fmla="*/ 2434553 h 3536279"/>
              <a:gd name="connsiteX536" fmla="*/ 1048751 w 4456630"/>
              <a:gd name="connsiteY536" fmla="*/ 2434553 h 3536279"/>
              <a:gd name="connsiteX537" fmla="*/ 1065106 w 4456630"/>
              <a:gd name="connsiteY537" fmla="*/ 2421853 h 3536279"/>
              <a:gd name="connsiteX538" fmla="*/ 1063384 w 4456630"/>
              <a:gd name="connsiteY538" fmla="*/ 2421853 h 3536279"/>
              <a:gd name="connsiteX539" fmla="*/ 1065106 w 4456630"/>
              <a:gd name="connsiteY539" fmla="*/ 2421243 h 3536279"/>
              <a:gd name="connsiteX540" fmla="*/ 1020243 w 4456630"/>
              <a:gd name="connsiteY540" fmla="*/ 2414084 h 3536279"/>
              <a:gd name="connsiteX541" fmla="*/ 980586 w 4456630"/>
              <a:gd name="connsiteY541" fmla="*/ 2413137 h 3536279"/>
              <a:gd name="connsiteX542" fmla="*/ 1034998 w 4456630"/>
              <a:gd name="connsiteY542" fmla="*/ 2410582 h 3536279"/>
              <a:gd name="connsiteX543" fmla="*/ 1062369 w 4456630"/>
              <a:gd name="connsiteY543" fmla="*/ 2380896 h 3536279"/>
              <a:gd name="connsiteX544" fmla="*/ 1061566 w 4456630"/>
              <a:gd name="connsiteY544" fmla="*/ 2380721 h 3536279"/>
              <a:gd name="connsiteX545" fmla="*/ 1061990 w 4456630"/>
              <a:gd name="connsiteY545" fmla="*/ 2380723 h 3536279"/>
              <a:gd name="connsiteX546" fmla="*/ 1080564 w 4456630"/>
              <a:gd name="connsiteY546" fmla="*/ 2380723 h 3536279"/>
              <a:gd name="connsiteX547" fmla="*/ 1081589 w 4456630"/>
              <a:gd name="connsiteY547" fmla="*/ 2403078 h 3536279"/>
              <a:gd name="connsiteX548" fmla="*/ 1105322 w 4456630"/>
              <a:gd name="connsiteY548" fmla="*/ 2399384 h 3536279"/>
              <a:gd name="connsiteX549" fmla="*/ 1105788 w 4456630"/>
              <a:gd name="connsiteY549" fmla="*/ 2398748 h 3536279"/>
              <a:gd name="connsiteX550" fmla="*/ 1105459 w 4456630"/>
              <a:gd name="connsiteY550" fmla="*/ 2399855 h 3536279"/>
              <a:gd name="connsiteX551" fmla="*/ 1176026 w 4456630"/>
              <a:gd name="connsiteY551" fmla="*/ 2394413 h 3536279"/>
              <a:gd name="connsiteX552" fmla="*/ 1177394 w 4456630"/>
              <a:gd name="connsiteY552" fmla="*/ 2394217 h 3536279"/>
              <a:gd name="connsiteX553" fmla="*/ 1204938 w 4456630"/>
              <a:gd name="connsiteY553" fmla="*/ 2402767 h 3536279"/>
              <a:gd name="connsiteX554" fmla="*/ 1225444 w 4456630"/>
              <a:gd name="connsiteY554" fmla="*/ 2382887 h 3536279"/>
              <a:gd name="connsiteX555" fmla="*/ 1184433 w 4456630"/>
              <a:gd name="connsiteY555" fmla="*/ 2385629 h 3536279"/>
              <a:gd name="connsiteX556" fmla="*/ 1183914 w 4456630"/>
              <a:gd name="connsiteY556" fmla="*/ 2386150 h 3536279"/>
              <a:gd name="connsiteX557" fmla="*/ 1169029 w 4456630"/>
              <a:gd name="connsiteY557" fmla="*/ 2380380 h 3536279"/>
              <a:gd name="connsiteX558" fmla="*/ 1119030 w 4456630"/>
              <a:gd name="connsiteY558" fmla="*/ 2378084 h 3536279"/>
              <a:gd name="connsiteX559" fmla="*/ 1119030 w 4456630"/>
              <a:gd name="connsiteY559" fmla="*/ 2380578 h 3536279"/>
              <a:gd name="connsiteX560" fmla="*/ 1117793 w 4456630"/>
              <a:gd name="connsiteY560" fmla="*/ 2380578 h 3536279"/>
              <a:gd name="connsiteX561" fmla="*/ 1119081 w 4456630"/>
              <a:gd name="connsiteY561" fmla="*/ 2377981 h 3536279"/>
              <a:gd name="connsiteX562" fmla="*/ 1119081 w 4456630"/>
              <a:gd name="connsiteY562" fmla="*/ 2367012 h 3536279"/>
              <a:gd name="connsiteX563" fmla="*/ 1118130 w 4456630"/>
              <a:gd name="connsiteY563" fmla="*/ 2366976 h 3536279"/>
              <a:gd name="connsiteX564" fmla="*/ 1119237 w 4456630"/>
              <a:gd name="connsiteY564" fmla="*/ 2366384 h 3536279"/>
              <a:gd name="connsiteX565" fmla="*/ 1208553 w 4456630"/>
              <a:gd name="connsiteY565" fmla="*/ 2363676 h 3536279"/>
              <a:gd name="connsiteX566" fmla="*/ 1230206 w 4456630"/>
              <a:gd name="connsiteY566" fmla="*/ 2352844 h 3536279"/>
              <a:gd name="connsiteX567" fmla="*/ 1205847 w 4456630"/>
              <a:gd name="connsiteY567" fmla="*/ 2342011 h 3536279"/>
              <a:gd name="connsiteX568" fmla="*/ 1078639 w 4456630"/>
              <a:gd name="connsiteY568" fmla="*/ 2342011 h 3536279"/>
              <a:gd name="connsiteX569" fmla="*/ 1577868 w 4456630"/>
              <a:gd name="connsiteY569" fmla="*/ 2337716 h 3536279"/>
              <a:gd name="connsiteX570" fmla="*/ 1455775 w 4456630"/>
              <a:gd name="connsiteY570" fmla="*/ 2340392 h 3536279"/>
              <a:gd name="connsiteX571" fmla="*/ 1431356 w 4456630"/>
              <a:gd name="connsiteY571" fmla="*/ 2353773 h 3536279"/>
              <a:gd name="connsiteX572" fmla="*/ 1455775 w 4456630"/>
              <a:gd name="connsiteY572" fmla="*/ 2364477 h 3536279"/>
              <a:gd name="connsiteX573" fmla="*/ 1512751 w 4456630"/>
              <a:gd name="connsiteY573" fmla="*/ 2361801 h 3536279"/>
              <a:gd name="connsiteX574" fmla="*/ 1550736 w 4456630"/>
              <a:gd name="connsiteY574" fmla="*/ 2415323 h 3536279"/>
              <a:gd name="connsiteX575" fmla="*/ 1550971 w 4456630"/>
              <a:gd name="connsiteY575" fmla="*/ 2415629 h 3536279"/>
              <a:gd name="connsiteX576" fmla="*/ 1550612 w 4456630"/>
              <a:gd name="connsiteY576" fmla="*/ 2415503 h 3536279"/>
              <a:gd name="connsiteX577" fmla="*/ 1433406 w 4456630"/>
              <a:gd name="connsiteY577" fmla="*/ 2415503 h 3536279"/>
              <a:gd name="connsiteX578" fmla="*/ 1466114 w 4456630"/>
              <a:gd name="connsiteY578" fmla="*/ 2429110 h 3536279"/>
              <a:gd name="connsiteX579" fmla="*/ 1550825 w 4456630"/>
              <a:gd name="connsiteY579" fmla="*/ 2427579 h 3536279"/>
              <a:gd name="connsiteX580" fmla="*/ 1562309 w 4456630"/>
              <a:gd name="connsiteY580" fmla="*/ 2424762 h 3536279"/>
              <a:gd name="connsiteX581" fmla="*/ 1563284 w 4456630"/>
              <a:gd name="connsiteY581" fmla="*/ 2425023 h 3536279"/>
              <a:gd name="connsiteX582" fmla="*/ 1572740 w 4456630"/>
              <a:gd name="connsiteY582" fmla="*/ 2422204 h 3536279"/>
              <a:gd name="connsiteX583" fmla="*/ 1577869 w 4456630"/>
              <a:gd name="connsiteY583" fmla="*/ 2420946 h 3536279"/>
              <a:gd name="connsiteX584" fmla="*/ 1577089 w 4456630"/>
              <a:gd name="connsiteY584" fmla="*/ 2420907 h 3536279"/>
              <a:gd name="connsiteX585" fmla="*/ 1577868 w 4456630"/>
              <a:gd name="connsiteY585" fmla="*/ 2420675 h 3536279"/>
              <a:gd name="connsiteX586" fmla="*/ 1577868 w 4456630"/>
              <a:gd name="connsiteY586" fmla="*/ 2337716 h 3536279"/>
              <a:gd name="connsiteX587" fmla="*/ 1101392 w 4456630"/>
              <a:gd name="connsiteY587" fmla="*/ 2300288 h 3536279"/>
              <a:gd name="connsiteX588" fmla="*/ 1083702 w 4456630"/>
              <a:gd name="connsiteY588" fmla="*/ 2307310 h 3536279"/>
              <a:gd name="connsiteX589" fmla="*/ 1089145 w 4456630"/>
              <a:gd name="connsiteY589" fmla="*/ 2324162 h 3536279"/>
              <a:gd name="connsiteX590" fmla="*/ 1113638 w 4456630"/>
              <a:gd name="connsiteY590" fmla="*/ 2329779 h 3536279"/>
              <a:gd name="connsiteX591" fmla="*/ 1119081 w 4456630"/>
              <a:gd name="connsiteY591" fmla="*/ 2329779 h 3536279"/>
              <a:gd name="connsiteX592" fmla="*/ 1132688 w 4456630"/>
              <a:gd name="connsiteY592" fmla="*/ 2307310 h 3536279"/>
              <a:gd name="connsiteX593" fmla="*/ 1119081 w 4456630"/>
              <a:gd name="connsiteY593" fmla="*/ 2301692 h 3536279"/>
              <a:gd name="connsiteX594" fmla="*/ 1101392 w 4456630"/>
              <a:gd name="connsiteY594" fmla="*/ 2300288 h 3536279"/>
              <a:gd name="connsiteX595" fmla="*/ 1283752 w 4456630"/>
              <a:gd name="connsiteY595" fmla="*/ 2298482 h 3536279"/>
              <a:gd name="connsiteX596" fmla="*/ 1275825 w 4456630"/>
              <a:gd name="connsiteY596" fmla="*/ 2308007 h 3536279"/>
              <a:gd name="connsiteX597" fmla="*/ 1295126 w 4456630"/>
              <a:gd name="connsiteY597" fmla="*/ 2318892 h 3536279"/>
              <a:gd name="connsiteX598" fmla="*/ 1322698 w 4456630"/>
              <a:gd name="connsiteY598" fmla="*/ 2308007 h 3536279"/>
              <a:gd name="connsiteX599" fmla="*/ 1297883 w 4456630"/>
              <a:gd name="connsiteY599" fmla="*/ 2305285 h 3536279"/>
              <a:gd name="connsiteX600" fmla="*/ 1283752 w 4456630"/>
              <a:gd name="connsiteY600" fmla="*/ 2298482 h 3536279"/>
              <a:gd name="connsiteX601" fmla="*/ 1092093 w 4456630"/>
              <a:gd name="connsiteY601" fmla="*/ 2280566 h 3536279"/>
              <a:gd name="connsiteX602" fmla="*/ 1215918 w 4456630"/>
              <a:gd name="connsiteY602" fmla="*/ 2280566 h 3536279"/>
              <a:gd name="connsiteX603" fmla="*/ 1092093 w 4456630"/>
              <a:gd name="connsiteY603" fmla="*/ 2280566 h 3536279"/>
              <a:gd name="connsiteX604" fmla="*/ 1048111 w 4456630"/>
              <a:gd name="connsiteY604" fmla="*/ 2280566 h 3536279"/>
              <a:gd name="connsiteX605" fmla="*/ 920830 w 4456630"/>
              <a:gd name="connsiteY605" fmla="*/ 2283106 h 3536279"/>
              <a:gd name="connsiteX606" fmla="*/ 920830 w 4456630"/>
              <a:gd name="connsiteY606" fmla="*/ 2293266 h 3536279"/>
              <a:gd name="connsiteX607" fmla="*/ 920953 w 4456630"/>
              <a:gd name="connsiteY607" fmla="*/ 2293241 h 3536279"/>
              <a:gd name="connsiteX608" fmla="*/ 920643 w 4456630"/>
              <a:gd name="connsiteY608" fmla="*/ 2294173 h 3536279"/>
              <a:gd name="connsiteX609" fmla="*/ 943393 w 4456630"/>
              <a:gd name="connsiteY609" fmla="*/ 2294854 h 3536279"/>
              <a:gd name="connsiteX610" fmla="*/ 964003 w 4456630"/>
              <a:gd name="connsiteY610" fmla="*/ 2299593 h 3536279"/>
              <a:gd name="connsiteX611" fmla="*/ 963959 w 4456630"/>
              <a:gd name="connsiteY611" fmla="*/ 2299616 h 3536279"/>
              <a:gd name="connsiteX612" fmla="*/ 928581 w 4456630"/>
              <a:gd name="connsiteY612" fmla="*/ 2302262 h 3536279"/>
              <a:gd name="connsiteX613" fmla="*/ 912252 w 4456630"/>
              <a:gd name="connsiteY613" fmla="*/ 2312845 h 3536279"/>
              <a:gd name="connsiteX614" fmla="*/ 928581 w 4456630"/>
              <a:gd name="connsiteY614" fmla="*/ 2326074 h 3536279"/>
              <a:gd name="connsiteX615" fmla="*/ 1029274 w 4456630"/>
              <a:gd name="connsiteY615" fmla="*/ 2315491 h 3536279"/>
              <a:gd name="connsiteX616" fmla="*/ 1029280 w 4456630"/>
              <a:gd name="connsiteY616" fmla="*/ 2315482 h 3536279"/>
              <a:gd name="connsiteX617" fmla="*/ 1029299 w 4456630"/>
              <a:gd name="connsiteY617" fmla="*/ 2315945 h 3536279"/>
              <a:gd name="connsiteX618" fmla="*/ 1042881 w 4456630"/>
              <a:gd name="connsiteY618" fmla="*/ 2288730 h 3536279"/>
              <a:gd name="connsiteX619" fmla="*/ 1033405 w 4456630"/>
              <a:gd name="connsiteY619" fmla="*/ 2287847 h 3536279"/>
              <a:gd name="connsiteX620" fmla="*/ 1042694 w 4456630"/>
              <a:gd name="connsiteY620" fmla="*/ 2288186 h 3536279"/>
              <a:gd name="connsiteX621" fmla="*/ 1050819 w 4456630"/>
              <a:gd name="connsiteY621" fmla="*/ 2283106 h 3536279"/>
              <a:gd name="connsiteX622" fmla="*/ 1048111 w 4456630"/>
              <a:gd name="connsiteY622" fmla="*/ 2280566 h 3536279"/>
              <a:gd name="connsiteX623" fmla="*/ 1338964 w 4456630"/>
              <a:gd name="connsiteY623" fmla="*/ 2271923 h 3536279"/>
              <a:gd name="connsiteX624" fmla="*/ 1257193 w 4456630"/>
              <a:gd name="connsiteY624" fmla="*/ 2288856 h 3536279"/>
              <a:gd name="connsiteX625" fmla="*/ 1382576 w 4456630"/>
              <a:gd name="connsiteY625" fmla="*/ 2288856 h 3536279"/>
              <a:gd name="connsiteX626" fmla="*/ 1401656 w 4456630"/>
              <a:gd name="connsiteY626" fmla="*/ 2271923 h 3536279"/>
              <a:gd name="connsiteX627" fmla="*/ 1338964 w 4456630"/>
              <a:gd name="connsiteY627" fmla="*/ 2271923 h 3536279"/>
              <a:gd name="connsiteX628" fmla="*/ 4371961 w 4456630"/>
              <a:gd name="connsiteY628" fmla="*/ 2253579 h 3536279"/>
              <a:gd name="connsiteX629" fmla="*/ 4388210 w 4456630"/>
              <a:gd name="connsiteY629" fmla="*/ 2307226 h 3536279"/>
              <a:gd name="connsiteX630" fmla="*/ 4369253 w 4456630"/>
              <a:gd name="connsiteY630" fmla="*/ 2328685 h 3536279"/>
              <a:gd name="connsiteX631" fmla="*/ 4347588 w 4456630"/>
              <a:gd name="connsiteY631" fmla="*/ 2304544 h 3536279"/>
              <a:gd name="connsiteX632" fmla="*/ 4350296 w 4456630"/>
              <a:gd name="connsiteY632" fmla="*/ 2272356 h 3536279"/>
              <a:gd name="connsiteX633" fmla="*/ 4361129 w 4456630"/>
              <a:gd name="connsiteY633" fmla="*/ 2307226 h 3536279"/>
              <a:gd name="connsiteX634" fmla="*/ 4369253 w 4456630"/>
              <a:gd name="connsiteY634" fmla="*/ 2307226 h 3536279"/>
              <a:gd name="connsiteX635" fmla="*/ 4371961 w 4456630"/>
              <a:gd name="connsiteY635" fmla="*/ 2253579 h 3536279"/>
              <a:gd name="connsiteX636" fmla="*/ 4315278 w 4456630"/>
              <a:gd name="connsiteY636" fmla="*/ 2253579 h 3536279"/>
              <a:gd name="connsiteX637" fmla="*/ 4326111 w 4456630"/>
              <a:gd name="connsiteY637" fmla="*/ 2318893 h 3536279"/>
              <a:gd name="connsiteX638" fmla="*/ 4307154 w 4456630"/>
              <a:gd name="connsiteY638" fmla="*/ 2327058 h 3536279"/>
              <a:gd name="connsiteX639" fmla="*/ 4290905 w 4456630"/>
              <a:gd name="connsiteY639" fmla="*/ 2310729 h 3536279"/>
              <a:gd name="connsiteX640" fmla="*/ 4293613 w 4456630"/>
              <a:gd name="connsiteY640" fmla="*/ 2305286 h 3536279"/>
              <a:gd name="connsiteX641" fmla="*/ 4315278 w 4456630"/>
              <a:gd name="connsiteY641" fmla="*/ 2253579 h 3536279"/>
              <a:gd name="connsiteX642" fmla="*/ 3951180 w 4456630"/>
              <a:gd name="connsiteY642" fmla="*/ 2245786 h 3536279"/>
              <a:gd name="connsiteX643" fmla="*/ 3980866 w 4456630"/>
              <a:gd name="connsiteY643" fmla="*/ 2264644 h 3536279"/>
              <a:gd name="connsiteX644" fmla="*/ 3964674 w 4456630"/>
              <a:gd name="connsiteY644" fmla="*/ 2326604 h 3536279"/>
              <a:gd name="connsiteX645" fmla="*/ 3951180 w 4456630"/>
              <a:gd name="connsiteY645" fmla="*/ 2245786 h 3536279"/>
              <a:gd name="connsiteX646" fmla="*/ 4146853 w 4456630"/>
              <a:gd name="connsiteY646" fmla="*/ 2234864 h 3536279"/>
              <a:gd name="connsiteX647" fmla="*/ 4168667 w 4456630"/>
              <a:gd name="connsiteY647" fmla="*/ 2241719 h 3536279"/>
              <a:gd name="connsiteX648" fmla="*/ 4214931 w 4456630"/>
              <a:gd name="connsiteY648" fmla="*/ 2257968 h 3536279"/>
              <a:gd name="connsiteX649" fmla="*/ 4214536 w 4456630"/>
              <a:gd name="connsiteY649" fmla="*/ 2259353 h 3536279"/>
              <a:gd name="connsiteX650" fmla="*/ 4214705 w 4456630"/>
              <a:gd name="connsiteY650" fmla="*/ 2259022 h 3536279"/>
              <a:gd name="connsiteX651" fmla="*/ 4222643 w 4456630"/>
              <a:gd name="connsiteY651" fmla="*/ 2305286 h 3536279"/>
              <a:gd name="connsiteX652" fmla="*/ 4233226 w 4456630"/>
              <a:gd name="connsiteY652" fmla="*/ 2253579 h 3536279"/>
              <a:gd name="connsiteX653" fmla="*/ 4243810 w 4456630"/>
              <a:gd name="connsiteY653" fmla="*/ 2313451 h 3536279"/>
              <a:gd name="connsiteX654" fmla="*/ 4209413 w 4456630"/>
              <a:gd name="connsiteY654" fmla="*/ 2321615 h 3536279"/>
              <a:gd name="connsiteX655" fmla="*/ 4209240 w 4456630"/>
              <a:gd name="connsiteY655" fmla="*/ 2319925 h 3536279"/>
              <a:gd name="connsiteX656" fmla="*/ 4199283 w 4456630"/>
              <a:gd name="connsiteY656" fmla="*/ 2306714 h 3536279"/>
              <a:gd name="connsiteX657" fmla="*/ 4193160 w 4456630"/>
              <a:gd name="connsiteY657" fmla="*/ 2293173 h 3536279"/>
              <a:gd name="connsiteX658" fmla="*/ 4193053 w 4456630"/>
              <a:gd name="connsiteY658" fmla="*/ 2292759 h 3536279"/>
              <a:gd name="connsiteX659" fmla="*/ 4192282 w 4456630"/>
              <a:gd name="connsiteY659" fmla="*/ 2294495 h 3536279"/>
              <a:gd name="connsiteX660" fmla="*/ 4167874 w 4456630"/>
              <a:gd name="connsiteY660" fmla="*/ 2327065 h 3536279"/>
              <a:gd name="connsiteX661" fmla="*/ 4143466 w 4456630"/>
              <a:gd name="connsiteY661" fmla="*/ 2272782 h 3536279"/>
              <a:gd name="connsiteX662" fmla="*/ 4142665 w 4456630"/>
              <a:gd name="connsiteY662" fmla="*/ 2268376 h 3536279"/>
              <a:gd name="connsiteX663" fmla="*/ 4136350 w 4456630"/>
              <a:gd name="connsiteY663" fmla="*/ 2255260 h 3536279"/>
              <a:gd name="connsiteX664" fmla="*/ 4138731 w 4456630"/>
              <a:gd name="connsiteY664" fmla="*/ 2239011 h 3536279"/>
              <a:gd name="connsiteX665" fmla="*/ 4146853 w 4456630"/>
              <a:gd name="connsiteY665" fmla="*/ 2234864 h 3536279"/>
              <a:gd name="connsiteX666" fmla="*/ 1314013 w 4456630"/>
              <a:gd name="connsiteY666" fmla="*/ 2234826 h 3536279"/>
              <a:gd name="connsiteX667" fmla="*/ 1287356 w 4456630"/>
              <a:gd name="connsiteY667" fmla="*/ 2245244 h 3536279"/>
              <a:gd name="connsiteX668" fmla="*/ 1325633 w 4456630"/>
              <a:gd name="connsiteY668" fmla="*/ 2264691 h 3536279"/>
              <a:gd name="connsiteX669" fmla="*/ 1336569 w 4456630"/>
              <a:gd name="connsiteY669" fmla="*/ 2245244 h 3536279"/>
              <a:gd name="connsiteX670" fmla="*/ 1314013 w 4456630"/>
              <a:gd name="connsiteY670" fmla="*/ 2234826 h 3536279"/>
              <a:gd name="connsiteX671" fmla="*/ 1379013 w 4456630"/>
              <a:gd name="connsiteY671" fmla="*/ 2233735 h 3536279"/>
              <a:gd name="connsiteX672" fmla="*/ 1355618 w 4456630"/>
              <a:gd name="connsiteY672" fmla="*/ 2249971 h 3536279"/>
              <a:gd name="connsiteX673" fmla="*/ 1406418 w 4456630"/>
              <a:gd name="connsiteY673" fmla="*/ 2244775 h 3536279"/>
              <a:gd name="connsiteX674" fmla="*/ 1379013 w 4456630"/>
              <a:gd name="connsiteY674" fmla="*/ 2233735 h 3536279"/>
              <a:gd name="connsiteX675" fmla="*/ 909531 w 4456630"/>
              <a:gd name="connsiteY675" fmla="*/ 2209128 h 3536279"/>
              <a:gd name="connsiteX676" fmla="*/ 909531 w 4456630"/>
              <a:gd name="connsiteY676" fmla="*/ 2229131 h 3536279"/>
              <a:gd name="connsiteX677" fmla="*/ 909674 w 4456630"/>
              <a:gd name="connsiteY677" fmla="*/ 2229173 h 3536279"/>
              <a:gd name="connsiteX678" fmla="*/ 907252 w 4456630"/>
              <a:gd name="connsiteY678" fmla="*/ 2244102 h 3536279"/>
              <a:gd name="connsiteX679" fmla="*/ 906356 w 4456630"/>
              <a:gd name="connsiteY679" fmla="*/ 2245289 h 3536279"/>
              <a:gd name="connsiteX680" fmla="*/ 906356 w 4456630"/>
              <a:gd name="connsiteY680" fmla="*/ 2261693 h 3536279"/>
              <a:gd name="connsiteX681" fmla="*/ 1045718 w 4456630"/>
              <a:gd name="connsiteY681" fmla="*/ 2258959 h 3536279"/>
              <a:gd name="connsiteX682" fmla="*/ 1048450 w 4456630"/>
              <a:gd name="connsiteY682" fmla="*/ 2237086 h 3536279"/>
              <a:gd name="connsiteX683" fmla="*/ 1046406 w 4456630"/>
              <a:gd name="connsiteY683" fmla="*/ 2236960 h 3536279"/>
              <a:gd name="connsiteX684" fmla="*/ 1024907 w 4456630"/>
              <a:gd name="connsiteY684" fmla="*/ 2230926 h 3536279"/>
              <a:gd name="connsiteX685" fmla="*/ 1001664 w 4456630"/>
              <a:gd name="connsiteY685" fmla="*/ 2230014 h 3536279"/>
              <a:gd name="connsiteX686" fmla="*/ 956829 w 4456630"/>
              <a:gd name="connsiteY686" fmla="*/ 2228998 h 3536279"/>
              <a:gd name="connsiteX687" fmla="*/ 956898 w 4456630"/>
              <a:gd name="connsiteY687" fmla="*/ 2228891 h 3536279"/>
              <a:gd name="connsiteX688" fmla="*/ 980654 w 4456630"/>
              <a:gd name="connsiteY688" fmla="*/ 2224800 h 3536279"/>
              <a:gd name="connsiteX689" fmla="*/ 1055581 w 4456630"/>
              <a:gd name="connsiteY689" fmla="*/ 2209128 h 3536279"/>
              <a:gd name="connsiteX690" fmla="*/ 909531 w 4456630"/>
              <a:gd name="connsiteY690" fmla="*/ 2209128 h 3536279"/>
              <a:gd name="connsiteX691" fmla="*/ 3665431 w 4456630"/>
              <a:gd name="connsiteY691" fmla="*/ 2207541 h 3536279"/>
              <a:gd name="connsiteX692" fmla="*/ 3586056 w 4456630"/>
              <a:gd name="connsiteY692" fmla="*/ 2271549 h 3536279"/>
              <a:gd name="connsiteX693" fmla="*/ 3587376 w 4456630"/>
              <a:gd name="connsiteY693" fmla="*/ 2271870 h 3536279"/>
              <a:gd name="connsiteX694" fmla="*/ 3586389 w 4456630"/>
              <a:gd name="connsiteY694" fmla="*/ 2272183 h 3536279"/>
              <a:gd name="connsiteX695" fmla="*/ 3516317 w 4456630"/>
              <a:gd name="connsiteY695" fmla="*/ 2324025 h 3536279"/>
              <a:gd name="connsiteX696" fmla="*/ 3481281 w 4456630"/>
              <a:gd name="connsiteY696" fmla="*/ 2351310 h 3536279"/>
              <a:gd name="connsiteX697" fmla="*/ 3486671 w 4456630"/>
              <a:gd name="connsiteY697" fmla="*/ 2356767 h 3536279"/>
              <a:gd name="connsiteX698" fmla="*/ 3591779 w 4456630"/>
              <a:gd name="connsiteY698" fmla="*/ 2280368 h 3536279"/>
              <a:gd name="connsiteX699" fmla="*/ 3597169 w 4456630"/>
              <a:gd name="connsiteY699" fmla="*/ 2274911 h 3536279"/>
              <a:gd name="connsiteX700" fmla="*/ 3596038 w 4456630"/>
              <a:gd name="connsiteY700" fmla="*/ 2273981 h 3536279"/>
              <a:gd name="connsiteX701" fmla="*/ 3597005 w 4456630"/>
              <a:gd name="connsiteY701" fmla="*/ 2274216 h 3536279"/>
              <a:gd name="connsiteX702" fmla="*/ 3665431 w 4456630"/>
              <a:gd name="connsiteY702" fmla="*/ 2207541 h 3536279"/>
              <a:gd name="connsiteX703" fmla="*/ 1219353 w 4456630"/>
              <a:gd name="connsiteY703" fmla="*/ 2204366 h 3536279"/>
              <a:gd name="connsiteX704" fmla="*/ 1091833 w 4456630"/>
              <a:gd name="connsiteY704" fmla="*/ 2207088 h 3536279"/>
              <a:gd name="connsiteX705" fmla="*/ 1080981 w 4456630"/>
              <a:gd name="connsiteY705" fmla="*/ 2215252 h 3536279"/>
              <a:gd name="connsiteX706" fmla="*/ 1094547 w 4456630"/>
              <a:gd name="connsiteY706" fmla="*/ 2223416 h 3536279"/>
              <a:gd name="connsiteX707" fmla="*/ 1154237 w 4456630"/>
              <a:gd name="connsiteY707" fmla="*/ 2223416 h 3536279"/>
              <a:gd name="connsiteX708" fmla="*/ 1216640 w 4456630"/>
              <a:gd name="connsiteY708" fmla="*/ 2223416 h 3536279"/>
              <a:gd name="connsiteX709" fmla="*/ 1230206 w 4456630"/>
              <a:gd name="connsiteY709" fmla="*/ 2215252 h 3536279"/>
              <a:gd name="connsiteX710" fmla="*/ 1219353 w 4456630"/>
              <a:gd name="connsiteY710" fmla="*/ 2204366 h 3536279"/>
              <a:gd name="connsiteX711" fmla="*/ 1391224 w 4456630"/>
              <a:gd name="connsiteY711" fmla="*/ 2199603 h 3536279"/>
              <a:gd name="connsiteX712" fmla="*/ 1263316 w 4456630"/>
              <a:gd name="connsiteY712" fmla="*/ 2202249 h 3536279"/>
              <a:gd name="connsiteX713" fmla="*/ 1252431 w 4456630"/>
              <a:gd name="connsiteY713" fmla="*/ 2212833 h 3536279"/>
              <a:gd name="connsiteX714" fmla="*/ 1266038 w 4456630"/>
              <a:gd name="connsiteY714" fmla="*/ 2223416 h 3536279"/>
              <a:gd name="connsiteX715" fmla="*/ 1328631 w 4456630"/>
              <a:gd name="connsiteY715" fmla="*/ 2223416 h 3536279"/>
              <a:gd name="connsiteX716" fmla="*/ 1328631 w 4456630"/>
              <a:gd name="connsiteY716" fmla="*/ 2220770 h 3536279"/>
              <a:gd name="connsiteX717" fmla="*/ 1391224 w 4456630"/>
              <a:gd name="connsiteY717" fmla="*/ 2220770 h 3536279"/>
              <a:gd name="connsiteX718" fmla="*/ 1404831 w 4456630"/>
              <a:gd name="connsiteY718" fmla="*/ 2210187 h 3536279"/>
              <a:gd name="connsiteX719" fmla="*/ 1391224 w 4456630"/>
              <a:gd name="connsiteY719" fmla="*/ 2199603 h 3536279"/>
              <a:gd name="connsiteX720" fmla="*/ 4116365 w 4456630"/>
              <a:gd name="connsiteY720" fmla="*/ 2188015 h 3536279"/>
              <a:gd name="connsiteX721" fmla="*/ 4116597 w 4456630"/>
              <a:gd name="connsiteY721" fmla="*/ 2188015 h 3536279"/>
              <a:gd name="connsiteX722" fmla="*/ 4113898 w 4456630"/>
              <a:gd name="connsiteY722" fmla="*/ 2223099 h 3536279"/>
              <a:gd name="connsiteX723" fmla="*/ 4116597 w 4456630"/>
              <a:gd name="connsiteY723" fmla="*/ 2250086 h 3536279"/>
              <a:gd name="connsiteX724" fmla="*/ 4116783 w 4456630"/>
              <a:gd name="connsiteY724" fmla="*/ 2250654 h 3536279"/>
              <a:gd name="connsiteX725" fmla="*/ 4127923 w 4456630"/>
              <a:gd name="connsiteY725" fmla="*/ 2263662 h 3536279"/>
              <a:gd name="connsiteX726" fmla="*/ 4127537 w 4456630"/>
              <a:gd name="connsiteY726" fmla="*/ 2310620 h 3536279"/>
              <a:gd name="connsiteX727" fmla="*/ 4105600 w 4456630"/>
              <a:gd name="connsiteY727" fmla="*/ 2327042 h 3536279"/>
              <a:gd name="connsiteX728" fmla="*/ 4094632 w 4456630"/>
              <a:gd name="connsiteY728" fmla="*/ 2299671 h 3536279"/>
              <a:gd name="connsiteX729" fmla="*/ 4096273 w 4456630"/>
              <a:gd name="connsiteY729" fmla="*/ 2300070 h 3536279"/>
              <a:gd name="connsiteX730" fmla="*/ 4095007 w 4456630"/>
              <a:gd name="connsiteY730" fmla="*/ 2298664 h 3536279"/>
              <a:gd name="connsiteX731" fmla="*/ 4086911 w 4456630"/>
              <a:gd name="connsiteY731" fmla="*/ 2252785 h 3536279"/>
              <a:gd name="connsiteX732" fmla="*/ 4081514 w 4456630"/>
              <a:gd name="connsiteY732" fmla="*/ 2214328 h 3536279"/>
              <a:gd name="connsiteX733" fmla="*/ 4108322 w 4456630"/>
              <a:gd name="connsiteY733" fmla="*/ 2188190 h 3536279"/>
              <a:gd name="connsiteX734" fmla="*/ 4108344 w 4456630"/>
              <a:gd name="connsiteY734" fmla="*/ 2188492 h 3536279"/>
              <a:gd name="connsiteX735" fmla="*/ 4116281 w 4456630"/>
              <a:gd name="connsiteY735" fmla="*/ 2188492 h 3536279"/>
              <a:gd name="connsiteX736" fmla="*/ 3681307 w 4456630"/>
              <a:gd name="connsiteY736" fmla="*/ 2150391 h 3536279"/>
              <a:gd name="connsiteX737" fmla="*/ 3600196 w 4456630"/>
              <a:gd name="connsiteY737" fmla="*/ 2209639 h 3536279"/>
              <a:gd name="connsiteX738" fmla="*/ 3559640 w 4456630"/>
              <a:gd name="connsiteY738" fmla="*/ 2244649 h 3536279"/>
              <a:gd name="connsiteX739" fmla="*/ 3508269 w 4456630"/>
              <a:gd name="connsiteY739" fmla="*/ 2301204 h 3536279"/>
              <a:gd name="connsiteX740" fmla="*/ 3681307 w 4456630"/>
              <a:gd name="connsiteY740" fmla="*/ 2150391 h 3536279"/>
              <a:gd name="connsiteX741" fmla="*/ 3643656 w 4456630"/>
              <a:gd name="connsiteY741" fmla="*/ 2142454 h 3536279"/>
              <a:gd name="connsiteX742" fmla="*/ 3594581 w 4456630"/>
              <a:gd name="connsiteY742" fmla="*/ 2174891 h 3536279"/>
              <a:gd name="connsiteX743" fmla="*/ 3520969 w 4456630"/>
              <a:gd name="connsiteY743" fmla="*/ 2237061 h 3536279"/>
              <a:gd name="connsiteX744" fmla="*/ 3526422 w 4456630"/>
              <a:gd name="connsiteY744" fmla="*/ 2242467 h 3536279"/>
              <a:gd name="connsiteX745" fmla="*/ 3591855 w 4456630"/>
              <a:gd name="connsiteY745" fmla="*/ 2193812 h 3536279"/>
              <a:gd name="connsiteX746" fmla="*/ 3646382 w 4456630"/>
              <a:gd name="connsiteY746" fmla="*/ 2145157 h 3536279"/>
              <a:gd name="connsiteX747" fmla="*/ 3643656 w 4456630"/>
              <a:gd name="connsiteY747" fmla="*/ 2142454 h 3536279"/>
              <a:gd name="connsiteX748" fmla="*/ 3537292 w 4456630"/>
              <a:gd name="connsiteY748" fmla="*/ 2139279 h 3536279"/>
              <a:gd name="connsiteX749" fmla="*/ 3480020 w 4456630"/>
              <a:gd name="connsiteY749" fmla="*/ 2182822 h 3536279"/>
              <a:gd name="connsiteX750" fmla="*/ 3433656 w 4456630"/>
              <a:gd name="connsiteY750" fmla="*/ 2234529 h 3536279"/>
              <a:gd name="connsiteX751" fmla="*/ 3507292 w 4456630"/>
              <a:gd name="connsiteY751" fmla="*/ 2182822 h 3536279"/>
              <a:gd name="connsiteX752" fmla="*/ 3540019 w 4456630"/>
              <a:gd name="connsiteY752" fmla="*/ 2144722 h 3536279"/>
              <a:gd name="connsiteX753" fmla="*/ 3537292 w 4456630"/>
              <a:gd name="connsiteY753" fmla="*/ 2139279 h 3536279"/>
              <a:gd name="connsiteX754" fmla="*/ 963506 w 4456630"/>
              <a:gd name="connsiteY754" fmla="*/ 2137492 h 3536279"/>
              <a:gd name="connsiteX755" fmla="*/ 906356 w 4456630"/>
              <a:gd name="connsiteY755" fmla="*/ 2138881 h 3536279"/>
              <a:gd name="connsiteX756" fmla="*/ 906356 w 4456630"/>
              <a:gd name="connsiteY756" fmla="*/ 2144438 h 3536279"/>
              <a:gd name="connsiteX757" fmla="*/ 949899 w 4456630"/>
              <a:gd name="connsiteY757" fmla="*/ 2147216 h 3536279"/>
              <a:gd name="connsiteX758" fmla="*/ 951435 w 4456630"/>
              <a:gd name="connsiteY758" fmla="*/ 2147216 h 3536279"/>
              <a:gd name="connsiteX759" fmla="*/ 950806 w 4456630"/>
              <a:gd name="connsiteY759" fmla="*/ 2147402 h 3536279"/>
              <a:gd name="connsiteX760" fmla="*/ 980492 w 4456630"/>
              <a:gd name="connsiteY760" fmla="*/ 2182608 h 3536279"/>
              <a:gd name="connsiteX761" fmla="*/ 1042563 w 4456630"/>
              <a:gd name="connsiteY761" fmla="*/ 2182608 h 3536279"/>
              <a:gd name="connsiteX762" fmla="*/ 1056057 w 4456630"/>
              <a:gd name="connsiteY762" fmla="*/ 2166359 h 3536279"/>
              <a:gd name="connsiteX763" fmla="*/ 1039865 w 4456630"/>
              <a:gd name="connsiteY763" fmla="*/ 2160943 h 3536279"/>
              <a:gd name="connsiteX764" fmla="*/ 996685 w 4456630"/>
              <a:gd name="connsiteY764" fmla="*/ 2163651 h 3536279"/>
              <a:gd name="connsiteX765" fmla="*/ 993986 w 4456630"/>
              <a:gd name="connsiteY765" fmla="*/ 2147402 h 3536279"/>
              <a:gd name="connsiteX766" fmla="*/ 993295 w 4456630"/>
              <a:gd name="connsiteY766" fmla="*/ 2147216 h 3536279"/>
              <a:gd name="connsiteX767" fmla="*/ 993441 w 4456630"/>
              <a:gd name="connsiteY767" fmla="*/ 2147216 h 3536279"/>
              <a:gd name="connsiteX768" fmla="*/ 1020656 w 4456630"/>
              <a:gd name="connsiteY768" fmla="*/ 2144438 h 3536279"/>
              <a:gd name="connsiteX769" fmla="*/ 963506 w 4456630"/>
              <a:gd name="connsiteY769" fmla="*/ 2137492 h 3536279"/>
              <a:gd name="connsiteX770" fmla="*/ 1584889 w 4456630"/>
              <a:gd name="connsiteY770" fmla="*/ 2136359 h 3536279"/>
              <a:gd name="connsiteX771" fmla="*/ 1583699 w 4456630"/>
              <a:gd name="connsiteY771" fmla="*/ 2150164 h 3536279"/>
              <a:gd name="connsiteX772" fmla="*/ 1583537 w 4456630"/>
              <a:gd name="connsiteY772" fmla="*/ 2144985 h 3536279"/>
              <a:gd name="connsiteX773" fmla="*/ 1363953 w 4456630"/>
              <a:gd name="connsiteY773" fmla="*/ 2134502 h 3536279"/>
              <a:gd name="connsiteX774" fmla="*/ 1260368 w 4456630"/>
              <a:gd name="connsiteY774" fmla="*/ 2141773 h 3536279"/>
              <a:gd name="connsiteX775" fmla="*/ 1398481 w 4456630"/>
              <a:gd name="connsiteY775" fmla="*/ 2136330 h 3536279"/>
              <a:gd name="connsiteX776" fmla="*/ 1363953 w 4456630"/>
              <a:gd name="connsiteY776" fmla="*/ 2134502 h 3536279"/>
              <a:gd name="connsiteX777" fmla="*/ 1155593 w 4456630"/>
              <a:gd name="connsiteY777" fmla="*/ 2133326 h 3536279"/>
              <a:gd name="connsiteX778" fmla="*/ 1085743 w 4456630"/>
              <a:gd name="connsiteY778" fmla="*/ 2139279 h 3536279"/>
              <a:gd name="connsiteX779" fmla="*/ 1225443 w 4456630"/>
              <a:gd name="connsiteY779" fmla="*/ 2139279 h 3536279"/>
              <a:gd name="connsiteX780" fmla="*/ 1155593 w 4456630"/>
              <a:gd name="connsiteY780" fmla="*/ 2133326 h 3536279"/>
              <a:gd name="connsiteX781" fmla="*/ 4165494 w 4456630"/>
              <a:gd name="connsiteY781" fmla="*/ 2128166 h 3536279"/>
              <a:gd name="connsiteX782" fmla="*/ 4168140 w 4456630"/>
              <a:gd name="connsiteY782" fmla="*/ 2182141 h 3536279"/>
              <a:gd name="connsiteX783" fmla="*/ 4165494 w 4456630"/>
              <a:gd name="connsiteY783" fmla="*/ 2128166 h 3536279"/>
              <a:gd name="connsiteX784" fmla="*/ 4377377 w 4456630"/>
              <a:gd name="connsiteY784" fmla="*/ 2122482 h 3536279"/>
              <a:gd name="connsiteX785" fmla="*/ 4377822 w 4456630"/>
              <a:gd name="connsiteY785" fmla="*/ 2123518 h 3536279"/>
              <a:gd name="connsiteX786" fmla="*/ 4377820 w 4456630"/>
              <a:gd name="connsiteY786" fmla="*/ 2123404 h 3536279"/>
              <a:gd name="connsiteX787" fmla="*/ 4394489 w 4456630"/>
              <a:gd name="connsiteY787" fmla="*/ 2161187 h 3536279"/>
              <a:gd name="connsiteX788" fmla="*/ 4358373 w 4456630"/>
              <a:gd name="connsiteY788" fmla="*/ 2193572 h 3536279"/>
              <a:gd name="connsiteX789" fmla="*/ 4358252 w 4456630"/>
              <a:gd name="connsiteY789" fmla="*/ 2192621 h 3536279"/>
              <a:gd name="connsiteX790" fmla="*/ 4348265 w 4456630"/>
              <a:gd name="connsiteY790" fmla="*/ 2167265 h 3536279"/>
              <a:gd name="connsiteX791" fmla="*/ 4350296 w 4456630"/>
              <a:gd name="connsiteY791" fmla="*/ 2141481 h 3536279"/>
              <a:gd name="connsiteX792" fmla="*/ 4377377 w 4456630"/>
              <a:gd name="connsiteY792" fmla="*/ 2122482 h 3536279"/>
              <a:gd name="connsiteX793" fmla="*/ 4314974 w 4456630"/>
              <a:gd name="connsiteY793" fmla="*/ 2117119 h 3536279"/>
              <a:gd name="connsiteX794" fmla="*/ 4328999 w 4456630"/>
              <a:gd name="connsiteY794" fmla="*/ 2130270 h 3536279"/>
              <a:gd name="connsiteX795" fmla="*/ 4334514 w 4456630"/>
              <a:gd name="connsiteY795" fmla="*/ 2177082 h 3536279"/>
              <a:gd name="connsiteX796" fmla="*/ 4317705 w 4456630"/>
              <a:gd name="connsiteY796" fmla="*/ 2201638 h 3536279"/>
              <a:gd name="connsiteX797" fmla="*/ 4292492 w 4456630"/>
              <a:gd name="connsiteY797" fmla="*/ 2177082 h 3536279"/>
              <a:gd name="connsiteX798" fmla="*/ 4292492 w 4456630"/>
              <a:gd name="connsiteY798" fmla="*/ 2133425 h 3536279"/>
              <a:gd name="connsiteX799" fmla="*/ 4292576 w 4456630"/>
              <a:gd name="connsiteY799" fmla="*/ 2133386 h 3536279"/>
              <a:gd name="connsiteX800" fmla="*/ 4305045 w 4456630"/>
              <a:gd name="connsiteY800" fmla="*/ 2142479 h 3536279"/>
              <a:gd name="connsiteX801" fmla="*/ 4312155 w 4456630"/>
              <a:gd name="connsiteY801" fmla="*/ 2182142 h 3536279"/>
              <a:gd name="connsiteX802" fmla="*/ 4319879 w 4456630"/>
              <a:gd name="connsiteY802" fmla="*/ 2150615 h 3536279"/>
              <a:gd name="connsiteX803" fmla="*/ 4314904 w 4456630"/>
              <a:gd name="connsiteY803" fmla="*/ 2117054 h 3536279"/>
              <a:gd name="connsiteX804" fmla="*/ 4314922 w 4456630"/>
              <a:gd name="connsiteY804" fmla="*/ 2117071 h 3536279"/>
              <a:gd name="connsiteX805" fmla="*/ 4314869 w 4456630"/>
              <a:gd name="connsiteY805" fmla="*/ 2117093 h 3536279"/>
              <a:gd name="connsiteX806" fmla="*/ 4168082 w 4456630"/>
              <a:gd name="connsiteY806" fmla="*/ 2117054 h 3536279"/>
              <a:gd name="connsiteX807" fmla="*/ 4190140 w 4456630"/>
              <a:gd name="connsiteY807" fmla="*/ 2161269 h 3536279"/>
              <a:gd name="connsiteX808" fmla="*/ 4170840 w 4456630"/>
              <a:gd name="connsiteY808" fmla="*/ 2191667 h 3536279"/>
              <a:gd name="connsiteX809" fmla="*/ 4148782 w 4456630"/>
              <a:gd name="connsiteY809" fmla="*/ 2152979 h 3536279"/>
              <a:gd name="connsiteX810" fmla="*/ 4168082 w 4456630"/>
              <a:gd name="connsiteY810" fmla="*/ 2117054 h 3536279"/>
              <a:gd name="connsiteX811" fmla="*/ 3967531 w 4456630"/>
              <a:gd name="connsiteY811" fmla="*/ 2117054 h 3536279"/>
              <a:gd name="connsiteX812" fmla="*/ 3975627 w 4456630"/>
              <a:gd name="connsiteY812" fmla="*/ 2185090 h 3536279"/>
              <a:gd name="connsiteX813" fmla="*/ 3945941 w 4456630"/>
              <a:gd name="connsiteY813" fmla="*/ 2174204 h 3536279"/>
              <a:gd name="connsiteX814" fmla="*/ 3945941 w 4456630"/>
              <a:gd name="connsiteY814" fmla="*/ 2156515 h 3536279"/>
              <a:gd name="connsiteX815" fmla="*/ 3953889 w 4456630"/>
              <a:gd name="connsiteY815" fmla="*/ 2139149 h 3536279"/>
              <a:gd name="connsiteX816" fmla="*/ 3954892 w 4456630"/>
              <a:gd name="connsiteY816" fmla="*/ 2157157 h 3536279"/>
              <a:gd name="connsiteX817" fmla="*/ 3961976 w 4456630"/>
              <a:gd name="connsiteY817" fmla="*/ 2177379 h 3536279"/>
              <a:gd name="connsiteX818" fmla="*/ 3971760 w 4456630"/>
              <a:gd name="connsiteY818" fmla="*/ 2147217 h 3536279"/>
              <a:gd name="connsiteX819" fmla="*/ 3967413 w 4456630"/>
              <a:gd name="connsiteY819" fmla="*/ 2117325 h 3536279"/>
              <a:gd name="connsiteX820" fmla="*/ 3912287 w 4456630"/>
              <a:gd name="connsiteY820" fmla="*/ 2115466 h 3536279"/>
              <a:gd name="connsiteX821" fmla="*/ 3925681 w 4456630"/>
              <a:gd name="connsiteY821" fmla="*/ 2147921 h 3536279"/>
              <a:gd name="connsiteX822" fmla="*/ 3914965 w 4456630"/>
              <a:gd name="connsiteY822" fmla="*/ 2174968 h 3536279"/>
              <a:gd name="connsiteX823" fmla="*/ 3914965 w 4456630"/>
              <a:gd name="connsiteY823" fmla="*/ 2188491 h 3536279"/>
              <a:gd name="connsiteX824" fmla="*/ 3898892 w 4456630"/>
              <a:gd name="connsiteY824" fmla="*/ 2185786 h 3536279"/>
              <a:gd name="connsiteX825" fmla="*/ 3896213 w 4456630"/>
              <a:gd name="connsiteY825" fmla="*/ 2166854 h 3536279"/>
              <a:gd name="connsiteX826" fmla="*/ 3912287 w 4456630"/>
              <a:gd name="connsiteY826" fmla="*/ 2115466 h 3536279"/>
              <a:gd name="connsiteX827" fmla="*/ 3632094 w 4456630"/>
              <a:gd name="connsiteY827" fmla="*/ 2115466 h 3536279"/>
              <a:gd name="connsiteX828" fmla="*/ 3520816 w 4456630"/>
              <a:gd name="connsiteY828" fmla="*/ 2188333 h 3536279"/>
              <a:gd name="connsiteX829" fmla="*/ 3463819 w 4456630"/>
              <a:gd name="connsiteY829" fmla="*/ 2250404 h 3536279"/>
              <a:gd name="connsiteX830" fmla="*/ 3577812 w 4456630"/>
              <a:gd name="connsiteY830" fmla="*/ 2161345 h 3536279"/>
              <a:gd name="connsiteX831" fmla="*/ 3632094 w 4456630"/>
              <a:gd name="connsiteY831" fmla="*/ 2115466 h 3536279"/>
              <a:gd name="connsiteX832" fmla="*/ 3538432 w 4456630"/>
              <a:gd name="connsiteY832" fmla="*/ 2109116 h 3536279"/>
              <a:gd name="connsiteX833" fmla="*/ 3445758 w 4456630"/>
              <a:gd name="connsiteY833" fmla="*/ 2165942 h 3536279"/>
              <a:gd name="connsiteX834" fmla="*/ 3393969 w 4456630"/>
              <a:gd name="connsiteY834" fmla="*/ 2228179 h 3536279"/>
              <a:gd name="connsiteX835" fmla="*/ 3425656 w 4456630"/>
              <a:gd name="connsiteY835" fmla="*/ 2203825 h 3536279"/>
              <a:gd name="connsiteX836" fmla="*/ 3449579 w 4456630"/>
              <a:gd name="connsiteY836" fmla="*/ 2181026 h 3536279"/>
              <a:gd name="connsiteX837" fmla="*/ 3451109 w 4456630"/>
              <a:gd name="connsiteY837" fmla="*/ 2180416 h 3536279"/>
              <a:gd name="connsiteX838" fmla="*/ 3451562 w 4456630"/>
              <a:gd name="connsiteY838" fmla="*/ 2180457 h 3536279"/>
              <a:gd name="connsiteX839" fmla="*/ 3452225 w 4456630"/>
              <a:gd name="connsiteY839" fmla="*/ 2178653 h 3536279"/>
              <a:gd name="connsiteX840" fmla="*/ 3494821 w 4456630"/>
              <a:gd name="connsiteY840" fmla="*/ 2144294 h 3536279"/>
              <a:gd name="connsiteX841" fmla="*/ 3538432 w 4456630"/>
              <a:gd name="connsiteY841" fmla="*/ 2109116 h 3536279"/>
              <a:gd name="connsiteX842" fmla="*/ 3330497 w 4456630"/>
              <a:gd name="connsiteY842" fmla="*/ 2105939 h 3536279"/>
              <a:gd name="connsiteX843" fmla="*/ 3309831 w 4456630"/>
              <a:gd name="connsiteY843" fmla="*/ 2131775 h 3536279"/>
              <a:gd name="connsiteX844" fmla="*/ 3347931 w 4456630"/>
              <a:gd name="connsiteY844" fmla="*/ 2107096 h 3536279"/>
              <a:gd name="connsiteX845" fmla="*/ 3330497 w 4456630"/>
              <a:gd name="connsiteY845" fmla="*/ 2105939 h 3536279"/>
              <a:gd name="connsiteX846" fmla="*/ 3478106 w 4456630"/>
              <a:gd name="connsiteY846" fmla="*/ 2104354 h 3536279"/>
              <a:gd name="connsiteX847" fmla="*/ 3396795 w 4456630"/>
              <a:gd name="connsiteY847" fmla="*/ 2161379 h 3536279"/>
              <a:gd name="connsiteX848" fmla="*/ 3366981 w 4456630"/>
              <a:gd name="connsiteY848" fmla="*/ 2207542 h 3536279"/>
              <a:gd name="connsiteX849" fmla="*/ 3432030 w 4456630"/>
              <a:gd name="connsiteY849" fmla="*/ 2161379 h 3536279"/>
              <a:gd name="connsiteX850" fmla="*/ 3478106 w 4456630"/>
              <a:gd name="connsiteY850" fmla="*/ 2104354 h 3536279"/>
              <a:gd name="connsiteX851" fmla="*/ 3417833 w 4456630"/>
              <a:gd name="connsiteY851" fmla="*/ 2104354 h 3536279"/>
              <a:gd name="connsiteX852" fmla="*/ 3401647 w 4456630"/>
              <a:gd name="connsiteY852" fmla="*/ 2117832 h 3536279"/>
              <a:gd name="connsiteX853" fmla="*/ 3397779 w 4456630"/>
              <a:gd name="connsiteY853" fmla="*/ 2113648 h 3536279"/>
              <a:gd name="connsiteX854" fmla="*/ 3385396 w 4456630"/>
              <a:gd name="connsiteY854" fmla="*/ 2118113 h 3536279"/>
              <a:gd name="connsiteX855" fmla="*/ 3383588 w 4456630"/>
              <a:gd name="connsiteY855" fmla="*/ 2119658 h 3536279"/>
              <a:gd name="connsiteX856" fmla="*/ 3384973 w 4456630"/>
              <a:gd name="connsiteY856" fmla="*/ 2117689 h 3536279"/>
              <a:gd name="connsiteX857" fmla="*/ 3374390 w 4456630"/>
              <a:gd name="connsiteY857" fmla="*/ 2106682 h 3536279"/>
              <a:gd name="connsiteX858" fmla="*/ 3339994 w 4456630"/>
              <a:gd name="connsiteY858" fmla="*/ 2142454 h 3536279"/>
              <a:gd name="connsiteX859" fmla="*/ 3361082 w 4456630"/>
              <a:gd name="connsiteY859" fmla="*/ 2139713 h 3536279"/>
              <a:gd name="connsiteX860" fmla="*/ 3368886 w 4456630"/>
              <a:gd name="connsiteY860" fmla="*/ 2147217 h 3536279"/>
              <a:gd name="connsiteX861" fmla="*/ 3369080 w 4456630"/>
              <a:gd name="connsiteY861" fmla="*/ 2147047 h 3536279"/>
              <a:gd name="connsiteX862" fmla="*/ 3368979 w 4456630"/>
              <a:gd name="connsiteY862" fmla="*/ 2147746 h 3536279"/>
              <a:gd name="connsiteX863" fmla="*/ 3358123 w 4456630"/>
              <a:gd name="connsiteY863" fmla="*/ 2169442 h 3536279"/>
              <a:gd name="connsiteX864" fmla="*/ 3387978 w 4456630"/>
              <a:gd name="connsiteY864" fmla="*/ 2155882 h 3536279"/>
              <a:gd name="connsiteX865" fmla="*/ 3425976 w 4456630"/>
              <a:gd name="connsiteY865" fmla="*/ 2117914 h 3536279"/>
              <a:gd name="connsiteX866" fmla="*/ 3417833 w 4456630"/>
              <a:gd name="connsiteY866" fmla="*/ 2104354 h 3536279"/>
              <a:gd name="connsiteX867" fmla="*/ 975148 w 4456630"/>
              <a:gd name="connsiteY867" fmla="*/ 2099591 h 3536279"/>
              <a:gd name="connsiteX868" fmla="*/ 969856 w 4456630"/>
              <a:gd name="connsiteY868" fmla="*/ 2101973 h 3536279"/>
              <a:gd name="connsiteX869" fmla="*/ 975148 w 4456630"/>
              <a:gd name="connsiteY869" fmla="*/ 2104354 h 3536279"/>
              <a:gd name="connsiteX870" fmla="*/ 977794 w 4456630"/>
              <a:gd name="connsiteY870" fmla="*/ 2099591 h 3536279"/>
              <a:gd name="connsiteX871" fmla="*/ 975148 w 4456630"/>
              <a:gd name="connsiteY871" fmla="*/ 2099591 h 3536279"/>
              <a:gd name="connsiteX872" fmla="*/ 917997 w 4456630"/>
              <a:gd name="connsiteY872" fmla="*/ 2095928 h 3536279"/>
              <a:gd name="connsiteX873" fmla="*/ 901593 w 4456630"/>
              <a:gd name="connsiteY873" fmla="*/ 2098614 h 3536279"/>
              <a:gd name="connsiteX874" fmla="*/ 901593 w 4456630"/>
              <a:gd name="connsiteY874" fmla="*/ 2101301 h 3536279"/>
              <a:gd name="connsiteX875" fmla="*/ 904327 w 4456630"/>
              <a:gd name="connsiteY875" fmla="*/ 2106674 h 3536279"/>
              <a:gd name="connsiteX876" fmla="*/ 937135 w 4456630"/>
              <a:gd name="connsiteY876" fmla="*/ 2122793 h 3536279"/>
              <a:gd name="connsiteX877" fmla="*/ 948072 w 4456630"/>
              <a:gd name="connsiteY877" fmla="*/ 2106674 h 3536279"/>
              <a:gd name="connsiteX878" fmla="*/ 917997 w 4456630"/>
              <a:gd name="connsiteY878" fmla="*/ 2095928 h 3536279"/>
              <a:gd name="connsiteX879" fmla="*/ 1089120 w 4456630"/>
              <a:gd name="connsiteY879" fmla="*/ 2093108 h 3536279"/>
              <a:gd name="connsiteX880" fmla="*/ 1080981 w 4456630"/>
              <a:gd name="connsiteY880" fmla="*/ 2104353 h 3536279"/>
              <a:gd name="connsiteX881" fmla="*/ 1105399 w 4456630"/>
              <a:gd name="connsiteY881" fmla="*/ 2117583 h 3536279"/>
              <a:gd name="connsiteX882" fmla="*/ 1230206 w 4456630"/>
              <a:gd name="connsiteY882" fmla="*/ 2106999 h 3536279"/>
              <a:gd name="connsiteX883" fmla="*/ 1213927 w 4456630"/>
              <a:gd name="connsiteY883" fmla="*/ 2093770 h 3536279"/>
              <a:gd name="connsiteX884" fmla="*/ 1105399 w 4456630"/>
              <a:gd name="connsiteY884" fmla="*/ 2093770 h 3536279"/>
              <a:gd name="connsiteX885" fmla="*/ 1089120 w 4456630"/>
              <a:gd name="connsiteY885" fmla="*/ 2093108 h 3536279"/>
              <a:gd name="connsiteX886" fmla="*/ 3418082 w 4456630"/>
              <a:gd name="connsiteY886" fmla="*/ 2012279 h 3536279"/>
              <a:gd name="connsiteX887" fmla="*/ 3328881 w 4456630"/>
              <a:gd name="connsiteY887" fmla="*/ 2066010 h 3536279"/>
              <a:gd name="connsiteX888" fmla="*/ 3401864 w 4456630"/>
              <a:gd name="connsiteY888" fmla="*/ 2063323 h 3536279"/>
              <a:gd name="connsiteX889" fmla="*/ 3418082 w 4456630"/>
              <a:gd name="connsiteY889" fmla="*/ 2041831 h 3536279"/>
              <a:gd name="connsiteX890" fmla="*/ 3418082 w 4456630"/>
              <a:gd name="connsiteY890" fmla="*/ 2012279 h 3536279"/>
              <a:gd name="connsiteX891" fmla="*/ 1409639 w 4456630"/>
              <a:gd name="connsiteY891" fmla="*/ 2004341 h 3536279"/>
              <a:gd name="connsiteX892" fmla="*/ 1423241 w 4456630"/>
              <a:gd name="connsiteY892" fmla="*/ 2052984 h 3536279"/>
              <a:gd name="connsiteX893" fmla="*/ 1436844 w 4456630"/>
              <a:gd name="connsiteY893" fmla="*/ 2080008 h 3536279"/>
              <a:gd name="connsiteX894" fmla="*/ 1436844 w 4456630"/>
              <a:gd name="connsiteY894" fmla="*/ 2136758 h 3536279"/>
              <a:gd name="connsiteX895" fmla="*/ 1507576 w 4456630"/>
              <a:gd name="connsiteY895" fmla="*/ 2139460 h 3536279"/>
              <a:gd name="connsiteX896" fmla="*/ 1542943 w 4456630"/>
              <a:gd name="connsiteY896" fmla="*/ 2171889 h 3536279"/>
              <a:gd name="connsiteX897" fmla="*/ 1510297 w 4456630"/>
              <a:gd name="connsiteY897" fmla="*/ 2196211 h 3536279"/>
              <a:gd name="connsiteX898" fmla="*/ 1450446 w 4456630"/>
              <a:gd name="connsiteY898" fmla="*/ 2198913 h 3536279"/>
              <a:gd name="connsiteX899" fmla="*/ 1423241 w 4456630"/>
              <a:gd name="connsiteY899" fmla="*/ 2212425 h 3536279"/>
              <a:gd name="connsiteX900" fmla="*/ 1450446 w 4456630"/>
              <a:gd name="connsiteY900" fmla="*/ 2220532 h 3536279"/>
              <a:gd name="connsiteX901" fmla="*/ 1523899 w 4456630"/>
              <a:gd name="connsiteY901" fmla="*/ 2225937 h 3536279"/>
              <a:gd name="connsiteX902" fmla="*/ 1523957 w 4456630"/>
              <a:gd name="connsiteY902" fmla="*/ 2228126 h 3536279"/>
              <a:gd name="connsiteX903" fmla="*/ 1524345 w 4456630"/>
              <a:gd name="connsiteY903" fmla="*/ 2226355 h 3536279"/>
              <a:gd name="connsiteX904" fmla="*/ 1521624 w 4456630"/>
              <a:gd name="connsiteY904" fmla="*/ 2272466 h 3536279"/>
              <a:gd name="connsiteX905" fmla="*/ 1520954 w 4456630"/>
              <a:gd name="connsiteY905" fmla="*/ 2272629 h 3536279"/>
              <a:gd name="connsiteX906" fmla="*/ 1436581 w 4456630"/>
              <a:gd name="connsiteY906" fmla="*/ 2272629 h 3536279"/>
              <a:gd name="connsiteX907" fmla="*/ 1436581 w 4456630"/>
              <a:gd name="connsiteY907" fmla="*/ 2280567 h 3536279"/>
              <a:gd name="connsiteX908" fmla="*/ 1523894 w 4456630"/>
              <a:gd name="connsiteY908" fmla="*/ 2280567 h 3536279"/>
              <a:gd name="connsiteX909" fmla="*/ 1523894 w 4456630"/>
              <a:gd name="connsiteY909" fmla="*/ 2280566 h 3536279"/>
              <a:gd name="connsiteX910" fmla="*/ 1524345 w 4456630"/>
              <a:gd name="connsiteY910" fmla="*/ 2280603 h 3536279"/>
              <a:gd name="connsiteX911" fmla="*/ 1578774 w 4456630"/>
              <a:gd name="connsiteY911" fmla="*/ 2280603 h 3536279"/>
              <a:gd name="connsiteX912" fmla="*/ 1579373 w 4456630"/>
              <a:gd name="connsiteY912" fmla="*/ 2274704 h 3536279"/>
              <a:gd name="connsiteX913" fmla="*/ 1585642 w 4456630"/>
              <a:gd name="connsiteY913" fmla="*/ 2241531 h 3536279"/>
              <a:gd name="connsiteX914" fmla="*/ 1586972 w 4456630"/>
              <a:gd name="connsiteY914" fmla="*/ 2201986 h 3536279"/>
              <a:gd name="connsiteX915" fmla="*/ 1586072 w 4456630"/>
              <a:gd name="connsiteY915" fmla="*/ 2128813 h 3536279"/>
              <a:gd name="connsiteX916" fmla="*/ 1586938 w 4456630"/>
              <a:gd name="connsiteY916" fmla="*/ 2123286 h 3536279"/>
              <a:gd name="connsiteX917" fmla="*/ 1582346 w 4456630"/>
              <a:gd name="connsiteY917" fmla="*/ 2045093 h 3536279"/>
              <a:gd name="connsiteX918" fmla="*/ 1594801 w 4456630"/>
              <a:gd name="connsiteY918" fmla="*/ 2020804 h 3536279"/>
              <a:gd name="connsiteX919" fmla="*/ 1594801 w 4456630"/>
              <a:gd name="connsiteY919" fmla="*/ 2020216 h 3536279"/>
              <a:gd name="connsiteX920" fmla="*/ 1594859 w 4456630"/>
              <a:gd name="connsiteY920" fmla="*/ 2020691 h 3536279"/>
              <a:gd name="connsiteX921" fmla="*/ 1595102 w 4456630"/>
              <a:gd name="connsiteY921" fmla="*/ 2020216 h 3536279"/>
              <a:gd name="connsiteX922" fmla="*/ 1595202 w 4456630"/>
              <a:gd name="connsiteY922" fmla="*/ 2023503 h 3536279"/>
              <a:gd name="connsiteX923" fmla="*/ 1602407 w 4456630"/>
              <a:gd name="connsiteY923" fmla="*/ 2082591 h 3536279"/>
              <a:gd name="connsiteX924" fmla="*/ 1600092 w 4456630"/>
              <a:gd name="connsiteY924" fmla="*/ 2144967 h 3536279"/>
              <a:gd name="connsiteX925" fmla="*/ 1600423 w 4456630"/>
              <a:gd name="connsiteY925" fmla="*/ 2212766 h 3536279"/>
              <a:gd name="connsiteX926" fmla="*/ 1602688 w 4456630"/>
              <a:gd name="connsiteY926" fmla="*/ 2279104 h 3536279"/>
              <a:gd name="connsiteX927" fmla="*/ 1603267 w 4456630"/>
              <a:gd name="connsiteY927" fmla="*/ 2280603 h 3536279"/>
              <a:gd name="connsiteX928" fmla="*/ 1660417 w 4456630"/>
              <a:gd name="connsiteY928" fmla="*/ 2310439 h 3536279"/>
              <a:gd name="connsiteX929" fmla="*/ 1635924 w 4456630"/>
              <a:gd name="connsiteY929" fmla="*/ 2337562 h 3536279"/>
              <a:gd name="connsiteX930" fmla="*/ 1600545 w 4456630"/>
              <a:gd name="connsiteY930" fmla="*/ 2378248 h 3536279"/>
              <a:gd name="connsiteX931" fmla="*/ 1595233 w 4456630"/>
              <a:gd name="connsiteY931" fmla="*/ 2417954 h 3536279"/>
              <a:gd name="connsiteX932" fmla="*/ 1629226 w 4456630"/>
              <a:gd name="connsiteY932" fmla="*/ 2425099 h 3536279"/>
              <a:gd name="connsiteX933" fmla="*/ 1735185 w 4456630"/>
              <a:gd name="connsiteY933" fmla="*/ 2425860 h 3536279"/>
              <a:gd name="connsiteX934" fmla="*/ 1751447 w 4456630"/>
              <a:gd name="connsiteY934" fmla="*/ 2396113 h 3536279"/>
              <a:gd name="connsiteX935" fmla="*/ 1754157 w 4456630"/>
              <a:gd name="connsiteY935" fmla="*/ 2104049 h 3536279"/>
              <a:gd name="connsiteX936" fmla="*/ 1754157 w 4456630"/>
              <a:gd name="connsiteY936" fmla="*/ 2020216 h 3536279"/>
              <a:gd name="connsiteX937" fmla="*/ 1767709 w 4456630"/>
              <a:gd name="connsiteY937" fmla="*/ 2044554 h 3536279"/>
              <a:gd name="connsiteX938" fmla="*/ 1770419 w 4456630"/>
              <a:gd name="connsiteY938" fmla="*/ 2450198 h 3536279"/>
              <a:gd name="connsiteX939" fmla="*/ 1735185 w 4456630"/>
              <a:gd name="connsiteY939" fmla="*/ 2485354 h 3536279"/>
              <a:gd name="connsiteX940" fmla="*/ 1601022 w 4456630"/>
              <a:gd name="connsiteY940" fmla="*/ 2484340 h 3536279"/>
              <a:gd name="connsiteX941" fmla="*/ 1467260 w 4456630"/>
              <a:gd name="connsiteY941" fmla="*/ 2485351 h 3536279"/>
              <a:gd name="connsiteX942" fmla="*/ 1467195 w 4456630"/>
              <a:gd name="connsiteY942" fmla="*/ 2486742 h 3536279"/>
              <a:gd name="connsiteX943" fmla="*/ 1352895 w 4456630"/>
              <a:gd name="connsiteY943" fmla="*/ 2489455 h 3536279"/>
              <a:gd name="connsiteX944" fmla="*/ 901138 w 4456630"/>
              <a:gd name="connsiteY944" fmla="*/ 2492167 h 3536279"/>
              <a:gd name="connsiteX945" fmla="*/ 899346 w 4456630"/>
              <a:gd name="connsiteY945" fmla="*/ 2486809 h 3536279"/>
              <a:gd name="connsiteX946" fmla="*/ 894683 w 4456630"/>
              <a:gd name="connsiteY946" fmla="*/ 2477803 h 3536279"/>
              <a:gd name="connsiteX947" fmla="*/ 893655 w 4456630"/>
              <a:gd name="connsiteY947" fmla="*/ 2461868 h 3536279"/>
              <a:gd name="connsiteX948" fmla="*/ 893655 w 4456630"/>
              <a:gd name="connsiteY948" fmla="*/ 2038740 h 3536279"/>
              <a:gd name="connsiteX949" fmla="*/ 896397 w 4456630"/>
              <a:gd name="connsiteY949" fmla="*/ 2017041 h 3536279"/>
              <a:gd name="connsiteX950" fmla="*/ 910107 w 4456630"/>
              <a:gd name="connsiteY950" fmla="*/ 2082138 h 3536279"/>
              <a:gd name="connsiteX951" fmla="*/ 909816 w 4456630"/>
              <a:gd name="connsiteY951" fmla="*/ 2082713 h 3536279"/>
              <a:gd name="connsiteX952" fmla="*/ 986603 w 4456630"/>
              <a:gd name="connsiteY952" fmla="*/ 2083048 h 3536279"/>
              <a:gd name="connsiteX953" fmla="*/ 1064137 w 4456630"/>
              <a:gd name="connsiteY953" fmla="*/ 2077305 h 3536279"/>
              <a:gd name="connsiteX954" fmla="*/ 1066004 w 4456630"/>
              <a:gd name="connsiteY954" fmla="*/ 2077237 h 3536279"/>
              <a:gd name="connsiteX955" fmla="*/ 1078887 w 4456630"/>
              <a:gd name="connsiteY955" fmla="*/ 2081445 h 3536279"/>
              <a:gd name="connsiteX956" fmla="*/ 1080460 w 4456630"/>
              <a:gd name="connsiteY956" fmla="*/ 2082710 h 3536279"/>
              <a:gd name="connsiteX957" fmla="*/ 1230086 w 4456630"/>
              <a:gd name="connsiteY957" fmla="*/ 2082710 h 3536279"/>
              <a:gd name="connsiteX958" fmla="*/ 1231585 w 4456630"/>
              <a:gd name="connsiteY958" fmla="*/ 2081434 h 3536279"/>
              <a:gd name="connsiteX959" fmla="*/ 1244149 w 4456630"/>
              <a:gd name="connsiteY959" fmla="*/ 2075102 h 3536279"/>
              <a:gd name="connsiteX960" fmla="*/ 1246409 w 4456630"/>
              <a:gd name="connsiteY960" fmla="*/ 2074603 h 3536279"/>
              <a:gd name="connsiteX961" fmla="*/ 1387875 w 4456630"/>
              <a:gd name="connsiteY961" fmla="*/ 2077305 h 3536279"/>
              <a:gd name="connsiteX962" fmla="*/ 1406918 w 4456630"/>
              <a:gd name="connsiteY962" fmla="*/ 2055686 h 3536279"/>
              <a:gd name="connsiteX963" fmla="*/ 1409639 w 4456630"/>
              <a:gd name="connsiteY963" fmla="*/ 2004341 h 3536279"/>
              <a:gd name="connsiteX964" fmla="*/ 4366907 w 4456630"/>
              <a:gd name="connsiteY964" fmla="*/ 1997991 h 3536279"/>
              <a:gd name="connsiteX965" fmla="*/ 4369487 w 4456630"/>
              <a:gd name="connsiteY965" fmla="*/ 2058316 h 3536279"/>
              <a:gd name="connsiteX966" fmla="*/ 4366907 w 4456630"/>
              <a:gd name="connsiteY966" fmla="*/ 1997991 h 3536279"/>
              <a:gd name="connsiteX967" fmla="*/ 4240934 w 4456630"/>
              <a:gd name="connsiteY967" fmla="*/ 1993229 h 3536279"/>
              <a:gd name="connsiteX968" fmla="*/ 4249009 w 4456630"/>
              <a:gd name="connsiteY968" fmla="*/ 2049646 h 3536279"/>
              <a:gd name="connsiteX969" fmla="*/ 4227474 w 4456630"/>
              <a:gd name="connsiteY969" fmla="*/ 2057706 h 3536279"/>
              <a:gd name="connsiteX970" fmla="*/ 4232858 w 4456630"/>
              <a:gd name="connsiteY970" fmla="*/ 2044273 h 3536279"/>
              <a:gd name="connsiteX971" fmla="*/ 4235550 w 4456630"/>
              <a:gd name="connsiteY971" fmla="*/ 2036213 h 3536279"/>
              <a:gd name="connsiteX972" fmla="*/ 4240934 w 4456630"/>
              <a:gd name="connsiteY972" fmla="*/ 1993229 h 3536279"/>
              <a:gd name="connsiteX973" fmla="*/ 4312777 w 4456630"/>
              <a:gd name="connsiteY973" fmla="*/ 1990054 h 3536279"/>
              <a:gd name="connsiteX974" fmla="*/ 4334650 w 4456630"/>
              <a:gd name="connsiteY974" fmla="*/ 2025773 h 3536279"/>
              <a:gd name="connsiteX975" fmla="*/ 4318246 w 4456630"/>
              <a:gd name="connsiteY975" fmla="*/ 2061492 h 3536279"/>
              <a:gd name="connsiteX976" fmla="*/ 4299107 w 4456630"/>
              <a:gd name="connsiteY976" fmla="*/ 2020278 h 3536279"/>
              <a:gd name="connsiteX977" fmla="*/ 4312777 w 4456630"/>
              <a:gd name="connsiteY977" fmla="*/ 1990054 h 3536279"/>
              <a:gd name="connsiteX978" fmla="*/ 4372035 w 4456630"/>
              <a:gd name="connsiteY978" fmla="*/ 1988466 h 3536279"/>
              <a:gd name="connsiteX979" fmla="*/ 4391336 w 4456630"/>
              <a:gd name="connsiteY979" fmla="*/ 2034345 h 3536279"/>
              <a:gd name="connsiteX980" fmla="*/ 4366520 w 4456630"/>
              <a:gd name="connsiteY980" fmla="*/ 2069429 h 3536279"/>
              <a:gd name="connsiteX981" fmla="*/ 4347220 w 4456630"/>
              <a:gd name="connsiteY981" fmla="*/ 2034345 h 3536279"/>
              <a:gd name="connsiteX982" fmla="*/ 4372035 w 4456630"/>
              <a:gd name="connsiteY982" fmla="*/ 1988466 h 3536279"/>
              <a:gd name="connsiteX983" fmla="*/ 4122019 w 4456630"/>
              <a:gd name="connsiteY983" fmla="*/ 1988466 h 3536279"/>
              <a:gd name="connsiteX984" fmla="*/ 4138505 w 4456630"/>
              <a:gd name="connsiteY984" fmla="*/ 2023391 h 3536279"/>
              <a:gd name="connsiteX985" fmla="*/ 4108281 w 4456630"/>
              <a:gd name="connsiteY985" fmla="*/ 2052943 h 3536279"/>
              <a:gd name="connsiteX986" fmla="*/ 4097291 w 4456630"/>
              <a:gd name="connsiteY986" fmla="*/ 1993839 h 3536279"/>
              <a:gd name="connsiteX987" fmla="*/ 4111029 w 4456630"/>
              <a:gd name="connsiteY987" fmla="*/ 2012645 h 3536279"/>
              <a:gd name="connsiteX988" fmla="*/ 4122019 w 4456630"/>
              <a:gd name="connsiteY988" fmla="*/ 1988466 h 3536279"/>
              <a:gd name="connsiteX989" fmla="*/ 4179292 w 4456630"/>
              <a:gd name="connsiteY989" fmla="*/ 1982116 h 3536279"/>
              <a:gd name="connsiteX990" fmla="*/ 4179472 w 4456630"/>
              <a:gd name="connsiteY990" fmla="*/ 1983173 h 3536279"/>
              <a:gd name="connsiteX991" fmla="*/ 4179529 w 4456630"/>
              <a:gd name="connsiteY991" fmla="*/ 1982116 h 3536279"/>
              <a:gd name="connsiteX992" fmla="*/ 4190558 w 4456630"/>
              <a:gd name="connsiteY992" fmla="*/ 2044188 h 3536279"/>
              <a:gd name="connsiteX993" fmla="*/ 4162986 w 4456630"/>
              <a:gd name="connsiteY993" fmla="*/ 2057681 h 3536279"/>
              <a:gd name="connsiteX994" fmla="*/ 4149889 w 4456630"/>
              <a:gd name="connsiteY994" fmla="*/ 2047561 h 3536279"/>
              <a:gd name="connsiteX995" fmla="*/ 4156889 w 4456630"/>
              <a:gd name="connsiteY995" fmla="*/ 2034479 h 3536279"/>
              <a:gd name="connsiteX996" fmla="*/ 4156822 w 4456630"/>
              <a:gd name="connsiteY996" fmla="*/ 2034321 h 3536279"/>
              <a:gd name="connsiteX997" fmla="*/ 4179292 w 4456630"/>
              <a:gd name="connsiteY997" fmla="*/ 1982116 h 3536279"/>
              <a:gd name="connsiteX998" fmla="*/ 3646381 w 4456630"/>
              <a:gd name="connsiteY998" fmla="*/ 1955129 h 3536279"/>
              <a:gd name="connsiteX999" fmla="*/ 3589231 w 4456630"/>
              <a:gd name="connsiteY999" fmla="*/ 2015454 h 3536279"/>
              <a:gd name="connsiteX1000" fmla="*/ 3646381 w 4456630"/>
              <a:gd name="connsiteY1000" fmla="*/ 1955129 h 3536279"/>
              <a:gd name="connsiteX1001" fmla="*/ 627021 w 4456630"/>
              <a:gd name="connsiteY1001" fmla="*/ 1950487 h 3536279"/>
              <a:gd name="connsiteX1002" fmla="*/ 684491 w 4456630"/>
              <a:gd name="connsiteY1002" fmla="*/ 1987760 h 3536279"/>
              <a:gd name="connsiteX1003" fmla="*/ 736256 w 4456630"/>
              <a:gd name="connsiteY1003" fmla="*/ 1998579 h 3536279"/>
              <a:gd name="connsiteX1004" fmla="*/ 736322 w 4456630"/>
              <a:gd name="connsiteY1004" fmla="*/ 1998696 h 3536279"/>
              <a:gd name="connsiteX1005" fmla="*/ 734906 w 4456630"/>
              <a:gd name="connsiteY1005" fmla="*/ 1999049 h 3536279"/>
              <a:gd name="connsiteX1006" fmla="*/ 734906 w 4456630"/>
              <a:gd name="connsiteY1006" fmla="*/ 2020216 h 3536279"/>
              <a:gd name="connsiteX1007" fmla="*/ 735409 w 4456630"/>
              <a:gd name="connsiteY1007" fmla="*/ 2020524 h 3536279"/>
              <a:gd name="connsiteX1008" fmla="*/ 722294 w 4456630"/>
              <a:gd name="connsiteY1008" fmla="*/ 2025287 h 3536279"/>
              <a:gd name="connsiteX1009" fmla="*/ 706287 w 4456630"/>
              <a:gd name="connsiteY1009" fmla="*/ 2028330 h 3536279"/>
              <a:gd name="connsiteX1010" fmla="*/ 684491 w 4456630"/>
              <a:gd name="connsiteY1010" fmla="*/ 2049967 h 3536279"/>
              <a:gd name="connsiteX1011" fmla="*/ 646348 w 4456630"/>
              <a:gd name="connsiteY1011" fmla="*/ 2071604 h 3536279"/>
              <a:gd name="connsiteX1012" fmla="*/ 510123 w 4456630"/>
              <a:gd name="connsiteY1012" fmla="*/ 2071604 h 3536279"/>
              <a:gd name="connsiteX1013" fmla="*/ 477429 w 4456630"/>
              <a:gd name="connsiteY1013" fmla="*/ 2058081 h 3536279"/>
              <a:gd name="connsiteX1014" fmla="*/ 447460 w 4456630"/>
              <a:gd name="connsiteY1014" fmla="*/ 2060785 h 3536279"/>
              <a:gd name="connsiteX1015" fmla="*/ 341205 w 4456630"/>
              <a:gd name="connsiteY1015" fmla="*/ 2017511 h 3536279"/>
              <a:gd name="connsiteX1016" fmla="*/ 379348 w 4456630"/>
              <a:gd name="connsiteY1016" fmla="*/ 2012102 h 3536279"/>
              <a:gd name="connsiteX1017" fmla="*/ 379965 w 4456630"/>
              <a:gd name="connsiteY1017" fmla="*/ 2012149 h 3536279"/>
              <a:gd name="connsiteX1018" fmla="*/ 406199 w 4456630"/>
              <a:gd name="connsiteY1018" fmla="*/ 2019636 h 3536279"/>
              <a:gd name="connsiteX1019" fmla="*/ 433853 w 4456630"/>
              <a:gd name="connsiteY1019" fmla="*/ 2020732 h 3536279"/>
              <a:gd name="connsiteX1020" fmla="*/ 488946 w 4456630"/>
              <a:gd name="connsiteY1020" fmla="*/ 2017448 h 3536279"/>
              <a:gd name="connsiteX1021" fmla="*/ 491688 w 4456630"/>
              <a:gd name="connsiteY1021" fmla="*/ 2017948 h 3536279"/>
              <a:gd name="connsiteX1022" fmla="*/ 657119 w 4456630"/>
              <a:gd name="connsiteY1022" fmla="*/ 2009784 h 3536279"/>
              <a:gd name="connsiteX1023" fmla="*/ 579827 w 4456630"/>
              <a:gd name="connsiteY1023" fmla="*/ 2006382 h 3536279"/>
              <a:gd name="connsiteX1024" fmla="*/ 502536 w 4456630"/>
              <a:gd name="connsiteY1024" fmla="*/ 2007063 h 3536279"/>
              <a:gd name="connsiteX1025" fmla="*/ 482196 w 4456630"/>
              <a:gd name="connsiteY1025" fmla="*/ 2006723 h 3536279"/>
              <a:gd name="connsiteX1026" fmla="*/ 472986 w 4456630"/>
              <a:gd name="connsiteY1026" fmla="*/ 2009341 h 3536279"/>
              <a:gd name="connsiteX1027" fmla="*/ 460617 w 4456630"/>
              <a:gd name="connsiteY1027" fmla="*/ 2011961 h 3536279"/>
              <a:gd name="connsiteX1028" fmla="*/ 406888 w 4456630"/>
              <a:gd name="connsiteY1028" fmla="*/ 2011961 h 3536279"/>
              <a:gd name="connsiteX1029" fmla="*/ 415788 w 4456630"/>
              <a:gd name="connsiteY1029" fmla="*/ 2007707 h 3536279"/>
              <a:gd name="connsiteX1030" fmla="*/ 431113 w 4456630"/>
              <a:gd name="connsiteY1030" fmla="*/ 2001283 h 3536279"/>
              <a:gd name="connsiteX1031" fmla="*/ 406593 w 4456630"/>
              <a:gd name="connsiteY1031" fmla="*/ 1995874 h 3536279"/>
              <a:gd name="connsiteX1032" fmla="*/ 373899 w 4456630"/>
              <a:gd name="connsiteY1032" fmla="*/ 1993170 h 3536279"/>
              <a:gd name="connsiteX1033" fmla="*/ 392970 w 4456630"/>
              <a:gd name="connsiteY1033" fmla="*/ 1966123 h 3536279"/>
              <a:gd name="connsiteX1034" fmla="*/ 428389 w 4456630"/>
              <a:gd name="connsiteY1034" fmla="*/ 1955305 h 3536279"/>
              <a:gd name="connsiteX1035" fmla="*/ 602756 w 4456630"/>
              <a:gd name="connsiteY1035" fmla="*/ 1952600 h 3536279"/>
              <a:gd name="connsiteX1036" fmla="*/ 627021 w 4456630"/>
              <a:gd name="connsiteY1036" fmla="*/ 1950487 h 3536279"/>
              <a:gd name="connsiteX1037" fmla="*/ 1868494 w 4456630"/>
              <a:gd name="connsiteY1037" fmla="*/ 1933990 h 3536279"/>
              <a:gd name="connsiteX1038" fmla="*/ 1863391 w 4456630"/>
              <a:gd name="connsiteY1038" fmla="*/ 1936663 h 3536279"/>
              <a:gd name="connsiteX1039" fmla="*/ 1833456 w 4456630"/>
              <a:gd name="connsiteY1039" fmla="*/ 1968748 h 3536279"/>
              <a:gd name="connsiteX1040" fmla="*/ 1847063 w 4456630"/>
              <a:gd name="connsiteY1040" fmla="*/ 1971421 h 3536279"/>
              <a:gd name="connsiteX1041" fmla="*/ 1868834 w 4456630"/>
              <a:gd name="connsiteY1041" fmla="*/ 1950032 h 3536279"/>
              <a:gd name="connsiteX1042" fmla="*/ 1871556 w 4456630"/>
              <a:gd name="connsiteY1042" fmla="*/ 1939337 h 3536279"/>
              <a:gd name="connsiteX1043" fmla="*/ 1868494 w 4456630"/>
              <a:gd name="connsiteY1043" fmla="*/ 1933990 h 3536279"/>
              <a:gd name="connsiteX1044" fmla="*/ 3605536 w 4456630"/>
              <a:gd name="connsiteY1044" fmla="*/ 1933244 h 3536279"/>
              <a:gd name="connsiteX1045" fmla="*/ 3583911 w 4456630"/>
              <a:gd name="connsiteY1045" fmla="*/ 1955355 h 3536279"/>
              <a:gd name="connsiteX1046" fmla="*/ 3583270 w 4456630"/>
              <a:gd name="connsiteY1046" fmla="*/ 1955681 h 3536279"/>
              <a:gd name="connsiteX1047" fmla="*/ 3566626 w 4456630"/>
              <a:gd name="connsiteY1047" fmla="*/ 1953175 h 3536279"/>
              <a:gd name="connsiteX1048" fmla="*/ 3524366 w 4456630"/>
              <a:gd name="connsiteY1048" fmla="*/ 1977354 h 3536279"/>
              <a:gd name="connsiteX1049" fmla="*/ 3523588 w 4456630"/>
              <a:gd name="connsiteY1049" fmla="*/ 1977825 h 3536279"/>
              <a:gd name="connsiteX1050" fmla="*/ 3524144 w 4456630"/>
              <a:gd name="connsiteY1050" fmla="*/ 1976987 h 3536279"/>
              <a:gd name="connsiteX1051" fmla="*/ 3444769 w 4456630"/>
              <a:gd name="connsiteY1051" fmla="*/ 2022658 h 3536279"/>
              <a:gd name="connsiteX1052" fmla="*/ 3444769 w 4456630"/>
              <a:gd name="connsiteY1052" fmla="*/ 2033405 h 3536279"/>
              <a:gd name="connsiteX1053" fmla="*/ 3463929 w 4456630"/>
              <a:gd name="connsiteY1053" fmla="*/ 2036091 h 3536279"/>
              <a:gd name="connsiteX1054" fmla="*/ 3464980 w 4456630"/>
              <a:gd name="connsiteY1054" fmla="*/ 2035344 h 3536279"/>
              <a:gd name="connsiteX1055" fmla="*/ 3463819 w 4456630"/>
              <a:gd name="connsiteY1055" fmla="*/ 2036726 h 3536279"/>
              <a:gd name="connsiteX1056" fmla="*/ 3466628 w 4456630"/>
              <a:gd name="connsiteY1056" fmla="*/ 2052919 h 3536279"/>
              <a:gd name="connsiteX1057" fmla="*/ 3480671 w 4456630"/>
              <a:gd name="connsiteY1057" fmla="*/ 2047521 h 3536279"/>
              <a:gd name="connsiteX1058" fmla="*/ 3480858 w 4456630"/>
              <a:gd name="connsiteY1058" fmla="*/ 2047110 h 3536279"/>
              <a:gd name="connsiteX1059" fmla="*/ 3496918 w 4456630"/>
              <a:gd name="connsiteY1059" fmla="*/ 2039732 h 3536279"/>
              <a:gd name="connsiteX1060" fmla="*/ 3510364 w 4456630"/>
              <a:gd name="connsiteY1060" fmla="*/ 2027727 h 3536279"/>
              <a:gd name="connsiteX1061" fmla="*/ 3537970 w 4456630"/>
              <a:gd name="connsiteY1061" fmla="*/ 2004267 h 3536279"/>
              <a:gd name="connsiteX1062" fmla="*/ 3537959 w 4456630"/>
              <a:gd name="connsiteY1062" fmla="*/ 2004341 h 3536279"/>
              <a:gd name="connsiteX1063" fmla="*/ 3551475 w 4456630"/>
              <a:gd name="connsiteY1063" fmla="*/ 2015227 h 3536279"/>
              <a:gd name="connsiteX1064" fmla="*/ 3578505 w 4456630"/>
              <a:gd name="connsiteY1064" fmla="*/ 2009784 h 3536279"/>
              <a:gd name="connsiteX1065" fmla="*/ 3580421 w 4456630"/>
              <a:gd name="connsiteY1065" fmla="*/ 2006760 h 3536279"/>
              <a:gd name="connsiteX1066" fmla="*/ 3633072 w 4456630"/>
              <a:gd name="connsiteY1066" fmla="*/ 1953144 h 3536279"/>
              <a:gd name="connsiteX1067" fmla="*/ 3635819 w 4456630"/>
              <a:gd name="connsiteY1067" fmla="*/ 1934491 h 3536279"/>
              <a:gd name="connsiteX1068" fmla="*/ 3633903 w 4456630"/>
              <a:gd name="connsiteY1068" fmla="*/ 1936549 h 3536279"/>
              <a:gd name="connsiteX1069" fmla="*/ 3635269 w 4456630"/>
              <a:gd name="connsiteY1069" fmla="*/ 1933584 h 3536279"/>
              <a:gd name="connsiteX1070" fmla="*/ 3605536 w 4456630"/>
              <a:gd name="connsiteY1070" fmla="*/ 1933244 h 3536279"/>
              <a:gd name="connsiteX1071" fmla="*/ 2426123 w 4456630"/>
              <a:gd name="connsiteY1071" fmla="*/ 1928141 h 3536279"/>
              <a:gd name="connsiteX1072" fmla="*/ 2398851 w 4456630"/>
              <a:gd name="connsiteY1072" fmla="*/ 2115326 h 3536279"/>
              <a:gd name="connsiteX1073" fmla="*/ 2404305 w 4456630"/>
              <a:gd name="connsiteY1073" fmla="*/ 2137028 h 3536279"/>
              <a:gd name="connsiteX1074" fmla="*/ 2428850 w 4456630"/>
              <a:gd name="connsiteY1074" fmla="*/ 2123464 h 3536279"/>
              <a:gd name="connsiteX1075" fmla="*/ 2467032 w 4456630"/>
              <a:gd name="connsiteY1075" fmla="*/ 2042080 h 3536279"/>
              <a:gd name="connsiteX1076" fmla="*/ 2491577 w 4456630"/>
              <a:gd name="connsiteY1076" fmla="*/ 1976972 h 3536279"/>
              <a:gd name="connsiteX1077" fmla="*/ 2426123 w 4456630"/>
              <a:gd name="connsiteY1077" fmla="*/ 1928141 h 3536279"/>
              <a:gd name="connsiteX1078" fmla="*/ 2009950 w 4456630"/>
              <a:gd name="connsiteY1078" fmla="*/ 1911771 h 3536279"/>
              <a:gd name="connsiteX1079" fmla="*/ 1985895 w 4456630"/>
              <a:gd name="connsiteY1079" fmla="*/ 1931389 h 3536279"/>
              <a:gd name="connsiteX1080" fmla="*/ 1947950 w 4456630"/>
              <a:gd name="connsiteY1080" fmla="*/ 1999038 h 3536279"/>
              <a:gd name="connsiteX1081" fmla="*/ 1942529 w 4456630"/>
              <a:gd name="connsiteY1081" fmla="*/ 2023392 h 3536279"/>
              <a:gd name="connsiteX1082" fmla="*/ 1999447 w 4456630"/>
              <a:gd name="connsiteY1082" fmla="*/ 2131630 h 3536279"/>
              <a:gd name="connsiteX1083" fmla="*/ 2031971 w 4456630"/>
              <a:gd name="connsiteY1083" fmla="*/ 2139748 h 3536279"/>
              <a:gd name="connsiteX1084" fmla="*/ 2045523 w 4456630"/>
              <a:gd name="connsiteY1084" fmla="*/ 2112689 h 3536279"/>
              <a:gd name="connsiteX1085" fmla="*/ 2031971 w 4456630"/>
              <a:gd name="connsiteY1085" fmla="*/ 1950331 h 3536279"/>
              <a:gd name="connsiteX1086" fmla="*/ 2023840 w 4456630"/>
              <a:gd name="connsiteY1086" fmla="*/ 1936801 h 3536279"/>
              <a:gd name="connsiteX1087" fmla="*/ 2009950 w 4456630"/>
              <a:gd name="connsiteY1087" fmla="*/ 1911771 h 3536279"/>
              <a:gd name="connsiteX1088" fmla="*/ 1529766 w 4456630"/>
              <a:gd name="connsiteY1088" fmla="*/ 1906638 h 3536279"/>
              <a:gd name="connsiteX1089" fmla="*/ 1688992 w 4456630"/>
              <a:gd name="connsiteY1089" fmla="*/ 1914864 h 3536279"/>
              <a:gd name="connsiteX1090" fmla="*/ 1529766 w 4456630"/>
              <a:gd name="connsiteY1090" fmla="*/ 1914864 h 3536279"/>
              <a:gd name="connsiteX1091" fmla="*/ 1529766 w 4456630"/>
              <a:gd name="connsiteY1091" fmla="*/ 1909380 h 3536279"/>
              <a:gd name="connsiteX1092" fmla="*/ 1529766 w 4456630"/>
              <a:gd name="connsiteY1092" fmla="*/ 1906638 h 3536279"/>
              <a:gd name="connsiteX1093" fmla="*/ 1528655 w 4456630"/>
              <a:gd name="connsiteY1093" fmla="*/ 1906638 h 3536279"/>
              <a:gd name="connsiteX1094" fmla="*/ 1528655 w 4456630"/>
              <a:gd name="connsiteY1094" fmla="*/ 1914864 h 3536279"/>
              <a:gd name="connsiteX1095" fmla="*/ 1466062 w 4456630"/>
              <a:gd name="connsiteY1095" fmla="*/ 1920349 h 3536279"/>
              <a:gd name="connsiteX1096" fmla="*/ 1395305 w 4456630"/>
              <a:gd name="connsiteY1096" fmla="*/ 1920349 h 3536279"/>
              <a:gd name="connsiteX1097" fmla="*/ 1395305 w 4456630"/>
              <a:gd name="connsiteY1097" fmla="*/ 1919812 h 3536279"/>
              <a:gd name="connsiteX1098" fmla="*/ 1328649 w 4456630"/>
              <a:gd name="connsiteY1098" fmla="*/ 1920452 h 3536279"/>
              <a:gd name="connsiteX1099" fmla="*/ 1263542 w 4456630"/>
              <a:gd name="connsiteY1099" fmla="*/ 1909488 h 3536279"/>
              <a:gd name="connsiteX1100" fmla="*/ 1329661 w 4456630"/>
              <a:gd name="connsiteY1100" fmla="*/ 1906909 h 3536279"/>
              <a:gd name="connsiteX1101" fmla="*/ 1395718 w 4456630"/>
              <a:gd name="connsiteY1101" fmla="*/ 1912063 h 3536279"/>
              <a:gd name="connsiteX1102" fmla="*/ 1428387 w 4456630"/>
              <a:gd name="connsiteY1102" fmla="*/ 1907409 h 3536279"/>
              <a:gd name="connsiteX1103" fmla="*/ 1528655 w 4456630"/>
              <a:gd name="connsiteY1103" fmla="*/ 1906638 h 3536279"/>
              <a:gd name="connsiteX1104" fmla="*/ 4356219 w 4456630"/>
              <a:gd name="connsiteY1104" fmla="*/ 1866229 h 3536279"/>
              <a:gd name="connsiteX1105" fmla="*/ 4375269 w 4456630"/>
              <a:gd name="connsiteY1105" fmla="*/ 1915045 h 3536279"/>
              <a:gd name="connsiteX1106" fmla="*/ 4388876 w 4456630"/>
              <a:gd name="connsiteY1106" fmla="*/ 1866229 h 3536279"/>
              <a:gd name="connsiteX1107" fmla="*/ 4388876 w 4456630"/>
              <a:gd name="connsiteY1107" fmla="*/ 1923181 h 3536279"/>
              <a:gd name="connsiteX1108" fmla="*/ 4367105 w 4456630"/>
              <a:gd name="connsiteY1108" fmla="*/ 1925893 h 3536279"/>
              <a:gd name="connsiteX1109" fmla="*/ 4356219 w 4456630"/>
              <a:gd name="connsiteY1109" fmla="*/ 1866229 h 3536279"/>
              <a:gd name="connsiteX1110" fmla="*/ 4231110 w 4456630"/>
              <a:gd name="connsiteY1110" fmla="*/ 1855116 h 3536279"/>
              <a:gd name="connsiteX1111" fmla="*/ 4236402 w 4456630"/>
              <a:gd name="connsiteY1111" fmla="*/ 1909091 h 3536279"/>
              <a:gd name="connsiteX1112" fmla="*/ 4231110 w 4456630"/>
              <a:gd name="connsiteY1112" fmla="*/ 1855116 h 3536279"/>
              <a:gd name="connsiteX1113" fmla="*/ 4233278 w 4456630"/>
              <a:gd name="connsiteY1113" fmla="*/ 1853036 h 3536279"/>
              <a:gd name="connsiteX1114" fmla="*/ 4257567 w 4456630"/>
              <a:gd name="connsiteY1114" fmla="*/ 1890589 h 3536279"/>
              <a:gd name="connsiteX1115" fmla="*/ 4227881 w 4456630"/>
              <a:gd name="connsiteY1115" fmla="*/ 1925460 h 3536279"/>
              <a:gd name="connsiteX1116" fmla="*/ 4214387 w 4456630"/>
              <a:gd name="connsiteY1116" fmla="*/ 1890589 h 3536279"/>
              <a:gd name="connsiteX1117" fmla="*/ 4233278 w 4456630"/>
              <a:gd name="connsiteY1117" fmla="*/ 1853036 h 3536279"/>
              <a:gd name="connsiteX1118" fmla="*/ 3989280 w 4456630"/>
              <a:gd name="connsiteY1118" fmla="*/ 1851941 h 3536279"/>
              <a:gd name="connsiteX1119" fmla="*/ 3989280 w 4456630"/>
              <a:gd name="connsiteY1119" fmla="*/ 1885071 h 3536279"/>
              <a:gd name="connsiteX1120" fmla="*/ 3986559 w 4456630"/>
              <a:gd name="connsiteY1120" fmla="*/ 1909919 h 3536279"/>
              <a:gd name="connsiteX1121" fmla="*/ 3964787 w 4456630"/>
              <a:gd name="connsiteY1121" fmla="*/ 1898876 h 3536279"/>
              <a:gd name="connsiteX1122" fmla="*/ 3964787 w 4456630"/>
              <a:gd name="connsiteY1122" fmla="*/ 1876789 h 3536279"/>
              <a:gd name="connsiteX1123" fmla="*/ 3989280 w 4456630"/>
              <a:gd name="connsiteY1123" fmla="*/ 1851941 h 3536279"/>
              <a:gd name="connsiteX1124" fmla="*/ 2520844 w 4456630"/>
              <a:gd name="connsiteY1124" fmla="*/ 1831304 h 3536279"/>
              <a:gd name="connsiteX1125" fmla="*/ 2470044 w 4456630"/>
              <a:gd name="connsiteY1125" fmla="*/ 1866229 h 3536279"/>
              <a:gd name="connsiteX1126" fmla="*/ 2520844 w 4456630"/>
              <a:gd name="connsiteY1126" fmla="*/ 1831304 h 3536279"/>
              <a:gd name="connsiteX1127" fmla="*/ 40020 w 4456630"/>
              <a:gd name="connsiteY1127" fmla="*/ 1796379 h 3536279"/>
              <a:gd name="connsiteX1128" fmla="*/ 67361 w 4456630"/>
              <a:gd name="connsiteY1128" fmla="*/ 1812597 h 3536279"/>
              <a:gd name="connsiteX1129" fmla="*/ 91967 w 4456630"/>
              <a:gd name="connsiteY1129" fmla="*/ 1934234 h 3536279"/>
              <a:gd name="connsiteX1130" fmla="*/ 70095 w 4456630"/>
              <a:gd name="connsiteY1130" fmla="*/ 2039653 h 3536279"/>
              <a:gd name="connsiteX1131" fmla="*/ 70095 w 4456630"/>
              <a:gd name="connsiteY1131" fmla="*/ 2161289 h 3536279"/>
              <a:gd name="connsiteX1132" fmla="*/ 70095 w 4456630"/>
              <a:gd name="connsiteY1132" fmla="*/ 2431594 h 3536279"/>
              <a:gd name="connsiteX1133" fmla="*/ 69722 w 4456630"/>
              <a:gd name="connsiteY1133" fmla="*/ 2433733 h 3536279"/>
              <a:gd name="connsiteX1134" fmla="*/ 74336 w 4456630"/>
              <a:gd name="connsiteY1134" fmla="*/ 2504504 h 3536279"/>
              <a:gd name="connsiteX1135" fmla="*/ 75018 w 4456630"/>
              <a:gd name="connsiteY1135" fmla="*/ 2577675 h 3536279"/>
              <a:gd name="connsiteX1136" fmla="*/ 75018 w 4456630"/>
              <a:gd name="connsiteY1136" fmla="*/ 2951660 h 3536279"/>
              <a:gd name="connsiteX1137" fmla="*/ 94100 w 4456630"/>
              <a:gd name="connsiteY1137" fmla="*/ 2976051 h 3536279"/>
              <a:gd name="connsiteX1138" fmla="*/ 115908 w 4456630"/>
              <a:gd name="connsiteY1138" fmla="*/ 2943530 h 3536279"/>
              <a:gd name="connsiteX1139" fmla="*/ 124086 w 4456630"/>
              <a:gd name="connsiteY1139" fmla="*/ 2423202 h 3536279"/>
              <a:gd name="connsiteX1140" fmla="*/ 173154 w 4456630"/>
              <a:gd name="connsiteY1140" fmla="*/ 2371711 h 3536279"/>
              <a:gd name="connsiteX1141" fmla="*/ 214156 w 4456630"/>
              <a:gd name="connsiteY1141" fmla="*/ 2370896 h 3536279"/>
              <a:gd name="connsiteX1142" fmla="*/ 271291 w 4456630"/>
              <a:gd name="connsiteY1142" fmla="*/ 2466563 h 3536279"/>
              <a:gd name="connsiteX1143" fmla="*/ 268565 w 4456630"/>
              <a:gd name="connsiteY1143" fmla="*/ 2948950 h 3536279"/>
              <a:gd name="connsiteX1144" fmla="*/ 278447 w 4456630"/>
              <a:gd name="connsiteY1144" fmla="*/ 2971647 h 3536279"/>
              <a:gd name="connsiteX1145" fmla="*/ 298462 w 4456630"/>
              <a:gd name="connsiteY1145" fmla="*/ 2976031 h 3536279"/>
              <a:gd name="connsiteX1146" fmla="*/ 310716 w 4456630"/>
              <a:gd name="connsiteY1146" fmla="*/ 2968725 h 3536279"/>
              <a:gd name="connsiteX1147" fmla="*/ 316454 w 4456630"/>
              <a:gd name="connsiteY1147" fmla="*/ 2933225 h 3536279"/>
              <a:gd name="connsiteX1148" fmla="*/ 321894 w 4456630"/>
              <a:gd name="connsiteY1148" fmla="*/ 2607493 h 3536279"/>
              <a:gd name="connsiteX1149" fmla="*/ 359976 w 4456630"/>
              <a:gd name="connsiteY1149" fmla="*/ 2572206 h 3536279"/>
              <a:gd name="connsiteX1150" fmla="*/ 419818 w 4456630"/>
              <a:gd name="connsiteY1150" fmla="*/ 2574920 h 3536279"/>
              <a:gd name="connsiteX1151" fmla="*/ 460620 w 4456630"/>
              <a:gd name="connsiteY1151" fmla="*/ 2615637 h 3536279"/>
              <a:gd name="connsiteX1152" fmla="*/ 457900 w 4456630"/>
              <a:gd name="connsiteY1152" fmla="*/ 2851792 h 3536279"/>
              <a:gd name="connsiteX1153" fmla="*/ 463288 w 4456630"/>
              <a:gd name="connsiteY1153" fmla="*/ 2970087 h 3536279"/>
              <a:gd name="connsiteX1154" fmla="*/ 463442 w 4456630"/>
              <a:gd name="connsiteY1154" fmla="*/ 2969949 h 3536279"/>
              <a:gd name="connsiteX1155" fmla="*/ 490656 w 4456630"/>
              <a:gd name="connsiteY1155" fmla="*/ 2969949 h 3536279"/>
              <a:gd name="connsiteX1156" fmla="*/ 526035 w 4456630"/>
              <a:gd name="connsiteY1156" fmla="*/ 2932079 h 3536279"/>
              <a:gd name="connsiteX1157" fmla="*/ 520592 w 4456630"/>
              <a:gd name="connsiteY1157" fmla="*/ 2615591 h 3536279"/>
              <a:gd name="connsiteX1158" fmla="*/ 547806 w 4456630"/>
              <a:gd name="connsiteY1158" fmla="*/ 2591246 h 3536279"/>
              <a:gd name="connsiteX1159" fmla="*/ 604956 w 4456630"/>
              <a:gd name="connsiteY1159" fmla="*/ 2591246 h 3536279"/>
              <a:gd name="connsiteX1160" fmla="*/ 653942 w 4456630"/>
              <a:gd name="connsiteY1160" fmla="*/ 2637232 h 3536279"/>
              <a:gd name="connsiteX1161" fmla="*/ 653942 w 4456630"/>
              <a:gd name="connsiteY1161" fmla="*/ 2894208 h 3536279"/>
              <a:gd name="connsiteX1162" fmla="*/ 653942 w 4456630"/>
              <a:gd name="connsiteY1162" fmla="*/ 2932079 h 3536279"/>
              <a:gd name="connsiteX1163" fmla="*/ 711092 w 4456630"/>
              <a:gd name="connsiteY1163" fmla="*/ 2967244 h 3536279"/>
              <a:gd name="connsiteX1164" fmla="*/ 721977 w 4456630"/>
              <a:gd name="connsiteY1164" fmla="*/ 2937489 h 3536279"/>
              <a:gd name="connsiteX1165" fmla="*/ 792735 w 4456630"/>
              <a:gd name="connsiteY1165" fmla="*/ 2864453 h 3536279"/>
              <a:gd name="connsiteX1166" fmla="*/ 863492 w 4456630"/>
              <a:gd name="connsiteY1166" fmla="*/ 2926669 h 3536279"/>
              <a:gd name="connsiteX1167" fmla="*/ 909756 w 4456630"/>
              <a:gd name="connsiteY1167" fmla="*/ 2969949 h 3536279"/>
              <a:gd name="connsiteX1168" fmla="*/ 1127470 w 4456630"/>
              <a:gd name="connsiteY1168" fmla="*/ 2967244 h 3536279"/>
              <a:gd name="connsiteX1169" fmla="*/ 1160128 w 4456630"/>
              <a:gd name="connsiteY1169" fmla="*/ 2964877 h 3536279"/>
              <a:gd name="connsiteX1170" fmla="*/ 1161661 w 4456630"/>
              <a:gd name="connsiteY1170" fmla="*/ 2964861 h 3536279"/>
              <a:gd name="connsiteX1171" fmla="*/ 1182363 w 4456630"/>
              <a:gd name="connsiteY1171" fmla="*/ 2963338 h 3536279"/>
              <a:gd name="connsiteX1172" fmla="*/ 1243832 w 4456630"/>
              <a:gd name="connsiteY1172" fmla="*/ 2959265 h 3536279"/>
              <a:gd name="connsiteX1173" fmla="*/ 1216663 w 4456630"/>
              <a:gd name="connsiteY1173" fmla="*/ 2953834 h 3536279"/>
              <a:gd name="connsiteX1174" fmla="*/ 1205796 w 4456630"/>
              <a:gd name="connsiteY1174" fmla="*/ 2940257 h 3536279"/>
              <a:gd name="connsiteX1175" fmla="*/ 1222097 w 4456630"/>
              <a:gd name="connsiteY1175" fmla="*/ 2926679 h 3536279"/>
              <a:gd name="connsiteX1176" fmla="*/ 1371525 w 4456630"/>
              <a:gd name="connsiteY1176" fmla="*/ 2959265 h 3536279"/>
              <a:gd name="connsiteX1177" fmla="*/ 1366091 w 4456630"/>
              <a:gd name="connsiteY1177" fmla="*/ 2994566 h 3536279"/>
              <a:gd name="connsiteX1178" fmla="*/ 1281868 w 4456630"/>
              <a:gd name="connsiteY1178" fmla="*/ 3024436 h 3536279"/>
              <a:gd name="connsiteX1179" fmla="*/ 1251983 w 4456630"/>
              <a:gd name="connsiteY1179" fmla="*/ 3016290 h 3536279"/>
              <a:gd name="connsiteX1180" fmla="*/ 1211230 w 4456630"/>
              <a:gd name="connsiteY1180" fmla="*/ 2997282 h 3536279"/>
              <a:gd name="connsiteX1181" fmla="*/ 985730 w 4456630"/>
              <a:gd name="connsiteY1181" fmla="*/ 2997282 h 3536279"/>
              <a:gd name="connsiteX1182" fmla="*/ 987278 w 4456630"/>
              <a:gd name="connsiteY1182" fmla="*/ 2996917 h 3536279"/>
              <a:gd name="connsiteX1183" fmla="*/ 985956 w 4456630"/>
              <a:gd name="connsiteY1183" fmla="*/ 2996999 h 3536279"/>
              <a:gd name="connsiteX1184" fmla="*/ 719256 w 4456630"/>
              <a:gd name="connsiteY1184" fmla="*/ 2996999 h 3536279"/>
              <a:gd name="connsiteX1185" fmla="*/ 713659 w 4456630"/>
              <a:gd name="connsiteY1185" fmla="*/ 2997063 h 3536279"/>
              <a:gd name="connsiteX1186" fmla="*/ 719030 w 4456630"/>
              <a:gd name="connsiteY1186" fmla="*/ 2998372 h 3536279"/>
              <a:gd name="connsiteX1187" fmla="*/ 716310 w 4456630"/>
              <a:gd name="connsiteY1187" fmla="*/ 2998372 h 3536279"/>
              <a:gd name="connsiteX1188" fmla="*/ 714816 w 4456630"/>
              <a:gd name="connsiteY1188" fmla="*/ 2998436 h 3536279"/>
              <a:gd name="connsiteX1189" fmla="*/ 675246 w 4456630"/>
              <a:gd name="connsiteY1189" fmla="*/ 3005116 h 3536279"/>
              <a:gd name="connsiteX1190" fmla="*/ 634637 w 4456630"/>
              <a:gd name="connsiteY1190" fmla="*/ 3003745 h 3536279"/>
              <a:gd name="connsiteX1191" fmla="*/ 412642 w 4456630"/>
              <a:gd name="connsiteY1191" fmla="*/ 3006487 h 3536279"/>
              <a:gd name="connsiteX1192" fmla="*/ 412904 w 4456630"/>
              <a:gd name="connsiteY1192" fmla="*/ 3006420 h 3536279"/>
              <a:gd name="connsiteX1193" fmla="*/ 411658 w 4456630"/>
              <a:gd name="connsiteY1193" fmla="*/ 3006515 h 3536279"/>
              <a:gd name="connsiteX1194" fmla="*/ 278373 w 4456630"/>
              <a:gd name="connsiteY1194" fmla="*/ 3006515 h 3536279"/>
              <a:gd name="connsiteX1195" fmla="*/ 277856 w 4456630"/>
              <a:gd name="connsiteY1195" fmla="*/ 3005954 h 3536279"/>
              <a:gd name="connsiteX1196" fmla="*/ 179629 w 4456630"/>
              <a:gd name="connsiteY1196" fmla="*/ 3011620 h 3536279"/>
              <a:gd name="connsiteX1197" fmla="*/ 77744 w 4456630"/>
              <a:gd name="connsiteY1197" fmla="*/ 3011281 h 3536279"/>
              <a:gd name="connsiteX1198" fmla="*/ 45032 w 4456630"/>
              <a:gd name="connsiteY1198" fmla="*/ 2978761 h 3536279"/>
              <a:gd name="connsiteX1199" fmla="*/ 45032 w 4456630"/>
              <a:gd name="connsiteY1199" fmla="*/ 2596645 h 3536279"/>
              <a:gd name="connsiteX1200" fmla="*/ 45364 w 4456630"/>
              <a:gd name="connsiteY1200" fmla="*/ 2590634 h 3536279"/>
              <a:gd name="connsiteX1201" fmla="*/ 43096 w 4456630"/>
              <a:gd name="connsiteY1201" fmla="*/ 2484303 h 3536279"/>
              <a:gd name="connsiteX1202" fmla="*/ 42754 w 4456630"/>
              <a:gd name="connsiteY1202" fmla="*/ 2372127 h 3536279"/>
              <a:gd name="connsiteX1203" fmla="*/ 40020 w 4456630"/>
              <a:gd name="connsiteY1203" fmla="*/ 2085604 h 3536279"/>
              <a:gd name="connsiteX1204" fmla="*/ 40020 w 4456630"/>
              <a:gd name="connsiteY1204" fmla="*/ 1912610 h 3536279"/>
              <a:gd name="connsiteX1205" fmla="*/ 9946 w 4456630"/>
              <a:gd name="connsiteY1205" fmla="*/ 1931531 h 3536279"/>
              <a:gd name="connsiteX1206" fmla="*/ 4478 w 4456630"/>
              <a:gd name="connsiteY1206" fmla="*/ 1896391 h 3536279"/>
              <a:gd name="connsiteX1207" fmla="*/ 26350 w 4456630"/>
              <a:gd name="connsiteY1207" fmla="*/ 1818003 h 3536279"/>
              <a:gd name="connsiteX1208" fmla="*/ 40020 w 4456630"/>
              <a:gd name="connsiteY1208" fmla="*/ 1796379 h 3536279"/>
              <a:gd name="connsiteX1209" fmla="*/ 643408 w 4456630"/>
              <a:gd name="connsiteY1209" fmla="*/ 1785266 h 3536279"/>
              <a:gd name="connsiteX1210" fmla="*/ 635182 w 4456630"/>
              <a:gd name="connsiteY1210" fmla="*/ 1806433 h 3536279"/>
              <a:gd name="connsiteX1211" fmla="*/ 643408 w 4456630"/>
              <a:gd name="connsiteY1211" fmla="*/ 1824954 h 3536279"/>
              <a:gd name="connsiteX1212" fmla="*/ 651635 w 4456630"/>
              <a:gd name="connsiteY1212" fmla="*/ 1801141 h 3536279"/>
              <a:gd name="connsiteX1213" fmla="*/ 643408 w 4456630"/>
              <a:gd name="connsiteY1213" fmla="*/ 1785266 h 3536279"/>
              <a:gd name="connsiteX1214" fmla="*/ 647273 w 4456630"/>
              <a:gd name="connsiteY1214" fmla="*/ 1766045 h 3536279"/>
              <a:gd name="connsiteX1215" fmla="*/ 672397 w 4456630"/>
              <a:gd name="connsiteY1215" fmla="*/ 1796095 h 3536279"/>
              <a:gd name="connsiteX1216" fmla="*/ 699558 w 4456630"/>
              <a:gd name="connsiteY1216" fmla="*/ 1815002 h 3536279"/>
              <a:gd name="connsiteX1217" fmla="*/ 672397 w 4456630"/>
              <a:gd name="connsiteY1217" fmla="*/ 1920346 h 3536279"/>
              <a:gd name="connsiteX1218" fmla="*/ 656100 w 4456630"/>
              <a:gd name="connsiteY1218" fmla="*/ 1925748 h 3536279"/>
              <a:gd name="connsiteX1219" fmla="*/ 539307 w 4456630"/>
              <a:gd name="connsiteY1219" fmla="*/ 1920346 h 3536279"/>
              <a:gd name="connsiteX1220" fmla="*/ 539236 w 4456630"/>
              <a:gd name="connsiteY1220" fmla="*/ 1920204 h 3536279"/>
              <a:gd name="connsiteX1221" fmla="*/ 539766 w 4456630"/>
              <a:gd name="connsiteY1221" fmla="*/ 1920204 h 3536279"/>
              <a:gd name="connsiteX1222" fmla="*/ 553809 w 4456630"/>
              <a:gd name="connsiteY1222" fmla="*/ 1906446 h 3536279"/>
              <a:gd name="connsiteX1223" fmla="*/ 559426 w 4456630"/>
              <a:gd name="connsiteY1223" fmla="*/ 1884432 h 3536279"/>
              <a:gd name="connsiteX1224" fmla="*/ 556618 w 4456630"/>
              <a:gd name="connsiteY1224" fmla="*/ 1880993 h 3536279"/>
              <a:gd name="connsiteX1225" fmla="*/ 553809 w 4456630"/>
              <a:gd name="connsiteY1225" fmla="*/ 1881681 h 3536279"/>
              <a:gd name="connsiteX1226" fmla="*/ 531339 w 4456630"/>
              <a:gd name="connsiteY1226" fmla="*/ 1898191 h 3536279"/>
              <a:gd name="connsiteX1227" fmla="*/ 534107 w 4456630"/>
              <a:gd name="connsiteY1227" fmla="*/ 1919884 h 3536279"/>
              <a:gd name="connsiteX1228" fmla="*/ 533875 w 4456630"/>
              <a:gd name="connsiteY1228" fmla="*/ 1920346 h 3536279"/>
              <a:gd name="connsiteX1229" fmla="*/ 482269 w 4456630"/>
              <a:gd name="connsiteY1229" fmla="*/ 1923047 h 3536279"/>
              <a:gd name="connsiteX1230" fmla="*/ 441527 w 4456630"/>
              <a:gd name="connsiteY1230" fmla="*/ 1906840 h 3536279"/>
              <a:gd name="connsiteX1231" fmla="*/ 441697 w 4456630"/>
              <a:gd name="connsiteY1231" fmla="*/ 1906102 h 3536279"/>
              <a:gd name="connsiteX1232" fmla="*/ 434591 w 4456630"/>
              <a:gd name="connsiteY1232" fmla="*/ 1902195 h 3536279"/>
              <a:gd name="connsiteX1233" fmla="*/ 412741 w 4456630"/>
              <a:gd name="connsiteY1233" fmla="*/ 1906384 h 3536279"/>
              <a:gd name="connsiteX1234" fmla="*/ 412788 w 4456630"/>
              <a:gd name="connsiteY1234" fmla="*/ 1905618 h 3536279"/>
              <a:gd name="connsiteX1235" fmla="*/ 411650 w 4456630"/>
              <a:gd name="connsiteY1235" fmla="*/ 1906840 h 3536279"/>
              <a:gd name="connsiteX1236" fmla="*/ 381772 w 4456630"/>
              <a:gd name="connsiteY1236" fmla="*/ 1909542 h 3536279"/>
              <a:gd name="connsiteX1237" fmla="*/ 368192 w 4456630"/>
              <a:gd name="connsiteY1237" fmla="*/ 1896036 h 3536279"/>
              <a:gd name="connsiteX1238" fmla="*/ 376340 w 4456630"/>
              <a:gd name="connsiteY1238" fmla="*/ 1885231 h 3536279"/>
              <a:gd name="connsiteX1239" fmla="*/ 400785 w 4456630"/>
              <a:gd name="connsiteY1239" fmla="*/ 1871726 h 3536279"/>
              <a:gd name="connsiteX1240" fmla="*/ 379056 w 4456630"/>
              <a:gd name="connsiteY1240" fmla="*/ 1855519 h 3536279"/>
              <a:gd name="connsiteX1241" fmla="*/ 398069 w 4456630"/>
              <a:gd name="connsiteY1241" fmla="*/ 1844715 h 3536279"/>
              <a:gd name="connsiteX1242" fmla="*/ 403481 w 4456630"/>
              <a:gd name="connsiteY1242" fmla="*/ 1844870 h 3536279"/>
              <a:gd name="connsiteX1243" fmla="*/ 469112 w 4456630"/>
              <a:gd name="connsiteY1243" fmla="*/ 1842416 h 3536279"/>
              <a:gd name="connsiteX1244" fmla="*/ 474446 w 4456630"/>
              <a:gd name="connsiteY1244" fmla="*/ 1842416 h 3536279"/>
              <a:gd name="connsiteX1245" fmla="*/ 468688 w 4456630"/>
              <a:gd name="connsiteY1245" fmla="*/ 1842014 h 3536279"/>
              <a:gd name="connsiteX1246" fmla="*/ 463256 w 4456630"/>
              <a:gd name="connsiteY1246" fmla="*/ 1823106 h 3536279"/>
              <a:gd name="connsiteX1247" fmla="*/ 463294 w 4456630"/>
              <a:gd name="connsiteY1247" fmla="*/ 1822908 h 3536279"/>
              <a:gd name="connsiteX1248" fmla="*/ 464351 w 4456630"/>
              <a:gd name="connsiteY1248" fmla="*/ 1823366 h 3536279"/>
              <a:gd name="connsiteX1249" fmla="*/ 486122 w 4456630"/>
              <a:gd name="connsiteY1249" fmla="*/ 1809608 h 3536279"/>
              <a:gd name="connsiteX1250" fmla="*/ 467072 w 4456630"/>
              <a:gd name="connsiteY1250" fmla="*/ 1795849 h 3536279"/>
              <a:gd name="connsiteX1251" fmla="*/ 456209 w 4456630"/>
              <a:gd name="connsiteY1251" fmla="*/ 1787610 h 3536279"/>
              <a:gd name="connsiteX1252" fmla="*/ 473400 w 4456630"/>
              <a:gd name="connsiteY1252" fmla="*/ 1781661 h 3536279"/>
              <a:gd name="connsiteX1253" fmla="*/ 525727 w 4456630"/>
              <a:gd name="connsiteY1253" fmla="*/ 1796095 h 3536279"/>
              <a:gd name="connsiteX1254" fmla="*/ 526634 w 4456630"/>
              <a:gd name="connsiteY1254" fmla="*/ 1796804 h 3536279"/>
              <a:gd name="connsiteX1255" fmla="*/ 519944 w 4456630"/>
              <a:gd name="connsiteY1255" fmla="*/ 1813984 h 3536279"/>
              <a:gd name="connsiteX1256" fmla="*/ 529541 w 4456630"/>
              <a:gd name="connsiteY1256" fmla="*/ 1827676 h 3536279"/>
              <a:gd name="connsiteX1257" fmla="*/ 541881 w 4456630"/>
              <a:gd name="connsiteY1257" fmla="*/ 1821156 h 3536279"/>
              <a:gd name="connsiteX1258" fmla="*/ 545395 w 4456630"/>
              <a:gd name="connsiteY1258" fmla="*/ 1808902 h 3536279"/>
              <a:gd name="connsiteX1259" fmla="*/ 549493 w 4456630"/>
              <a:gd name="connsiteY1259" fmla="*/ 1821418 h 3536279"/>
              <a:gd name="connsiteX1260" fmla="*/ 558320 w 4456630"/>
              <a:gd name="connsiteY1260" fmla="*/ 1833910 h 3536279"/>
              <a:gd name="connsiteX1261" fmla="*/ 580049 w 4456630"/>
              <a:gd name="connsiteY1261" fmla="*/ 1793393 h 3536279"/>
              <a:gd name="connsiteX1262" fmla="*/ 580357 w 4456630"/>
              <a:gd name="connsiteY1262" fmla="*/ 1793521 h 3536279"/>
              <a:gd name="connsiteX1263" fmla="*/ 576536 w 4456630"/>
              <a:gd name="connsiteY1263" fmla="*/ 1805599 h 3536279"/>
              <a:gd name="connsiteX1264" fmla="*/ 580573 w 4456630"/>
              <a:gd name="connsiteY1264" fmla="*/ 1814330 h 3536279"/>
              <a:gd name="connsiteX1265" fmla="*/ 620951 w 4456630"/>
              <a:gd name="connsiteY1265" fmla="*/ 1806270 h 3536279"/>
              <a:gd name="connsiteX1266" fmla="*/ 623643 w 4456630"/>
              <a:gd name="connsiteY1266" fmla="*/ 1792166 h 3536279"/>
              <a:gd name="connsiteX1267" fmla="*/ 610442 w 4456630"/>
              <a:gd name="connsiteY1267" fmla="*/ 1782284 h 3536279"/>
              <a:gd name="connsiteX1268" fmla="*/ 632674 w 4456630"/>
              <a:gd name="connsiteY1268" fmla="*/ 1769126 h 3536279"/>
              <a:gd name="connsiteX1269" fmla="*/ 647273 w 4456630"/>
              <a:gd name="connsiteY1269" fmla="*/ 1766045 h 3536279"/>
              <a:gd name="connsiteX1270" fmla="*/ 4368717 w 4456630"/>
              <a:gd name="connsiteY1270" fmla="*/ 1723544 h 3536279"/>
              <a:gd name="connsiteX1271" fmla="*/ 4385460 w 4456630"/>
              <a:gd name="connsiteY1271" fmla="*/ 1725563 h 3536279"/>
              <a:gd name="connsiteX1272" fmla="*/ 4385522 w 4456630"/>
              <a:gd name="connsiteY1272" fmla="*/ 1725751 h 3536279"/>
              <a:gd name="connsiteX1273" fmla="*/ 4397542 w 4456630"/>
              <a:gd name="connsiteY1273" fmla="*/ 1738733 h 3536279"/>
              <a:gd name="connsiteX1274" fmla="*/ 4396041 w 4456630"/>
              <a:gd name="connsiteY1274" fmla="*/ 1790347 h 3536279"/>
              <a:gd name="connsiteX1275" fmla="*/ 4361332 w 4456630"/>
              <a:gd name="connsiteY1275" fmla="*/ 1774154 h 3536279"/>
              <a:gd name="connsiteX1276" fmla="*/ 4355992 w 4456630"/>
              <a:gd name="connsiteY1276" fmla="*/ 1733673 h 3536279"/>
              <a:gd name="connsiteX1277" fmla="*/ 4356020 w 4456630"/>
              <a:gd name="connsiteY1277" fmla="*/ 1733649 h 3536279"/>
              <a:gd name="connsiteX1278" fmla="*/ 4355992 w 4456630"/>
              <a:gd name="connsiteY1278" fmla="*/ 1733638 h 3536279"/>
              <a:gd name="connsiteX1279" fmla="*/ 4356912 w 4456630"/>
              <a:gd name="connsiteY1279" fmla="*/ 1732908 h 3536279"/>
              <a:gd name="connsiteX1280" fmla="*/ 4362083 w 4456630"/>
              <a:gd name="connsiteY1280" fmla="*/ 1728613 h 3536279"/>
              <a:gd name="connsiteX1281" fmla="*/ 4362296 w 4456630"/>
              <a:gd name="connsiteY1281" fmla="*/ 1728638 h 3536279"/>
              <a:gd name="connsiteX1282" fmla="*/ 4306383 w 4456630"/>
              <a:gd name="connsiteY1282" fmla="*/ 1721766 h 3536279"/>
              <a:gd name="connsiteX1283" fmla="*/ 4325830 w 4456630"/>
              <a:gd name="connsiteY1283" fmla="*/ 1776718 h 3536279"/>
              <a:gd name="connsiteX1284" fmla="*/ 4328608 w 4456630"/>
              <a:gd name="connsiteY1284" fmla="*/ 1730009 h 3536279"/>
              <a:gd name="connsiteX1285" fmla="*/ 4336942 w 4456630"/>
              <a:gd name="connsiteY1285" fmla="*/ 1784961 h 3536279"/>
              <a:gd name="connsiteX1286" fmla="*/ 4311939 w 4456630"/>
              <a:gd name="connsiteY1286" fmla="*/ 1787709 h 3536279"/>
              <a:gd name="connsiteX1287" fmla="*/ 4306383 w 4456630"/>
              <a:gd name="connsiteY1287" fmla="*/ 1721766 h 3536279"/>
              <a:gd name="connsiteX1288" fmla="*/ 4187823 w 4456630"/>
              <a:gd name="connsiteY1288" fmla="*/ 1720179 h 3536279"/>
              <a:gd name="connsiteX1289" fmla="*/ 4193327 w 4456630"/>
              <a:gd name="connsiteY1289" fmla="*/ 1782092 h 3536279"/>
              <a:gd name="connsiteX1290" fmla="*/ 4187823 w 4456630"/>
              <a:gd name="connsiteY1290" fmla="*/ 1720179 h 3536279"/>
              <a:gd name="connsiteX1291" fmla="*/ 4224751 w 4456630"/>
              <a:gd name="connsiteY1291" fmla="*/ 1718637 h 3536279"/>
              <a:gd name="connsiteX1292" fmla="*/ 4238815 w 4456630"/>
              <a:gd name="connsiteY1292" fmla="*/ 1719324 h 3536279"/>
              <a:gd name="connsiteX1293" fmla="*/ 4257568 w 4456630"/>
              <a:gd name="connsiteY1293" fmla="*/ 1752295 h 3536279"/>
              <a:gd name="connsiteX1294" fmla="*/ 4257240 w 4456630"/>
              <a:gd name="connsiteY1294" fmla="*/ 1753182 h 3536279"/>
              <a:gd name="connsiteX1295" fmla="*/ 4247658 w 4456630"/>
              <a:gd name="connsiteY1295" fmla="*/ 1768670 h 3536279"/>
              <a:gd name="connsiteX1296" fmla="*/ 4235697 w 4456630"/>
              <a:gd name="connsiteY1296" fmla="*/ 1776680 h 3536279"/>
              <a:gd name="connsiteX1297" fmla="*/ 4224760 w 4456630"/>
              <a:gd name="connsiteY1297" fmla="*/ 1749980 h 3536279"/>
              <a:gd name="connsiteX1298" fmla="*/ 4221343 w 4456630"/>
              <a:gd name="connsiteY1298" fmla="*/ 1739635 h 3536279"/>
              <a:gd name="connsiteX1299" fmla="*/ 4215236 w 4456630"/>
              <a:gd name="connsiteY1299" fmla="*/ 1732859 h 3536279"/>
              <a:gd name="connsiteX1300" fmla="*/ 4214705 w 4456630"/>
              <a:gd name="connsiteY1300" fmla="*/ 1730315 h 3536279"/>
              <a:gd name="connsiteX1301" fmla="*/ 4224751 w 4456630"/>
              <a:gd name="connsiteY1301" fmla="*/ 1718637 h 3536279"/>
              <a:gd name="connsiteX1302" fmla="*/ 3289826 w 4456630"/>
              <a:gd name="connsiteY1302" fmla="*/ 1681611 h 3536279"/>
              <a:gd name="connsiteX1303" fmla="*/ 3265381 w 4456630"/>
              <a:gd name="connsiteY1303" fmla="*/ 1703265 h 3536279"/>
              <a:gd name="connsiteX1304" fmla="*/ 3265381 w 4456630"/>
              <a:gd name="connsiteY1304" fmla="*/ 2055142 h 3536279"/>
              <a:gd name="connsiteX1305" fmla="*/ 3393039 w 4456630"/>
              <a:gd name="connsiteY1305" fmla="*/ 1990180 h 3536279"/>
              <a:gd name="connsiteX1306" fmla="*/ 3583167 w 4456630"/>
              <a:gd name="connsiteY1306" fmla="*/ 1890030 h 3536279"/>
              <a:gd name="connsiteX1307" fmla="*/ 3596748 w 4456630"/>
              <a:gd name="connsiteY1307" fmla="*/ 1857550 h 3536279"/>
              <a:gd name="connsiteX1308" fmla="*/ 3289826 w 4456630"/>
              <a:gd name="connsiteY1308" fmla="*/ 1681611 h 3536279"/>
              <a:gd name="connsiteX1309" fmla="*/ 3214703 w 4456630"/>
              <a:gd name="connsiteY1309" fmla="*/ 1675156 h 3536279"/>
              <a:gd name="connsiteX1310" fmla="*/ 3189456 w 4456630"/>
              <a:gd name="connsiteY1310" fmla="*/ 1676384 h 3536279"/>
              <a:gd name="connsiteX1311" fmla="*/ 3064327 w 4456630"/>
              <a:gd name="connsiteY1311" fmla="*/ 1706180 h 3536279"/>
              <a:gd name="connsiteX1312" fmla="*/ 2835829 w 4456630"/>
              <a:gd name="connsiteY1312" fmla="*/ 1914753 h 3536279"/>
              <a:gd name="connsiteX1313" fmla="*/ 2797746 w 4456630"/>
              <a:gd name="connsiteY1313" fmla="*/ 2150413 h 3536279"/>
              <a:gd name="connsiteX1314" fmla="*/ 2963679 w 4456630"/>
              <a:gd name="connsiteY1314" fmla="*/ 2442957 h 3536279"/>
              <a:gd name="connsiteX1315" fmla="*/ 2964182 w 4456630"/>
              <a:gd name="connsiteY1315" fmla="*/ 2442957 h 3536279"/>
              <a:gd name="connsiteX1316" fmla="*/ 2963756 w 4456630"/>
              <a:gd name="connsiteY1316" fmla="*/ 2443464 h 3536279"/>
              <a:gd name="connsiteX1317" fmla="*/ 3029323 w 4456630"/>
              <a:gd name="connsiteY1317" fmla="*/ 2462463 h 3536279"/>
              <a:gd name="connsiteX1318" fmla="*/ 3030398 w 4456630"/>
              <a:gd name="connsiteY1318" fmla="*/ 2461977 h 3536279"/>
              <a:gd name="connsiteX1319" fmla="*/ 3047981 w 4456630"/>
              <a:gd name="connsiteY1319" fmla="*/ 2469478 h 3536279"/>
              <a:gd name="connsiteX1320" fmla="*/ 3048518 w 4456630"/>
              <a:gd name="connsiteY1320" fmla="*/ 2469096 h 3536279"/>
              <a:gd name="connsiteX1321" fmla="*/ 3048194 w 4456630"/>
              <a:gd name="connsiteY1321" fmla="*/ 2470322 h 3536279"/>
              <a:gd name="connsiteX1322" fmla="*/ 3059177 w 4456630"/>
              <a:gd name="connsiteY1322" fmla="*/ 2492151 h 3536279"/>
              <a:gd name="connsiteX1323" fmla="*/ 3092129 w 4456630"/>
              <a:gd name="connsiteY1323" fmla="*/ 2483965 h 3536279"/>
              <a:gd name="connsiteX1324" fmla="*/ 3092380 w 4456630"/>
              <a:gd name="connsiteY1324" fmla="*/ 2483425 h 3536279"/>
              <a:gd name="connsiteX1325" fmla="*/ 3092648 w 4456630"/>
              <a:gd name="connsiteY1325" fmla="*/ 2483598 h 3536279"/>
              <a:gd name="connsiteX1326" fmla="*/ 3092343 w 4456630"/>
              <a:gd name="connsiteY1326" fmla="*/ 2483722 h 3536279"/>
              <a:gd name="connsiteX1327" fmla="*/ 3113933 w 4456630"/>
              <a:gd name="connsiteY1327" fmla="*/ 2505242 h 3536279"/>
              <a:gd name="connsiteX1328" fmla="*/ 3176004 w 4456630"/>
              <a:gd name="connsiteY1328" fmla="*/ 2464892 h 3536279"/>
              <a:gd name="connsiteX1329" fmla="*/ 3176777 w 4456630"/>
              <a:gd name="connsiteY1329" fmla="*/ 2464269 h 3536279"/>
              <a:gd name="connsiteX1330" fmla="*/ 3176481 w 4456630"/>
              <a:gd name="connsiteY1330" fmla="*/ 2464716 h 3536279"/>
              <a:gd name="connsiteX1331" fmla="*/ 3246649 w 4456630"/>
              <a:gd name="connsiteY1331" fmla="*/ 2407566 h 3536279"/>
              <a:gd name="connsiteX1332" fmla="*/ 3247058 w 4456630"/>
              <a:gd name="connsiteY1332" fmla="*/ 2407050 h 3536279"/>
              <a:gd name="connsiteX1333" fmla="*/ 3246984 w 4456630"/>
              <a:gd name="connsiteY1333" fmla="*/ 2407566 h 3536279"/>
              <a:gd name="connsiteX1334" fmla="*/ 3260524 w 4456630"/>
              <a:gd name="connsiteY1334" fmla="*/ 2407566 h 3536279"/>
              <a:gd name="connsiteX1335" fmla="*/ 3261044 w 4456630"/>
              <a:gd name="connsiteY1335" fmla="*/ 2407180 h 3536279"/>
              <a:gd name="connsiteX1336" fmla="*/ 3260763 w 4456630"/>
              <a:gd name="connsiteY1336" fmla="*/ 2407793 h 3536279"/>
              <a:gd name="connsiteX1337" fmla="*/ 3249232 w 4456630"/>
              <a:gd name="connsiteY1337" fmla="*/ 2422421 h 3536279"/>
              <a:gd name="connsiteX1338" fmla="*/ 3236030 w 4456630"/>
              <a:gd name="connsiteY1338" fmla="*/ 2433072 h 3536279"/>
              <a:gd name="connsiteX1339" fmla="*/ 3232987 w 4456630"/>
              <a:gd name="connsiteY1339" fmla="*/ 2434579 h 3536279"/>
              <a:gd name="connsiteX1340" fmla="*/ 3189181 w 4456630"/>
              <a:gd name="connsiteY1340" fmla="*/ 2480665 h 3536279"/>
              <a:gd name="connsiteX1341" fmla="*/ 3189379 w 4456630"/>
              <a:gd name="connsiteY1341" fmla="*/ 2481014 h 3536279"/>
              <a:gd name="connsiteX1342" fmla="*/ 3184419 w 4456630"/>
              <a:gd name="connsiteY1342" fmla="*/ 2491175 h 3536279"/>
              <a:gd name="connsiteX1343" fmla="*/ 3184826 w 4456630"/>
              <a:gd name="connsiteY1343" fmla="*/ 2492218 h 3536279"/>
              <a:gd name="connsiteX1344" fmla="*/ 3184220 w 4456630"/>
              <a:gd name="connsiteY1344" fmla="*/ 2491703 h 3536279"/>
              <a:gd name="connsiteX1345" fmla="*/ 3127268 w 4456630"/>
              <a:gd name="connsiteY1345" fmla="*/ 2510660 h 3536279"/>
              <a:gd name="connsiteX1346" fmla="*/ 3189644 w 4456630"/>
              <a:gd name="connsiteY1346" fmla="*/ 2505244 h 3536279"/>
              <a:gd name="connsiteX1347" fmla="*/ 3189727 w 4456630"/>
              <a:gd name="connsiteY1347" fmla="*/ 2504767 h 3536279"/>
              <a:gd name="connsiteX1348" fmla="*/ 3189792 w 4456630"/>
              <a:gd name="connsiteY1348" fmla="*/ 2504933 h 3536279"/>
              <a:gd name="connsiteX1349" fmla="*/ 3200538 w 4456630"/>
              <a:gd name="connsiteY1349" fmla="*/ 2510436 h 3536279"/>
              <a:gd name="connsiteX1350" fmla="*/ 3201215 w 4456630"/>
              <a:gd name="connsiteY1350" fmla="*/ 2510512 h 3536279"/>
              <a:gd name="connsiteX1351" fmla="*/ 3200149 w 4456630"/>
              <a:gd name="connsiteY1351" fmla="*/ 2510853 h 3536279"/>
              <a:gd name="connsiteX1352" fmla="*/ 3205634 w 4456630"/>
              <a:gd name="connsiteY1352" fmla="*/ 2529606 h 3536279"/>
              <a:gd name="connsiteX1353" fmla="*/ 3244022 w 4456630"/>
              <a:gd name="connsiteY1353" fmla="*/ 2505495 h 3536279"/>
              <a:gd name="connsiteX1354" fmla="*/ 3242754 w 4456630"/>
              <a:gd name="connsiteY1354" fmla="*/ 2505421 h 3536279"/>
              <a:gd name="connsiteX1355" fmla="*/ 3243523 w 4456630"/>
              <a:gd name="connsiteY1355" fmla="*/ 2504933 h 3536279"/>
              <a:gd name="connsiteX1356" fmla="*/ 3254269 w 4456630"/>
              <a:gd name="connsiteY1356" fmla="*/ 2499430 h 3536279"/>
              <a:gd name="connsiteX1357" fmla="*/ 3254234 w 4456630"/>
              <a:gd name="connsiteY1357" fmla="*/ 2499337 h 3536279"/>
              <a:gd name="connsiteX1358" fmla="*/ 3254765 w 4456630"/>
              <a:gd name="connsiteY1358" fmla="*/ 2499641 h 3536279"/>
              <a:gd name="connsiteX1359" fmla="*/ 3358449 w 4456630"/>
              <a:gd name="connsiteY1359" fmla="*/ 2423672 h 3536279"/>
              <a:gd name="connsiteX1360" fmla="*/ 3359044 w 4456630"/>
              <a:gd name="connsiteY1360" fmla="*/ 2423080 h 3536279"/>
              <a:gd name="connsiteX1361" fmla="*/ 3359044 w 4456630"/>
              <a:gd name="connsiteY1361" fmla="*/ 2424189 h 3536279"/>
              <a:gd name="connsiteX1362" fmla="*/ 3361552 w 4456630"/>
              <a:gd name="connsiteY1362" fmla="*/ 2436745 h 3536279"/>
              <a:gd name="connsiteX1363" fmla="*/ 3360884 w 4456630"/>
              <a:gd name="connsiteY1363" fmla="*/ 2437241 h 3536279"/>
              <a:gd name="connsiteX1364" fmla="*/ 3325706 w 4456630"/>
              <a:gd name="connsiteY1364" fmla="*/ 2477539 h 3536279"/>
              <a:gd name="connsiteX1365" fmla="*/ 3325824 w 4456630"/>
              <a:gd name="connsiteY1365" fmla="*/ 2478125 h 3536279"/>
              <a:gd name="connsiteX1366" fmla="*/ 3325135 w 4456630"/>
              <a:gd name="connsiteY1366" fmla="*/ 2477416 h 3536279"/>
              <a:gd name="connsiteX1367" fmla="*/ 3263794 w 4456630"/>
              <a:gd name="connsiteY1367" fmla="*/ 2529515 h 3536279"/>
              <a:gd name="connsiteX1368" fmla="*/ 3317134 w 4456630"/>
              <a:gd name="connsiteY1368" fmla="*/ 2521289 h 3536279"/>
              <a:gd name="connsiteX1369" fmla="*/ 3317340 w 4456630"/>
              <a:gd name="connsiteY1369" fmla="*/ 2520396 h 3536279"/>
              <a:gd name="connsiteX1370" fmla="*/ 3317451 w 4456630"/>
              <a:gd name="connsiteY1370" fmla="*/ 2520762 h 3536279"/>
              <a:gd name="connsiteX1371" fmla="*/ 3374758 w 4456630"/>
              <a:gd name="connsiteY1371" fmla="*/ 2487072 h 3536279"/>
              <a:gd name="connsiteX1372" fmla="*/ 3387266 w 4456630"/>
              <a:gd name="connsiteY1372" fmla="*/ 2462242 h 3536279"/>
              <a:gd name="connsiteX1373" fmla="*/ 3387944 w 4456630"/>
              <a:gd name="connsiteY1373" fmla="*/ 2461420 h 3536279"/>
              <a:gd name="connsiteX1374" fmla="*/ 3428533 w 4456630"/>
              <a:gd name="connsiteY1374" fmla="*/ 2426495 h 3536279"/>
              <a:gd name="connsiteX1375" fmla="*/ 3439019 w 4456630"/>
              <a:gd name="connsiteY1375" fmla="*/ 2414069 h 3536279"/>
              <a:gd name="connsiteX1376" fmla="*/ 3431528 w 4456630"/>
              <a:gd name="connsiteY1376" fmla="*/ 2400164 h 3536279"/>
              <a:gd name="connsiteX1377" fmla="*/ 3432069 w 4456630"/>
              <a:gd name="connsiteY1377" fmla="*/ 2399815 h 3536279"/>
              <a:gd name="connsiteX1378" fmla="*/ 3394204 w 4456630"/>
              <a:gd name="connsiteY1378" fmla="*/ 2402524 h 3536279"/>
              <a:gd name="connsiteX1379" fmla="*/ 3380005 w 4456630"/>
              <a:gd name="connsiteY1379" fmla="*/ 2415049 h 3536279"/>
              <a:gd name="connsiteX1380" fmla="*/ 3363170 w 4456630"/>
              <a:gd name="connsiteY1380" fmla="*/ 2420980 h 3536279"/>
              <a:gd name="connsiteX1381" fmla="*/ 3362455 w 4456630"/>
              <a:gd name="connsiteY1381" fmla="*/ 2419020 h 3536279"/>
              <a:gd name="connsiteX1382" fmla="*/ 3374138 w 4456630"/>
              <a:gd name="connsiteY1382" fmla="*/ 2401288 h 3536279"/>
              <a:gd name="connsiteX1383" fmla="*/ 3391191 w 4456630"/>
              <a:gd name="connsiteY1383" fmla="*/ 2385687 h 3536279"/>
              <a:gd name="connsiteX1384" fmla="*/ 3402105 w 4456630"/>
              <a:gd name="connsiteY1384" fmla="*/ 2355842 h 3536279"/>
              <a:gd name="connsiteX1385" fmla="*/ 3401800 w 4456630"/>
              <a:gd name="connsiteY1385" fmla="*/ 2355868 h 3536279"/>
              <a:gd name="connsiteX1386" fmla="*/ 3393913 w 4456630"/>
              <a:gd name="connsiteY1386" fmla="*/ 2342763 h 3536279"/>
              <a:gd name="connsiteX1387" fmla="*/ 3393969 w 4456630"/>
              <a:gd name="connsiteY1387" fmla="*/ 2342670 h 3536279"/>
              <a:gd name="connsiteX1388" fmla="*/ 3393799 w 4456630"/>
              <a:gd name="connsiteY1388" fmla="*/ 2342573 h 3536279"/>
              <a:gd name="connsiteX1389" fmla="*/ 3393742 w 4456630"/>
              <a:gd name="connsiteY1389" fmla="*/ 2342479 h 3536279"/>
              <a:gd name="connsiteX1390" fmla="*/ 3393700 w 4456630"/>
              <a:gd name="connsiteY1390" fmla="*/ 2342518 h 3536279"/>
              <a:gd name="connsiteX1391" fmla="*/ 3384395 w 4456630"/>
              <a:gd name="connsiteY1391" fmla="*/ 2337251 h 3536279"/>
              <a:gd name="connsiteX1392" fmla="*/ 3375347 w 4456630"/>
              <a:gd name="connsiteY1392" fmla="*/ 2339812 h 3536279"/>
              <a:gd name="connsiteX1393" fmla="*/ 3375356 w 4456630"/>
              <a:gd name="connsiteY1393" fmla="*/ 2339695 h 3536279"/>
              <a:gd name="connsiteX1394" fmla="*/ 3372619 w 4456630"/>
              <a:gd name="connsiteY1394" fmla="*/ 2326140 h 3536279"/>
              <a:gd name="connsiteX1395" fmla="*/ 3371963 w 4456630"/>
              <a:gd name="connsiteY1395" fmla="*/ 2326187 h 3536279"/>
              <a:gd name="connsiteX1396" fmla="*/ 3372004 w 4456630"/>
              <a:gd name="connsiteY1396" fmla="*/ 2326151 h 3536279"/>
              <a:gd name="connsiteX1397" fmla="*/ 3374583 w 4456630"/>
              <a:gd name="connsiteY1397" fmla="*/ 2323564 h 3536279"/>
              <a:gd name="connsiteX1398" fmla="*/ 3375146 w 4456630"/>
              <a:gd name="connsiteY1398" fmla="*/ 2323905 h 3536279"/>
              <a:gd name="connsiteX1399" fmla="*/ 3353374 w 4456630"/>
              <a:gd name="connsiteY1399" fmla="*/ 2272629 h 3536279"/>
              <a:gd name="connsiteX1400" fmla="*/ 3352724 w 4456630"/>
              <a:gd name="connsiteY1400" fmla="*/ 2274397 h 3536279"/>
              <a:gd name="connsiteX1401" fmla="*/ 3352480 w 4456630"/>
              <a:gd name="connsiteY1401" fmla="*/ 2272036 h 3536279"/>
              <a:gd name="connsiteX1402" fmla="*/ 3344478 w 4456630"/>
              <a:gd name="connsiteY1402" fmla="*/ 2258763 h 3536279"/>
              <a:gd name="connsiteX1403" fmla="*/ 3344757 w 4456630"/>
              <a:gd name="connsiteY1403" fmla="*/ 2258659 h 3536279"/>
              <a:gd name="connsiteX1404" fmla="*/ 3323003 w 4456630"/>
              <a:gd name="connsiteY1404" fmla="*/ 2223575 h 3536279"/>
              <a:gd name="connsiteX1405" fmla="*/ 3322528 w 4456630"/>
              <a:gd name="connsiteY1405" fmla="*/ 2223410 h 3536279"/>
              <a:gd name="connsiteX1406" fmla="*/ 3313006 w 4456630"/>
              <a:gd name="connsiteY1406" fmla="*/ 2206887 h 3536279"/>
              <a:gd name="connsiteX1407" fmla="*/ 3295516 w 4456630"/>
              <a:gd name="connsiteY1407" fmla="*/ 2196547 h 3536279"/>
              <a:gd name="connsiteX1408" fmla="*/ 3295544 w 4456630"/>
              <a:gd name="connsiteY1408" fmla="*/ 2196462 h 3536279"/>
              <a:gd name="connsiteX1409" fmla="*/ 3281943 w 4456630"/>
              <a:gd name="connsiteY1409" fmla="*/ 2163957 h 3536279"/>
              <a:gd name="connsiteX1410" fmla="*/ 3230259 w 4456630"/>
              <a:gd name="connsiteY1410" fmla="*/ 2039355 h 3536279"/>
              <a:gd name="connsiteX1411" fmla="*/ 3241140 w 4456630"/>
              <a:gd name="connsiteY1411" fmla="*/ 1773898 h 3536279"/>
              <a:gd name="connsiteX1412" fmla="*/ 3238420 w 4456630"/>
              <a:gd name="connsiteY1412" fmla="*/ 1719723 h 3536279"/>
              <a:gd name="connsiteX1413" fmla="*/ 3214703 w 4456630"/>
              <a:gd name="connsiteY1413" fmla="*/ 1675156 h 3536279"/>
              <a:gd name="connsiteX1414" fmla="*/ 3212879 w 4456630"/>
              <a:gd name="connsiteY1414" fmla="*/ 1639442 h 3536279"/>
              <a:gd name="connsiteX1415" fmla="*/ 3393514 w 4456630"/>
              <a:gd name="connsiteY1415" fmla="*/ 1671570 h 3536279"/>
              <a:gd name="connsiteX1416" fmla="*/ 3692871 w 4456630"/>
              <a:gd name="connsiteY1416" fmla="*/ 1944821 h 3536279"/>
              <a:gd name="connsiteX1417" fmla="*/ 3711921 w 4456630"/>
              <a:gd name="connsiteY1417" fmla="*/ 2212661 h 3536279"/>
              <a:gd name="connsiteX1418" fmla="*/ 3630278 w 4456630"/>
              <a:gd name="connsiteY1418" fmla="*/ 2388516 h 3536279"/>
              <a:gd name="connsiteX1419" fmla="*/ 3630031 w 4456630"/>
              <a:gd name="connsiteY1419" fmla="*/ 2388497 h 3536279"/>
              <a:gd name="connsiteX1420" fmla="*/ 3630298 w 4456630"/>
              <a:gd name="connsiteY1420" fmla="*/ 2388715 h 3536279"/>
              <a:gd name="connsiteX1421" fmla="*/ 3323505 w 4456630"/>
              <a:gd name="connsiteY1421" fmla="*/ 2561846 h 3536279"/>
              <a:gd name="connsiteX1422" fmla="*/ 3168750 w 4456630"/>
              <a:gd name="connsiteY1422" fmla="*/ 2561846 h 3536279"/>
              <a:gd name="connsiteX1423" fmla="*/ 3168748 w 4456630"/>
              <a:gd name="connsiteY1423" fmla="*/ 2561830 h 3536279"/>
              <a:gd name="connsiteX1424" fmla="*/ 3168446 w 4456630"/>
              <a:gd name="connsiteY1424" fmla="*/ 2562023 h 3536279"/>
              <a:gd name="connsiteX1425" fmla="*/ 2804235 w 4456630"/>
              <a:gd name="connsiteY1425" fmla="*/ 2299516 h 3536279"/>
              <a:gd name="connsiteX1426" fmla="*/ 2773658 w 4456630"/>
              <a:gd name="connsiteY1426" fmla="*/ 1982885 h 3536279"/>
              <a:gd name="connsiteX1427" fmla="*/ 2814771 w 4456630"/>
              <a:gd name="connsiteY1427" fmla="*/ 1878198 h 3536279"/>
              <a:gd name="connsiteX1428" fmla="*/ 2814530 w 4456630"/>
              <a:gd name="connsiteY1428" fmla="*/ 1877453 h 3536279"/>
              <a:gd name="connsiteX1429" fmla="*/ 3034374 w 4456630"/>
              <a:gd name="connsiteY1429" fmla="*/ 1682079 h 3536279"/>
              <a:gd name="connsiteX1430" fmla="*/ 3034679 w 4456630"/>
              <a:gd name="connsiteY1430" fmla="*/ 1682262 h 3536279"/>
              <a:gd name="connsiteX1431" fmla="*/ 3123710 w 4456630"/>
              <a:gd name="connsiteY1431" fmla="*/ 1652927 h 3536279"/>
              <a:gd name="connsiteX1432" fmla="*/ 3212879 w 4456630"/>
              <a:gd name="connsiteY1432" fmla="*/ 1639442 h 3536279"/>
              <a:gd name="connsiteX1433" fmla="*/ 2668039 w 4456630"/>
              <a:gd name="connsiteY1433" fmla="*/ 1622547 h 3536279"/>
              <a:gd name="connsiteX1434" fmla="*/ 2760465 w 4456630"/>
              <a:gd name="connsiteY1434" fmla="*/ 1625592 h 3536279"/>
              <a:gd name="connsiteX1435" fmla="*/ 2760043 w 4456630"/>
              <a:gd name="connsiteY1435" fmla="*/ 1625609 h 3536279"/>
              <a:gd name="connsiteX1436" fmla="*/ 2746281 w 4456630"/>
              <a:gd name="connsiteY1436" fmla="*/ 1639204 h 3536279"/>
              <a:gd name="connsiteX1437" fmla="*/ 2657445 w 4456630"/>
              <a:gd name="connsiteY1437" fmla="*/ 1638196 h 3536279"/>
              <a:gd name="connsiteX1438" fmla="*/ 2569614 w 4456630"/>
              <a:gd name="connsiteY1438" fmla="*/ 1631052 h 3536279"/>
              <a:gd name="connsiteX1439" fmla="*/ 2569561 w 4456630"/>
              <a:gd name="connsiteY1439" fmla="*/ 1630152 h 3536279"/>
              <a:gd name="connsiteX1440" fmla="*/ 2574069 w 4456630"/>
              <a:gd name="connsiteY1440" fmla="*/ 1625550 h 3536279"/>
              <a:gd name="connsiteX1441" fmla="*/ 2575082 w 4456630"/>
              <a:gd name="connsiteY1441" fmla="*/ 1625609 h 3536279"/>
              <a:gd name="connsiteX1442" fmla="*/ 2668039 w 4456630"/>
              <a:gd name="connsiteY1442" fmla="*/ 1622547 h 3536279"/>
              <a:gd name="connsiteX1443" fmla="*/ 2183457 w 4456630"/>
              <a:gd name="connsiteY1443" fmla="*/ 1588592 h 3536279"/>
              <a:gd name="connsiteX1444" fmla="*/ 2173765 w 4456630"/>
              <a:gd name="connsiteY1444" fmla="*/ 1595295 h 3536279"/>
              <a:gd name="connsiteX1445" fmla="*/ 2171091 w 4456630"/>
              <a:gd name="connsiteY1445" fmla="*/ 1603761 h 3536279"/>
              <a:gd name="connsiteX1446" fmla="*/ 2187134 w 4456630"/>
              <a:gd name="connsiteY1446" fmla="*/ 1612228 h 3536279"/>
              <a:gd name="connsiteX1447" fmla="*/ 2219218 w 4456630"/>
              <a:gd name="connsiteY1447" fmla="*/ 1612228 h 3536279"/>
              <a:gd name="connsiteX1448" fmla="*/ 2195155 w 4456630"/>
              <a:gd name="connsiteY1448" fmla="*/ 1592473 h 3536279"/>
              <a:gd name="connsiteX1449" fmla="*/ 2183457 w 4456630"/>
              <a:gd name="connsiteY1449" fmla="*/ 1588592 h 3536279"/>
              <a:gd name="connsiteX1450" fmla="*/ 641015 w 4456630"/>
              <a:gd name="connsiteY1450" fmla="*/ 1586362 h 3536279"/>
              <a:gd name="connsiteX1451" fmla="*/ 662787 w 4456630"/>
              <a:gd name="connsiteY1451" fmla="*/ 1597194 h 3536279"/>
              <a:gd name="connsiteX1452" fmla="*/ 733544 w 4456630"/>
              <a:gd name="connsiteY1452" fmla="*/ 1640524 h 3536279"/>
              <a:gd name="connsiteX1453" fmla="*/ 741708 w 4456630"/>
              <a:gd name="connsiteY1453" fmla="*/ 1654064 h 3536279"/>
              <a:gd name="connsiteX1454" fmla="*/ 730823 w 4456630"/>
              <a:gd name="connsiteY1454" fmla="*/ 1664897 h 3536279"/>
              <a:gd name="connsiteX1455" fmla="*/ 681837 w 4456630"/>
              <a:gd name="connsiteY1455" fmla="*/ 1659480 h 3536279"/>
              <a:gd name="connsiteX1456" fmla="*/ 678926 w 4456630"/>
              <a:gd name="connsiteY1456" fmla="*/ 1660928 h 3536279"/>
              <a:gd name="connsiteX1457" fmla="*/ 680930 w 4456630"/>
              <a:gd name="connsiteY1457" fmla="*/ 1660933 h 3536279"/>
              <a:gd name="connsiteX1458" fmla="*/ 678212 w 4456630"/>
              <a:gd name="connsiteY1458" fmla="*/ 1671601 h 3536279"/>
              <a:gd name="connsiteX1459" fmla="*/ 618425 w 4456630"/>
              <a:gd name="connsiteY1459" fmla="*/ 1716940 h 3536279"/>
              <a:gd name="connsiteX1460" fmla="*/ 512440 w 4456630"/>
              <a:gd name="connsiteY1460" fmla="*/ 1719607 h 3536279"/>
              <a:gd name="connsiteX1461" fmla="*/ 478810 w 4456630"/>
              <a:gd name="connsiteY1461" fmla="*/ 1721274 h 3536279"/>
              <a:gd name="connsiteX1462" fmla="*/ 447271 w 4456630"/>
              <a:gd name="connsiteY1462" fmla="*/ 1708960 h 3536279"/>
              <a:gd name="connsiteX1463" fmla="*/ 437188 w 4456630"/>
              <a:gd name="connsiteY1463" fmla="*/ 1692978 h 3536279"/>
              <a:gd name="connsiteX1464" fmla="*/ 420779 w 4456630"/>
              <a:gd name="connsiteY1464" fmla="*/ 1690627 h 3536279"/>
              <a:gd name="connsiteX1465" fmla="*/ 408055 w 4456630"/>
              <a:gd name="connsiteY1465" fmla="*/ 1701038 h 3536279"/>
              <a:gd name="connsiteX1466" fmla="*/ 407436 w 4456630"/>
              <a:gd name="connsiteY1466" fmla="*/ 1716244 h 3536279"/>
              <a:gd name="connsiteX1467" fmla="*/ 406454 w 4456630"/>
              <a:gd name="connsiteY1467" fmla="*/ 1716940 h 3536279"/>
              <a:gd name="connsiteX1468" fmla="*/ 379278 w 4456630"/>
              <a:gd name="connsiteY1468" fmla="*/ 1666267 h 3536279"/>
              <a:gd name="connsiteX1469" fmla="*/ 395251 w 4456630"/>
              <a:gd name="connsiteY1469" fmla="*/ 1665667 h 3536279"/>
              <a:gd name="connsiteX1470" fmla="*/ 379305 w 4456630"/>
              <a:gd name="connsiteY1470" fmla="*/ 1665410 h 3536279"/>
              <a:gd name="connsiteX1471" fmla="*/ 441804 w 4456630"/>
              <a:gd name="connsiteY1471" fmla="*/ 1654297 h 3536279"/>
              <a:gd name="connsiteX1472" fmla="*/ 442658 w 4456630"/>
              <a:gd name="connsiteY1472" fmla="*/ 1654285 h 3536279"/>
              <a:gd name="connsiteX1473" fmla="*/ 442351 w 4456630"/>
              <a:gd name="connsiteY1473" fmla="*/ 1654064 h 3536279"/>
              <a:gd name="connsiteX1474" fmla="*/ 426023 w 4456630"/>
              <a:gd name="connsiteY1474" fmla="*/ 1629691 h 3536279"/>
              <a:gd name="connsiteX1475" fmla="*/ 436908 w 4456630"/>
              <a:gd name="connsiteY1475" fmla="*/ 1602610 h 3536279"/>
              <a:gd name="connsiteX1476" fmla="*/ 461401 w 4456630"/>
              <a:gd name="connsiteY1476" fmla="*/ 1608027 h 3536279"/>
              <a:gd name="connsiteX1477" fmla="*/ 540323 w 4456630"/>
              <a:gd name="connsiteY1477" fmla="*/ 1610735 h 3536279"/>
              <a:gd name="connsiteX1478" fmla="*/ 641015 w 4456630"/>
              <a:gd name="connsiteY1478" fmla="*/ 1586362 h 3536279"/>
              <a:gd name="connsiteX1479" fmla="*/ 1458225 w 4456630"/>
              <a:gd name="connsiteY1479" fmla="*/ 1578147 h 3536279"/>
              <a:gd name="connsiteX1480" fmla="*/ 1520718 w 4456630"/>
              <a:gd name="connsiteY1480" fmla="*/ 1584050 h 3536279"/>
              <a:gd name="connsiteX1481" fmla="*/ 1502938 w 4456630"/>
              <a:gd name="connsiteY1481" fmla="*/ 1587686 h 3536279"/>
              <a:gd name="connsiteX1482" fmla="*/ 1510926 w 4456630"/>
              <a:gd name="connsiteY1482" fmla="*/ 1588138 h 3536279"/>
              <a:gd name="connsiteX1483" fmla="*/ 1520811 w 4456630"/>
              <a:gd name="connsiteY1483" fmla="*/ 1584765 h 3536279"/>
              <a:gd name="connsiteX1484" fmla="*/ 1534444 w 4456630"/>
              <a:gd name="connsiteY1484" fmla="*/ 1582066 h 3536279"/>
              <a:gd name="connsiteX1485" fmla="*/ 1536182 w 4456630"/>
              <a:gd name="connsiteY1485" fmla="*/ 1582279 h 3536279"/>
              <a:gd name="connsiteX1486" fmla="*/ 1535005 w 4456630"/>
              <a:gd name="connsiteY1486" fmla="*/ 1581272 h 3536279"/>
              <a:gd name="connsiteX1487" fmla="*/ 1671076 w 4456630"/>
              <a:gd name="connsiteY1487" fmla="*/ 1578494 h 3536279"/>
              <a:gd name="connsiteX1488" fmla="*/ 1807148 w 4456630"/>
              <a:gd name="connsiteY1488" fmla="*/ 1584050 h 3536279"/>
              <a:gd name="connsiteX1489" fmla="*/ 1820755 w 4456630"/>
              <a:gd name="connsiteY1489" fmla="*/ 1597941 h 3536279"/>
              <a:gd name="connsiteX1490" fmla="*/ 1819476 w 4456630"/>
              <a:gd name="connsiteY1490" fmla="*/ 1597913 h 3536279"/>
              <a:gd name="connsiteX1491" fmla="*/ 1820755 w 4456630"/>
              <a:gd name="connsiteY1491" fmla="*/ 1598258 h 3536279"/>
              <a:gd name="connsiteX1492" fmla="*/ 1781643 w 4456630"/>
              <a:gd name="connsiteY1492" fmla="*/ 1608885 h 3536279"/>
              <a:gd name="connsiteX1493" fmla="*/ 1771939 w 4456630"/>
              <a:gd name="connsiteY1493" fmla="*/ 1616929 h 3536279"/>
              <a:gd name="connsiteX1494" fmla="*/ 1784632 w 4456630"/>
              <a:gd name="connsiteY1494" fmla="*/ 1619656 h 3536279"/>
              <a:gd name="connsiteX1495" fmla="*/ 1825518 w 4456630"/>
              <a:gd name="connsiteY1495" fmla="*/ 1630372 h 3536279"/>
              <a:gd name="connsiteX1496" fmla="*/ 1823216 w 4456630"/>
              <a:gd name="connsiteY1496" fmla="*/ 1630868 h 3536279"/>
              <a:gd name="connsiteX1497" fmla="*/ 1825973 w 4456630"/>
              <a:gd name="connsiteY1497" fmla="*/ 1631072 h 3536279"/>
              <a:gd name="connsiteX1498" fmla="*/ 1828645 w 4456630"/>
              <a:gd name="connsiteY1498" fmla="*/ 1660171 h 3536279"/>
              <a:gd name="connsiteX1499" fmla="*/ 1828693 w 4456630"/>
              <a:gd name="connsiteY1499" fmla="*/ 1660171 h 3536279"/>
              <a:gd name="connsiteX1500" fmla="*/ 1828651 w 4456630"/>
              <a:gd name="connsiteY1500" fmla="*/ 1660243 h 3536279"/>
              <a:gd name="connsiteX1501" fmla="*/ 1828692 w 4456630"/>
              <a:gd name="connsiteY1501" fmla="*/ 1660683 h 3536279"/>
              <a:gd name="connsiteX1502" fmla="*/ 1828363 w 4456630"/>
              <a:gd name="connsiteY1502" fmla="*/ 1660749 h 3536279"/>
              <a:gd name="connsiteX1503" fmla="*/ 1823583 w 4456630"/>
              <a:gd name="connsiteY1503" fmla="*/ 1669114 h 3536279"/>
              <a:gd name="connsiteX1504" fmla="*/ 1812340 w 4456630"/>
              <a:gd name="connsiteY1504" fmla="*/ 1673929 h 3536279"/>
              <a:gd name="connsiteX1505" fmla="*/ 1811696 w 4456630"/>
              <a:gd name="connsiteY1505" fmla="*/ 1674161 h 3536279"/>
              <a:gd name="connsiteX1506" fmla="*/ 1812602 w 4456630"/>
              <a:gd name="connsiteY1506" fmla="*/ 1674141 h 3536279"/>
              <a:gd name="connsiteX1507" fmla="*/ 1812602 w 4456630"/>
              <a:gd name="connsiteY1507" fmla="*/ 1703693 h 3536279"/>
              <a:gd name="connsiteX1508" fmla="*/ 1811153 w 4456630"/>
              <a:gd name="connsiteY1508" fmla="*/ 1703620 h 3536279"/>
              <a:gd name="connsiteX1509" fmla="*/ 1805804 w 4456630"/>
              <a:gd name="connsiteY1509" fmla="*/ 1711249 h 3536279"/>
              <a:gd name="connsiteX1510" fmla="*/ 1805405 w 4456630"/>
              <a:gd name="connsiteY1510" fmla="*/ 1711215 h 3536279"/>
              <a:gd name="connsiteX1511" fmla="*/ 1806467 w 4456630"/>
              <a:gd name="connsiteY1511" fmla="*/ 1712241 h 3536279"/>
              <a:gd name="connsiteX1512" fmla="*/ 1803745 w 4456630"/>
              <a:gd name="connsiteY1512" fmla="*/ 1725735 h 3536279"/>
              <a:gd name="connsiteX1513" fmla="*/ 1803045 w 4456630"/>
              <a:gd name="connsiteY1513" fmla="*/ 1725938 h 3536279"/>
              <a:gd name="connsiteX1514" fmla="*/ 1802421 w 4456630"/>
              <a:gd name="connsiteY1514" fmla="*/ 1737509 h 3536279"/>
              <a:gd name="connsiteX1515" fmla="*/ 1789547 w 4456630"/>
              <a:gd name="connsiteY1515" fmla="*/ 1738170 h 3536279"/>
              <a:gd name="connsiteX1516" fmla="*/ 1701389 w 4456630"/>
              <a:gd name="connsiteY1516" fmla="*/ 1735562 h 3536279"/>
              <a:gd name="connsiteX1517" fmla="*/ 1699672 w 4456630"/>
              <a:gd name="connsiteY1517" fmla="*/ 1735827 h 3536279"/>
              <a:gd name="connsiteX1518" fmla="*/ 1577362 w 4456630"/>
              <a:gd name="connsiteY1518" fmla="*/ 1736592 h 3536279"/>
              <a:gd name="connsiteX1519" fmla="*/ 1556353 w 4456630"/>
              <a:gd name="connsiteY1519" fmla="*/ 1733393 h 3536279"/>
              <a:gd name="connsiteX1520" fmla="*/ 1550259 w 4456630"/>
              <a:gd name="connsiteY1520" fmla="*/ 1733908 h 3536279"/>
              <a:gd name="connsiteX1521" fmla="*/ 1539285 w 4456630"/>
              <a:gd name="connsiteY1521" fmla="*/ 1730794 h 3536279"/>
              <a:gd name="connsiteX1522" fmla="*/ 1536592 w 4456630"/>
              <a:gd name="connsiteY1522" fmla="*/ 1730384 h 3536279"/>
              <a:gd name="connsiteX1523" fmla="*/ 1537680 w 4456630"/>
              <a:gd name="connsiteY1523" fmla="*/ 1730338 h 3536279"/>
              <a:gd name="connsiteX1524" fmla="*/ 1537310 w 4456630"/>
              <a:gd name="connsiteY1524" fmla="*/ 1730233 h 3536279"/>
              <a:gd name="connsiteX1525" fmla="*/ 1390520 w 4456630"/>
              <a:gd name="connsiteY1525" fmla="*/ 1738171 h 3536279"/>
              <a:gd name="connsiteX1526" fmla="*/ 1371492 w 4456630"/>
              <a:gd name="connsiteY1526" fmla="*/ 1727587 h 3536279"/>
              <a:gd name="connsiteX1527" fmla="*/ 1387802 w 4456630"/>
              <a:gd name="connsiteY1527" fmla="*/ 1717004 h 3536279"/>
              <a:gd name="connsiteX1528" fmla="*/ 1387846 w 4456630"/>
              <a:gd name="connsiteY1528" fmla="*/ 1717005 h 3536279"/>
              <a:gd name="connsiteX1529" fmla="*/ 1395531 w 4456630"/>
              <a:gd name="connsiteY1529" fmla="*/ 1706844 h 3536279"/>
              <a:gd name="connsiteX1530" fmla="*/ 1398131 w 4456630"/>
              <a:gd name="connsiteY1530" fmla="*/ 1705868 h 3536279"/>
              <a:gd name="connsiteX1531" fmla="*/ 1396394 w 4456630"/>
              <a:gd name="connsiteY1531" fmla="*/ 1705891 h 3536279"/>
              <a:gd name="connsiteX1532" fmla="*/ 1374667 w 4456630"/>
              <a:gd name="connsiteY1532" fmla="*/ 1695308 h 3536279"/>
              <a:gd name="connsiteX1533" fmla="*/ 1499601 w 4456630"/>
              <a:gd name="connsiteY1533" fmla="*/ 1690016 h 3536279"/>
              <a:gd name="connsiteX1534" fmla="*/ 1500866 w 4456630"/>
              <a:gd name="connsiteY1534" fmla="*/ 1690247 h 3536279"/>
              <a:gd name="connsiteX1535" fmla="*/ 1663135 w 4456630"/>
              <a:gd name="connsiteY1535" fmla="*/ 1687574 h 3536279"/>
              <a:gd name="connsiteX1536" fmla="*/ 1693028 w 4456630"/>
              <a:gd name="connsiteY1536" fmla="*/ 1676827 h 3536279"/>
              <a:gd name="connsiteX1537" fmla="*/ 1693206 w 4456630"/>
              <a:gd name="connsiteY1537" fmla="*/ 1676823 h 3536279"/>
              <a:gd name="connsiteX1538" fmla="*/ 1692416 w 4456630"/>
              <a:gd name="connsiteY1538" fmla="*/ 1676681 h 3536279"/>
              <a:gd name="connsiteX1539" fmla="*/ 1376255 w 4456630"/>
              <a:gd name="connsiteY1539" fmla="*/ 1676681 h 3536279"/>
              <a:gd name="connsiteX1540" fmla="*/ 1392608 w 4456630"/>
              <a:gd name="connsiteY1540" fmla="*/ 1654668 h 3536279"/>
              <a:gd name="connsiteX1541" fmla="*/ 1394346 w 4456630"/>
              <a:gd name="connsiteY1541" fmla="*/ 1654849 h 3536279"/>
              <a:gd name="connsiteX1542" fmla="*/ 1405950 w 4456630"/>
              <a:gd name="connsiteY1542" fmla="*/ 1646550 h 3536279"/>
              <a:gd name="connsiteX1543" fmla="*/ 1410028 w 4456630"/>
              <a:gd name="connsiteY1543" fmla="*/ 1633764 h 3536279"/>
              <a:gd name="connsiteX1544" fmla="*/ 1410494 w 4456630"/>
              <a:gd name="connsiteY1544" fmla="*/ 1633093 h 3536279"/>
              <a:gd name="connsiteX1545" fmla="*/ 1409777 w 4456630"/>
              <a:gd name="connsiteY1545" fmla="*/ 1633093 h 3536279"/>
              <a:gd name="connsiteX1546" fmla="*/ 1382605 w 4456630"/>
              <a:gd name="connsiteY1546" fmla="*/ 1630372 h 3536279"/>
              <a:gd name="connsiteX1547" fmla="*/ 1382608 w 4456630"/>
              <a:gd name="connsiteY1547" fmla="*/ 1630359 h 3536279"/>
              <a:gd name="connsiteX1548" fmla="*/ 1381746 w 4456630"/>
              <a:gd name="connsiteY1548" fmla="*/ 1630643 h 3536279"/>
              <a:gd name="connsiteX1549" fmla="*/ 1395379 w 4456630"/>
              <a:gd name="connsiteY1549" fmla="*/ 1590162 h 3536279"/>
              <a:gd name="connsiteX1550" fmla="*/ 1399176 w 4456630"/>
              <a:gd name="connsiteY1550" fmla="*/ 1589683 h 3536279"/>
              <a:gd name="connsiteX1551" fmla="*/ 1395732 w 4456630"/>
              <a:gd name="connsiteY1551" fmla="*/ 1589606 h 3536279"/>
              <a:gd name="connsiteX1552" fmla="*/ 1395732 w 4456630"/>
              <a:gd name="connsiteY1552" fmla="*/ 1578494 h 3536279"/>
              <a:gd name="connsiteX1553" fmla="*/ 1458225 w 4456630"/>
              <a:gd name="connsiteY1553" fmla="*/ 1578147 h 3536279"/>
              <a:gd name="connsiteX1554" fmla="*/ 2980913 w 4456630"/>
              <a:gd name="connsiteY1554" fmla="*/ 1554625 h 3536279"/>
              <a:gd name="connsiteX1555" fmla="*/ 3081491 w 4456630"/>
              <a:gd name="connsiteY1555" fmla="*/ 1560068 h 3536279"/>
              <a:gd name="connsiteX1556" fmla="*/ 3111392 w 4456630"/>
              <a:gd name="connsiteY1556" fmla="*/ 1573675 h 3536279"/>
              <a:gd name="connsiteX1557" fmla="*/ 3084209 w 4456630"/>
              <a:gd name="connsiteY1557" fmla="*/ 1581840 h 3536279"/>
              <a:gd name="connsiteX1558" fmla="*/ 2858588 w 4456630"/>
              <a:gd name="connsiteY1558" fmla="*/ 1579118 h 3536279"/>
              <a:gd name="connsiteX1559" fmla="*/ 2730827 w 4456630"/>
              <a:gd name="connsiteY1559" fmla="*/ 1570954 h 3536279"/>
              <a:gd name="connsiteX1560" fmla="*/ 2717236 w 4456630"/>
              <a:gd name="connsiteY1560" fmla="*/ 1568232 h 3536279"/>
              <a:gd name="connsiteX1561" fmla="*/ 2730827 w 4456630"/>
              <a:gd name="connsiteY1561" fmla="*/ 1557347 h 3536279"/>
              <a:gd name="connsiteX1562" fmla="*/ 2883053 w 4456630"/>
              <a:gd name="connsiteY1562" fmla="*/ 1557347 h 3536279"/>
              <a:gd name="connsiteX1563" fmla="*/ 2980913 w 4456630"/>
              <a:gd name="connsiteY1563" fmla="*/ 1554625 h 3536279"/>
              <a:gd name="connsiteX1564" fmla="*/ 1475236 w 4456630"/>
              <a:gd name="connsiteY1564" fmla="*/ 1471586 h 3536279"/>
              <a:gd name="connsiteX1565" fmla="*/ 1455631 w 4456630"/>
              <a:gd name="connsiteY1565" fmla="*/ 1481657 h 3536279"/>
              <a:gd name="connsiteX1566" fmla="*/ 1496906 w 4456630"/>
              <a:gd name="connsiteY1566" fmla="*/ 1476101 h 3536279"/>
              <a:gd name="connsiteX1567" fmla="*/ 1475236 w 4456630"/>
              <a:gd name="connsiteY1567" fmla="*/ 1471586 h 3536279"/>
              <a:gd name="connsiteX1568" fmla="*/ 4001446 w 4456630"/>
              <a:gd name="connsiteY1568" fmla="*/ 1458154 h 3536279"/>
              <a:gd name="connsiteX1569" fmla="*/ 4001751 w 4456630"/>
              <a:gd name="connsiteY1569" fmla="*/ 1458610 h 3536279"/>
              <a:gd name="connsiteX1570" fmla="*/ 4000221 w 4456630"/>
              <a:gd name="connsiteY1570" fmla="*/ 1460178 h 3536279"/>
              <a:gd name="connsiteX1571" fmla="*/ 1411964 w 4456630"/>
              <a:gd name="connsiteY1571" fmla="*/ 1454046 h 3536279"/>
              <a:gd name="connsiteX1572" fmla="*/ 1412540 w 4456630"/>
              <a:gd name="connsiteY1572" fmla="*/ 1454334 h 3536279"/>
              <a:gd name="connsiteX1573" fmla="*/ 1418075 w 4456630"/>
              <a:gd name="connsiteY1573" fmla="*/ 1454467 h 3536279"/>
              <a:gd name="connsiteX1574" fmla="*/ 1427877 w 4456630"/>
              <a:gd name="connsiteY1574" fmla="*/ 1454308 h 3536279"/>
              <a:gd name="connsiteX1575" fmla="*/ 4125144 w 4456630"/>
              <a:gd name="connsiteY1575" fmla="*/ 1435617 h 3536279"/>
              <a:gd name="connsiteX1576" fmla="*/ 4124634 w 4456630"/>
              <a:gd name="connsiteY1576" fmla="*/ 1436053 h 3536279"/>
              <a:gd name="connsiteX1577" fmla="*/ 4123618 w 4456630"/>
              <a:gd name="connsiteY1577" fmla="*/ 1437056 h 3536279"/>
              <a:gd name="connsiteX1578" fmla="*/ 4123716 w 4456630"/>
              <a:gd name="connsiteY1578" fmla="*/ 1436016 h 3536279"/>
              <a:gd name="connsiteX1579" fmla="*/ 4124423 w 4456630"/>
              <a:gd name="connsiteY1579" fmla="*/ 1436016 h 3536279"/>
              <a:gd name="connsiteX1580" fmla="*/ 2867017 w 4456630"/>
              <a:gd name="connsiteY1580" fmla="*/ 1416966 h 3536279"/>
              <a:gd name="connsiteX1581" fmla="*/ 2877733 w 4456630"/>
              <a:gd name="connsiteY1581" fmla="*/ 1451675 h 3536279"/>
              <a:gd name="connsiteX1582" fmla="*/ 2888449 w 4456630"/>
              <a:gd name="connsiteY1582" fmla="*/ 1419636 h 3536279"/>
              <a:gd name="connsiteX1583" fmla="*/ 2888449 w 4456630"/>
              <a:gd name="connsiteY1583" fmla="*/ 1467694 h 3536279"/>
              <a:gd name="connsiteX1584" fmla="*/ 2872375 w 4456630"/>
              <a:gd name="connsiteY1584" fmla="*/ 1470364 h 3536279"/>
              <a:gd name="connsiteX1585" fmla="*/ 2867017 w 4456630"/>
              <a:gd name="connsiteY1585" fmla="*/ 1416966 h 3536279"/>
              <a:gd name="connsiteX1586" fmla="*/ 717023 w 4456630"/>
              <a:gd name="connsiteY1586" fmla="*/ 1408163 h 3536279"/>
              <a:gd name="connsiteX1587" fmla="*/ 727207 w 4456630"/>
              <a:gd name="connsiteY1587" fmla="*/ 1408163 h 3536279"/>
              <a:gd name="connsiteX1588" fmla="*/ 733318 w 4456630"/>
              <a:gd name="connsiteY1588" fmla="*/ 1416389 h 3536279"/>
              <a:gd name="connsiteX1589" fmla="*/ 717023 w 4456630"/>
              <a:gd name="connsiteY1589" fmla="*/ 1427358 h 3536279"/>
              <a:gd name="connsiteX1590" fmla="*/ 488895 w 4456630"/>
              <a:gd name="connsiteY1590" fmla="*/ 1432842 h 3536279"/>
              <a:gd name="connsiteX1591" fmla="*/ 404705 w 4456630"/>
              <a:gd name="connsiteY1591" fmla="*/ 1432842 h 3536279"/>
              <a:gd name="connsiteX1592" fmla="*/ 407421 w 4456630"/>
              <a:gd name="connsiteY1592" fmla="*/ 1419131 h 3536279"/>
              <a:gd name="connsiteX1593" fmla="*/ 717023 w 4456630"/>
              <a:gd name="connsiteY1593" fmla="*/ 1408163 h 3536279"/>
              <a:gd name="connsiteX1594" fmla="*/ 3982931 w 4456630"/>
              <a:gd name="connsiteY1594" fmla="*/ 1405853 h 3536279"/>
              <a:gd name="connsiteX1595" fmla="*/ 3924193 w 4456630"/>
              <a:gd name="connsiteY1595" fmla="*/ 1467766 h 3536279"/>
              <a:gd name="connsiteX1596" fmla="*/ 3982931 w 4456630"/>
              <a:gd name="connsiteY1596" fmla="*/ 1405853 h 3536279"/>
              <a:gd name="connsiteX1597" fmla="*/ 1626881 w 4456630"/>
              <a:gd name="connsiteY1597" fmla="*/ 1397916 h 3536279"/>
              <a:gd name="connsiteX1598" fmla="*/ 1637597 w 4456630"/>
              <a:gd name="connsiteY1598" fmla="*/ 1408748 h 3536279"/>
              <a:gd name="connsiteX1599" fmla="*/ 1637932 w 4456630"/>
              <a:gd name="connsiteY1599" fmla="*/ 1429398 h 3536279"/>
              <a:gd name="connsiteX1600" fmla="*/ 1624270 w 4456630"/>
              <a:gd name="connsiteY1600" fmla="*/ 1443883 h 3536279"/>
              <a:gd name="connsiteX1601" fmla="*/ 1624281 w 4456630"/>
              <a:gd name="connsiteY1601" fmla="*/ 1443953 h 3536279"/>
              <a:gd name="connsiteX1602" fmla="*/ 1656992 w 4456630"/>
              <a:gd name="connsiteY1602" fmla="*/ 1454748 h 3536279"/>
              <a:gd name="connsiteX1603" fmla="*/ 1779658 w 4456630"/>
              <a:gd name="connsiteY1603" fmla="*/ 1454748 h 3536279"/>
              <a:gd name="connsiteX1604" fmla="*/ 1798058 w 4456630"/>
              <a:gd name="connsiteY1604" fmla="*/ 1459303 h 3536279"/>
              <a:gd name="connsiteX1605" fmla="*/ 1790773 w 4456630"/>
              <a:gd name="connsiteY1605" fmla="*/ 1470613 h 3536279"/>
              <a:gd name="connsiteX1606" fmla="*/ 1790819 w 4456630"/>
              <a:gd name="connsiteY1606" fmla="*/ 1470636 h 3536279"/>
              <a:gd name="connsiteX1607" fmla="*/ 1790819 w 4456630"/>
              <a:gd name="connsiteY1607" fmla="*/ 1481505 h 3536279"/>
              <a:gd name="connsiteX1608" fmla="*/ 1801705 w 4456630"/>
              <a:gd name="connsiteY1608" fmla="*/ 1524978 h 3536279"/>
              <a:gd name="connsiteX1609" fmla="*/ 1736390 w 4456630"/>
              <a:gd name="connsiteY1609" fmla="*/ 1538563 h 3536279"/>
              <a:gd name="connsiteX1610" fmla="*/ 1711898 w 4456630"/>
              <a:gd name="connsiteY1610" fmla="*/ 1538563 h 3536279"/>
              <a:gd name="connsiteX1611" fmla="*/ 1692848 w 4456630"/>
              <a:gd name="connsiteY1611" fmla="*/ 1533129 h 3536279"/>
              <a:gd name="connsiteX1612" fmla="*/ 1692705 w 4456630"/>
              <a:gd name="connsiteY1612" fmla="*/ 1532556 h 3536279"/>
              <a:gd name="connsiteX1613" fmla="*/ 1699587 w 4456630"/>
              <a:gd name="connsiteY1613" fmla="*/ 1520429 h 3536279"/>
              <a:gd name="connsiteX1614" fmla="*/ 1692535 w 4456630"/>
              <a:gd name="connsiteY1614" fmla="*/ 1505989 h 3536279"/>
              <a:gd name="connsiteX1615" fmla="*/ 1686826 w 4456630"/>
              <a:gd name="connsiteY1615" fmla="*/ 1501623 h 3536279"/>
              <a:gd name="connsiteX1616" fmla="*/ 1679102 w 4456630"/>
              <a:gd name="connsiteY1616" fmla="*/ 1503302 h 3536279"/>
              <a:gd name="connsiteX1617" fmla="*/ 1671042 w 4456630"/>
              <a:gd name="connsiteY1617" fmla="*/ 1532854 h 3536279"/>
              <a:gd name="connsiteX1618" fmla="*/ 1671410 w 4456630"/>
              <a:gd name="connsiteY1618" fmla="*/ 1532751 h 3536279"/>
              <a:gd name="connsiteX1619" fmla="*/ 1671076 w 4456630"/>
              <a:gd name="connsiteY1619" fmla="*/ 1533129 h 3536279"/>
              <a:gd name="connsiteX1620" fmla="*/ 1635698 w 4456630"/>
              <a:gd name="connsiteY1620" fmla="*/ 1533129 h 3536279"/>
              <a:gd name="connsiteX1621" fmla="*/ 1634733 w 4456630"/>
              <a:gd name="connsiteY1621" fmla="*/ 1532792 h 3536279"/>
              <a:gd name="connsiteX1622" fmla="*/ 1635019 w 4456630"/>
              <a:gd name="connsiteY1622" fmla="*/ 1532695 h 3536279"/>
              <a:gd name="connsiteX1623" fmla="*/ 1629621 w 4456630"/>
              <a:gd name="connsiteY1623" fmla="*/ 1486816 h 3536279"/>
              <a:gd name="connsiteX1624" fmla="*/ 1614778 w 4456630"/>
              <a:gd name="connsiteY1624" fmla="*/ 1506045 h 3536279"/>
              <a:gd name="connsiteX1625" fmla="*/ 1608201 w 4456630"/>
              <a:gd name="connsiteY1625" fmla="*/ 1526764 h 3536279"/>
              <a:gd name="connsiteX1626" fmla="*/ 1600660 w 4456630"/>
              <a:gd name="connsiteY1626" fmla="*/ 1501883 h 3536279"/>
              <a:gd name="connsiteX1627" fmla="*/ 1578548 w 4456630"/>
              <a:gd name="connsiteY1627" fmla="*/ 1484222 h 3536279"/>
              <a:gd name="connsiteX1628" fmla="*/ 1537726 w 4456630"/>
              <a:gd name="connsiteY1628" fmla="*/ 1516827 h 3536279"/>
              <a:gd name="connsiteX1629" fmla="*/ 1491462 w 4456630"/>
              <a:gd name="connsiteY1629" fmla="*/ 1549431 h 3536279"/>
              <a:gd name="connsiteX1630" fmla="*/ 1458805 w 4456630"/>
              <a:gd name="connsiteY1630" fmla="*/ 1514109 h 3536279"/>
              <a:gd name="connsiteX1631" fmla="*/ 1458791 w 4456630"/>
              <a:gd name="connsiteY1631" fmla="*/ 1514115 h 3536279"/>
              <a:gd name="connsiteX1632" fmla="*/ 1458806 w 4456630"/>
              <a:gd name="connsiteY1632" fmla="*/ 1514084 h 3536279"/>
              <a:gd name="connsiteX1633" fmla="*/ 1450641 w 4456630"/>
              <a:gd name="connsiteY1633" fmla="*/ 1501010 h 3536279"/>
              <a:gd name="connsiteX1634" fmla="*/ 1434568 w 4456630"/>
              <a:gd name="connsiteY1634" fmla="*/ 1497333 h 3536279"/>
              <a:gd name="connsiteX1635" fmla="*/ 1431777 w 4456630"/>
              <a:gd name="connsiteY1635" fmla="*/ 1493426 h 3536279"/>
              <a:gd name="connsiteX1636" fmla="*/ 1431590 w 4456630"/>
              <a:gd name="connsiteY1636" fmla="*/ 1492373 h 3536279"/>
              <a:gd name="connsiteX1637" fmla="*/ 1404376 w 4456630"/>
              <a:gd name="connsiteY1637" fmla="*/ 1470636 h 3536279"/>
              <a:gd name="connsiteX1638" fmla="*/ 1388048 w 4456630"/>
              <a:gd name="connsiteY1638" fmla="*/ 1421729 h 3536279"/>
              <a:gd name="connsiteX1639" fmla="*/ 1401655 w 4456630"/>
              <a:gd name="connsiteY1639" fmla="*/ 1448900 h 3536279"/>
              <a:gd name="connsiteX1640" fmla="*/ 1401655 w 4456630"/>
              <a:gd name="connsiteY1640" fmla="*/ 1448518 h 3536279"/>
              <a:gd name="connsiteX1641" fmla="*/ 1469388 w 4456630"/>
              <a:gd name="connsiteY1641" fmla="*/ 1448518 h 3536279"/>
              <a:gd name="connsiteX1642" fmla="*/ 1504609 w 4456630"/>
              <a:gd name="connsiteY1642" fmla="*/ 1435124 h 3536279"/>
              <a:gd name="connsiteX1643" fmla="*/ 1515447 w 4456630"/>
              <a:gd name="connsiteY1643" fmla="*/ 1429766 h 3536279"/>
              <a:gd name="connsiteX1644" fmla="*/ 1604855 w 4456630"/>
              <a:gd name="connsiteY1644" fmla="*/ 1448518 h 3536279"/>
              <a:gd name="connsiteX1645" fmla="*/ 1595258 w 4456630"/>
              <a:gd name="connsiteY1645" fmla="*/ 1451765 h 3536279"/>
              <a:gd name="connsiteX1646" fmla="*/ 1605200 w 4456630"/>
              <a:gd name="connsiteY1646" fmla="*/ 1449351 h 3536279"/>
              <a:gd name="connsiteX1647" fmla="*/ 1599748 w 4456630"/>
              <a:gd name="connsiteY1647" fmla="*/ 1435857 h 3536279"/>
              <a:gd name="connsiteX1648" fmla="*/ 1600139 w 4456630"/>
              <a:gd name="connsiteY1648" fmla="*/ 1435639 h 3536279"/>
              <a:gd name="connsiteX1649" fmla="*/ 1602771 w 4456630"/>
              <a:gd name="connsiteY1649" fmla="*/ 1424997 h 3536279"/>
              <a:gd name="connsiteX1650" fmla="*/ 1626881 w 4456630"/>
              <a:gd name="connsiteY1650" fmla="*/ 1397916 h 3536279"/>
              <a:gd name="connsiteX1651" fmla="*/ 3887681 w 4456630"/>
              <a:gd name="connsiteY1651" fmla="*/ 1383628 h 3536279"/>
              <a:gd name="connsiteX1652" fmla="*/ 3660116 w 4456630"/>
              <a:gd name="connsiteY1652" fmla="*/ 1451599 h 3536279"/>
              <a:gd name="connsiteX1653" fmla="*/ 3646570 w 4456630"/>
              <a:gd name="connsiteY1653" fmla="*/ 1473349 h 3536279"/>
              <a:gd name="connsiteX1654" fmla="*/ 3776608 w 4456630"/>
              <a:gd name="connsiteY1654" fmla="*/ 1612010 h 3536279"/>
              <a:gd name="connsiteX1655" fmla="*/ 3806408 w 4456630"/>
              <a:gd name="connsiteY1655" fmla="*/ 1601134 h 3536279"/>
              <a:gd name="connsiteX1656" fmla="*/ 3887681 w 4456630"/>
              <a:gd name="connsiteY1656" fmla="*/ 1383628 h 3536279"/>
              <a:gd name="connsiteX1657" fmla="*/ 2985869 w 4456630"/>
              <a:gd name="connsiteY1657" fmla="*/ 1377959 h 3536279"/>
              <a:gd name="connsiteX1658" fmla="*/ 2988322 w 4456630"/>
              <a:gd name="connsiteY1658" fmla="*/ 1378911 h 3536279"/>
              <a:gd name="connsiteX1659" fmla="*/ 3071705 w 4456630"/>
              <a:gd name="connsiteY1659" fmla="*/ 1380520 h 3536279"/>
              <a:gd name="connsiteX1660" fmla="*/ 3157430 w 4456630"/>
              <a:gd name="connsiteY1660" fmla="*/ 1392095 h 3536279"/>
              <a:gd name="connsiteX1661" fmla="*/ 3021359 w 4456630"/>
              <a:gd name="connsiteY1661" fmla="*/ 1392095 h 3536279"/>
              <a:gd name="connsiteX1662" fmla="*/ 3019803 w 4456630"/>
              <a:gd name="connsiteY1662" fmla="*/ 1391566 h 3536279"/>
              <a:gd name="connsiteX1663" fmla="*/ 2905017 w 4456630"/>
              <a:gd name="connsiteY1663" fmla="*/ 1391566 h 3536279"/>
              <a:gd name="connsiteX1664" fmla="*/ 2985869 w 4456630"/>
              <a:gd name="connsiteY1664" fmla="*/ 1377959 h 3536279"/>
              <a:gd name="connsiteX1665" fmla="*/ 2230950 w 4456630"/>
              <a:gd name="connsiteY1665" fmla="*/ 1374644 h 3536279"/>
              <a:gd name="connsiteX1666" fmla="*/ 2268494 w 4456630"/>
              <a:gd name="connsiteY1666" fmla="*/ 1389842 h 3536279"/>
              <a:gd name="connsiteX1667" fmla="*/ 2303991 w 4456630"/>
              <a:gd name="connsiteY1667" fmla="*/ 1473598 h 3536279"/>
              <a:gd name="connsiteX1668" fmla="*/ 2276686 w 4456630"/>
              <a:gd name="connsiteY1668" fmla="*/ 1584372 h 3536279"/>
              <a:gd name="connsiteX1669" fmla="*/ 2273273 w 4456630"/>
              <a:gd name="connsiteY1669" fmla="*/ 1598556 h 3536279"/>
              <a:gd name="connsiteX1670" fmla="*/ 2273943 w 4456630"/>
              <a:gd name="connsiteY1670" fmla="*/ 1616460 h 3536279"/>
              <a:gd name="connsiteX1671" fmla="*/ 2273980 w 4456630"/>
              <a:gd name="connsiteY1671" fmla="*/ 1616471 h 3536279"/>
              <a:gd name="connsiteX1672" fmla="*/ 2366205 w 4456630"/>
              <a:gd name="connsiteY1672" fmla="*/ 1657169 h 3536279"/>
              <a:gd name="connsiteX1673" fmla="*/ 2471992 w 4456630"/>
              <a:gd name="connsiteY1673" fmla="*/ 1716859 h 3536279"/>
              <a:gd name="connsiteX1674" fmla="*/ 2615755 w 4456630"/>
              <a:gd name="connsiteY1674" fmla="*/ 1895929 h 3536279"/>
              <a:gd name="connsiteX1675" fmla="*/ 2626605 w 4456630"/>
              <a:gd name="connsiteY1675" fmla="*/ 1990890 h 3536279"/>
              <a:gd name="connsiteX1676" fmla="*/ 2604905 w 4456630"/>
              <a:gd name="connsiteY1676" fmla="*/ 2042441 h 3536279"/>
              <a:gd name="connsiteX1677" fmla="*/ 2604796 w 4456630"/>
              <a:gd name="connsiteY1677" fmla="*/ 2042350 h 3536279"/>
              <a:gd name="connsiteX1678" fmla="*/ 2577496 w 4456630"/>
              <a:gd name="connsiteY1678" fmla="*/ 2101103 h 3536279"/>
              <a:gd name="connsiteX1679" fmla="*/ 2547976 w 4456630"/>
              <a:gd name="connsiteY1679" fmla="*/ 2158224 h 3536279"/>
              <a:gd name="connsiteX1680" fmla="*/ 2482829 w 4456630"/>
              <a:gd name="connsiteY1680" fmla="*/ 2201488 h 3536279"/>
              <a:gd name="connsiteX1681" fmla="*/ 2482440 w 4456630"/>
              <a:gd name="connsiteY1681" fmla="*/ 2201519 h 3536279"/>
              <a:gd name="connsiteX1682" fmla="*/ 2482742 w 4456630"/>
              <a:gd name="connsiteY1682" fmla="*/ 2201544 h 3536279"/>
              <a:gd name="connsiteX1683" fmla="*/ 2429164 w 4456630"/>
              <a:gd name="connsiteY1683" fmla="*/ 2215001 h 3536279"/>
              <a:gd name="connsiteX1684" fmla="*/ 2412712 w 4456630"/>
              <a:gd name="connsiteY1684" fmla="*/ 2223061 h 3536279"/>
              <a:gd name="connsiteX1685" fmla="*/ 2412670 w 4456630"/>
              <a:gd name="connsiteY1685" fmla="*/ 2223813 h 3536279"/>
              <a:gd name="connsiteX1686" fmla="*/ 2407231 w 4456630"/>
              <a:gd name="connsiteY1686" fmla="*/ 2278155 h 3536279"/>
              <a:gd name="connsiteX1687" fmla="*/ 2409951 w 4456630"/>
              <a:gd name="connsiteY1687" fmla="*/ 2329779 h 3536279"/>
              <a:gd name="connsiteX1688" fmla="*/ 2409371 w 4456630"/>
              <a:gd name="connsiteY1688" fmla="*/ 2328852 h 3536279"/>
              <a:gd name="connsiteX1689" fmla="*/ 2389662 w 4456630"/>
              <a:gd name="connsiteY1689" fmla="*/ 2351467 h 3536279"/>
              <a:gd name="connsiteX1690" fmla="*/ 2387962 w 4456630"/>
              <a:gd name="connsiteY1690" fmla="*/ 2382601 h 3536279"/>
              <a:gd name="connsiteX1691" fmla="*/ 2385243 w 4456630"/>
              <a:gd name="connsiteY1691" fmla="*/ 2531504 h 3536279"/>
              <a:gd name="connsiteX1692" fmla="*/ 2390681 w 4456630"/>
              <a:gd name="connsiteY1692" fmla="*/ 2561284 h 3536279"/>
              <a:gd name="connsiteX1693" fmla="*/ 2389869 w 4456630"/>
              <a:gd name="connsiteY1693" fmla="*/ 2562061 h 3536279"/>
              <a:gd name="connsiteX1694" fmla="*/ 2390833 w 4456630"/>
              <a:gd name="connsiteY1694" fmla="*/ 2562184 h 3536279"/>
              <a:gd name="connsiteX1695" fmla="*/ 2393552 w 4456630"/>
              <a:gd name="connsiteY1695" fmla="*/ 2803113 h 3536279"/>
              <a:gd name="connsiteX1696" fmla="*/ 2409869 w 4456630"/>
              <a:gd name="connsiteY1696" fmla="*/ 3046748 h 3536279"/>
              <a:gd name="connsiteX1697" fmla="*/ 2412589 w 4456630"/>
              <a:gd name="connsiteY1697" fmla="*/ 3111717 h 3536279"/>
              <a:gd name="connsiteX1698" fmla="*/ 2461539 w 4456630"/>
              <a:gd name="connsiteY1698" fmla="*/ 3176687 h 3536279"/>
              <a:gd name="connsiteX1699" fmla="*/ 2540403 w 4456630"/>
              <a:gd name="connsiteY1699" fmla="*/ 3198005 h 3536279"/>
              <a:gd name="connsiteX1700" fmla="*/ 2613999 w 4456630"/>
              <a:gd name="connsiteY1700" fmla="*/ 3208426 h 3536279"/>
              <a:gd name="connsiteX1701" fmla="*/ 2619189 w 4456630"/>
              <a:gd name="connsiteY1701" fmla="*/ 3208426 h 3536279"/>
              <a:gd name="connsiteX1702" fmla="*/ 2777816 w 4456630"/>
              <a:gd name="connsiteY1702" fmla="*/ 3217054 h 3536279"/>
              <a:gd name="connsiteX1703" fmla="*/ 2917977 w 4456630"/>
              <a:gd name="connsiteY1703" fmla="*/ 3233825 h 3536279"/>
              <a:gd name="connsiteX1704" fmla="*/ 2936294 w 4456630"/>
              <a:gd name="connsiteY1704" fmla="*/ 3235334 h 3536279"/>
              <a:gd name="connsiteX1705" fmla="*/ 3420545 w 4456630"/>
              <a:gd name="connsiteY1705" fmla="*/ 3289763 h 3536279"/>
              <a:gd name="connsiteX1706" fmla="*/ 3523925 w 4456630"/>
              <a:gd name="connsiteY1706" fmla="*/ 3306091 h 3536279"/>
              <a:gd name="connsiteX1707" fmla="*/ 3523925 w 4456630"/>
              <a:gd name="connsiteY1707" fmla="*/ 3307227 h 3536279"/>
              <a:gd name="connsiteX1708" fmla="*/ 3524731 w 4456630"/>
              <a:gd name="connsiteY1708" fmla="*/ 3307183 h 3536279"/>
              <a:gd name="connsiteX1709" fmla="*/ 3736208 w 4456630"/>
              <a:gd name="connsiteY1709" fmla="*/ 3350046 h 3536279"/>
              <a:gd name="connsiteX1710" fmla="*/ 3982930 w 4456630"/>
              <a:gd name="connsiteY1710" fmla="*/ 3425055 h 3536279"/>
              <a:gd name="connsiteX1711" fmla="*/ 3982046 w 4456630"/>
              <a:gd name="connsiteY1711" fmla="*/ 3425804 h 3536279"/>
              <a:gd name="connsiteX1712" fmla="*/ 3983348 w 4456630"/>
              <a:gd name="connsiteY1712" fmla="*/ 3425154 h 3536279"/>
              <a:gd name="connsiteX1713" fmla="*/ 4263041 w 4456630"/>
              <a:gd name="connsiteY1713" fmla="*/ 3520017 h 3536279"/>
              <a:gd name="connsiteX1714" fmla="*/ 4276618 w 4456630"/>
              <a:gd name="connsiteY1714" fmla="*/ 3536279 h 3536279"/>
              <a:gd name="connsiteX1715" fmla="*/ 3967055 w 4456630"/>
              <a:gd name="connsiteY1715" fmla="*/ 3433285 h 3536279"/>
              <a:gd name="connsiteX1716" fmla="*/ 3968054 w 4456630"/>
              <a:gd name="connsiteY1716" fmla="*/ 3432787 h 3536279"/>
              <a:gd name="connsiteX1717" fmla="*/ 3966663 w 4456630"/>
              <a:gd name="connsiteY1717" fmla="*/ 3433092 h 3536279"/>
              <a:gd name="connsiteX1718" fmla="*/ 3522020 w 4456630"/>
              <a:gd name="connsiteY1718" fmla="*/ 3336651 h 3536279"/>
              <a:gd name="connsiteX1719" fmla="*/ 3529491 w 4456630"/>
              <a:gd name="connsiteY1719" fmla="*/ 3332433 h 3536279"/>
              <a:gd name="connsiteX1720" fmla="*/ 3529324 w 4456630"/>
              <a:gd name="connsiteY1720" fmla="*/ 3332412 h 3536279"/>
              <a:gd name="connsiteX1721" fmla="*/ 3521205 w 4456630"/>
              <a:gd name="connsiteY1721" fmla="*/ 3336027 h 3536279"/>
              <a:gd name="connsiteX1722" fmla="*/ 3268197 w 4456630"/>
              <a:gd name="connsiteY1722" fmla="*/ 3300648 h 3536279"/>
              <a:gd name="connsiteX1723" fmla="*/ 2971660 w 4456630"/>
              <a:gd name="connsiteY1723" fmla="*/ 3265270 h 3536279"/>
              <a:gd name="connsiteX1724" fmla="*/ 2969777 w 4456630"/>
              <a:gd name="connsiteY1724" fmla="*/ 3264589 h 3536279"/>
              <a:gd name="connsiteX1725" fmla="*/ 2971693 w 4456630"/>
              <a:gd name="connsiteY1725" fmla="*/ 3266404 h 3536279"/>
              <a:gd name="connsiteX1726" fmla="*/ 2711382 w 4456630"/>
              <a:gd name="connsiteY1726" fmla="*/ 3244317 h 3536279"/>
              <a:gd name="connsiteX1727" fmla="*/ 2554259 w 4456630"/>
              <a:gd name="connsiteY1727" fmla="*/ 3236043 h 3536279"/>
              <a:gd name="connsiteX1728" fmla="*/ 2554000 w 4456630"/>
              <a:gd name="connsiteY1728" fmla="*/ 3236242 h 3536279"/>
              <a:gd name="connsiteX1729" fmla="*/ 2186874 w 4456630"/>
              <a:gd name="connsiteY1729" fmla="*/ 3225414 h 3536279"/>
              <a:gd name="connsiteX1730" fmla="*/ 2116168 w 4456630"/>
              <a:gd name="connsiteY1730" fmla="*/ 3222707 h 3536279"/>
              <a:gd name="connsiteX1731" fmla="*/ 2116304 w 4456630"/>
              <a:gd name="connsiteY1731" fmla="*/ 3221928 h 3536279"/>
              <a:gd name="connsiteX1732" fmla="*/ 2113734 w 4456630"/>
              <a:gd name="connsiteY1732" fmla="*/ 3224485 h 3536279"/>
              <a:gd name="connsiteX1733" fmla="*/ 2111016 w 4456630"/>
              <a:gd name="connsiteY1733" fmla="*/ 3224485 h 3536279"/>
              <a:gd name="connsiteX1734" fmla="*/ 2055585 w 4456630"/>
              <a:gd name="connsiteY1734" fmla="*/ 3225858 h 3536279"/>
              <a:gd name="connsiteX1735" fmla="*/ 2111267 w 4456630"/>
              <a:gd name="connsiteY1735" fmla="*/ 3225858 h 3536279"/>
              <a:gd name="connsiteX1736" fmla="*/ 2067784 w 4456630"/>
              <a:gd name="connsiteY1736" fmla="*/ 3231265 h 3536279"/>
              <a:gd name="connsiteX1737" fmla="*/ 1540551 w 4456630"/>
              <a:gd name="connsiteY1737" fmla="*/ 3263701 h 3536279"/>
              <a:gd name="connsiteX1738" fmla="*/ 1502503 w 4456630"/>
              <a:gd name="connsiteY1738" fmla="*/ 3266404 h 3536279"/>
              <a:gd name="connsiteX1739" fmla="*/ 1499542 w 4456630"/>
              <a:gd name="connsiteY1739" fmla="*/ 3265147 h 3536279"/>
              <a:gd name="connsiteX1740" fmla="*/ 1499415 w 4456630"/>
              <a:gd name="connsiteY1740" fmla="*/ 3265147 h 3536279"/>
              <a:gd name="connsiteX1741" fmla="*/ 1496702 w 4456630"/>
              <a:gd name="connsiteY1741" fmla="*/ 3265147 h 3536279"/>
              <a:gd name="connsiteX1742" fmla="*/ 1488504 w 4456630"/>
              <a:gd name="connsiteY1742" fmla="*/ 3265557 h 3536279"/>
              <a:gd name="connsiteX1743" fmla="*/ 1442138 w 4456630"/>
              <a:gd name="connsiteY1743" fmla="*/ 3265263 h 3536279"/>
              <a:gd name="connsiteX1744" fmla="*/ 1396980 w 4456630"/>
              <a:gd name="connsiteY1744" fmla="*/ 3270131 h 3536279"/>
              <a:gd name="connsiteX1745" fmla="*/ 1388175 w 4456630"/>
              <a:gd name="connsiteY1745" fmla="*/ 3270571 h 3536279"/>
              <a:gd name="connsiteX1746" fmla="*/ 1297283 w 4456630"/>
              <a:gd name="connsiteY1746" fmla="*/ 3285487 h 3536279"/>
              <a:gd name="connsiteX1747" fmla="*/ 1249462 w 4456630"/>
              <a:gd name="connsiteY1747" fmla="*/ 3289054 h 3536279"/>
              <a:gd name="connsiteX1748" fmla="*/ 1246585 w 4456630"/>
              <a:gd name="connsiteY1748" fmla="*/ 3289886 h 3536279"/>
              <a:gd name="connsiteX1749" fmla="*/ 1236078 w 4456630"/>
              <a:gd name="connsiteY1749" fmla="*/ 3290053 h 3536279"/>
              <a:gd name="connsiteX1750" fmla="*/ 1211922 w 4456630"/>
              <a:gd name="connsiteY1750" fmla="*/ 3291855 h 3536279"/>
              <a:gd name="connsiteX1751" fmla="*/ 1205861 w 4456630"/>
              <a:gd name="connsiteY1751" fmla="*/ 3292598 h 3536279"/>
              <a:gd name="connsiteX1752" fmla="*/ 1108123 w 4456630"/>
              <a:gd name="connsiteY1752" fmla="*/ 3308870 h 3536279"/>
              <a:gd name="connsiteX1753" fmla="*/ 624861 w 4456630"/>
              <a:gd name="connsiteY1753" fmla="*/ 3390229 h 3536279"/>
              <a:gd name="connsiteX1754" fmla="*/ 621429 w 4456630"/>
              <a:gd name="connsiteY1754" fmla="*/ 3389507 h 3536279"/>
              <a:gd name="connsiteX1755" fmla="*/ 623780 w 4456630"/>
              <a:gd name="connsiteY1755" fmla="*/ 3390962 h 3536279"/>
              <a:gd name="connsiteX1756" fmla="*/ 322513 w 4456630"/>
              <a:gd name="connsiteY1756" fmla="*/ 3460812 h 3536279"/>
              <a:gd name="connsiteX1757" fmla="*/ 173237 w 4456630"/>
              <a:gd name="connsiteY1757" fmla="*/ 3503797 h 3536279"/>
              <a:gd name="connsiteX1758" fmla="*/ 118955 w 4456630"/>
              <a:gd name="connsiteY1758" fmla="*/ 3514543 h 3536279"/>
              <a:gd name="connsiteX1759" fmla="*/ 602067 w 4456630"/>
              <a:gd name="connsiteY1759" fmla="*/ 3377529 h 3536279"/>
              <a:gd name="connsiteX1760" fmla="*/ 605639 w 4456630"/>
              <a:gd name="connsiteY1760" fmla="*/ 3379739 h 3536279"/>
              <a:gd name="connsiteX1761" fmla="*/ 603142 w 4456630"/>
              <a:gd name="connsiteY1761" fmla="*/ 3376669 h 3536279"/>
              <a:gd name="connsiteX1762" fmla="*/ 806763 w 4456630"/>
              <a:gd name="connsiteY1762" fmla="*/ 3330566 h 3536279"/>
              <a:gd name="connsiteX1763" fmla="*/ 1216721 w 4456630"/>
              <a:gd name="connsiteY1763" fmla="*/ 3265478 h 3536279"/>
              <a:gd name="connsiteX1764" fmla="*/ 1217725 w 4456630"/>
              <a:gd name="connsiteY1764" fmla="*/ 3265201 h 3536279"/>
              <a:gd name="connsiteX1765" fmla="*/ 1217244 w 4456630"/>
              <a:gd name="connsiteY1765" fmla="*/ 3265147 h 3536279"/>
              <a:gd name="connsiteX1766" fmla="*/ 1219022 w 4456630"/>
              <a:gd name="connsiteY1766" fmla="*/ 3264843 h 3536279"/>
              <a:gd name="connsiteX1767" fmla="*/ 1232671 w 4456630"/>
              <a:gd name="connsiteY1767" fmla="*/ 3261071 h 3536279"/>
              <a:gd name="connsiteX1768" fmla="*/ 1237552 w 4456630"/>
              <a:gd name="connsiteY1768" fmla="*/ 3261666 h 3536279"/>
              <a:gd name="connsiteX1769" fmla="*/ 1333911 w 4456630"/>
              <a:gd name="connsiteY1769" fmla="*/ 3245146 h 3536279"/>
              <a:gd name="connsiteX1770" fmla="*/ 1450578 w 4456630"/>
              <a:gd name="connsiteY1770" fmla="*/ 3235315 h 3536279"/>
              <a:gd name="connsiteX1771" fmla="*/ 1458718 w 4456630"/>
              <a:gd name="connsiteY1771" fmla="*/ 3235315 h 3536279"/>
              <a:gd name="connsiteX1772" fmla="*/ 1461923 w 4456630"/>
              <a:gd name="connsiteY1772" fmla="*/ 3235607 h 3536279"/>
              <a:gd name="connsiteX1773" fmla="*/ 1703612 w 4456630"/>
              <a:gd name="connsiteY1773" fmla="*/ 3212343 h 3536279"/>
              <a:gd name="connsiteX1774" fmla="*/ 1877545 w 4456630"/>
              <a:gd name="connsiteY1774" fmla="*/ 3196125 h 3536279"/>
              <a:gd name="connsiteX1775" fmla="*/ 1939076 w 4456630"/>
              <a:gd name="connsiteY1775" fmla="*/ 3171797 h 3536279"/>
              <a:gd name="connsiteX1776" fmla="*/ 1958659 w 4456630"/>
              <a:gd name="connsiteY1776" fmla="*/ 3169467 h 3536279"/>
              <a:gd name="connsiteX1777" fmla="*/ 1961516 w 4456630"/>
              <a:gd name="connsiteY1777" fmla="*/ 3167704 h 3536279"/>
              <a:gd name="connsiteX1778" fmla="*/ 2002289 w 4456630"/>
              <a:gd name="connsiteY1778" fmla="*/ 3108220 h 3536279"/>
              <a:gd name="connsiteX1779" fmla="*/ 2010444 w 4456630"/>
              <a:gd name="connsiteY1779" fmla="*/ 2667496 h 3536279"/>
              <a:gd name="connsiteX1780" fmla="*/ 2015429 w 4456630"/>
              <a:gd name="connsiteY1780" fmla="*/ 2640221 h 3536279"/>
              <a:gd name="connsiteX1781" fmla="*/ 2015353 w 4456630"/>
              <a:gd name="connsiteY1781" fmla="*/ 2637600 h 3536279"/>
              <a:gd name="connsiteX1782" fmla="*/ 2018077 w 4456630"/>
              <a:gd name="connsiteY1782" fmla="*/ 2518229 h 3536279"/>
              <a:gd name="connsiteX1783" fmla="*/ 2018305 w 4456630"/>
              <a:gd name="connsiteY1783" fmla="*/ 2518265 h 3536279"/>
              <a:gd name="connsiteX1784" fmla="*/ 2023026 w 4456630"/>
              <a:gd name="connsiteY1784" fmla="*/ 2443074 h 3536279"/>
              <a:gd name="connsiteX1785" fmla="*/ 2031865 w 4456630"/>
              <a:gd name="connsiteY1785" fmla="*/ 2367276 h 3536279"/>
              <a:gd name="connsiteX1786" fmla="*/ 2015548 w 4456630"/>
              <a:gd name="connsiteY1786" fmla="*/ 2329377 h 3536279"/>
              <a:gd name="connsiteX1787" fmla="*/ 2015548 w 4456630"/>
              <a:gd name="connsiteY1787" fmla="*/ 2272529 h 3536279"/>
              <a:gd name="connsiteX1788" fmla="*/ 2016546 w 4456630"/>
              <a:gd name="connsiteY1788" fmla="*/ 2271631 h 3536279"/>
              <a:gd name="connsiteX1789" fmla="*/ 2015405 w 4456630"/>
              <a:gd name="connsiteY1789" fmla="*/ 2271601 h 3536279"/>
              <a:gd name="connsiteX1790" fmla="*/ 2023546 w 4456630"/>
              <a:gd name="connsiteY1790" fmla="*/ 2239184 h 3536279"/>
              <a:gd name="connsiteX1791" fmla="*/ 2023758 w 4456630"/>
              <a:gd name="connsiteY1791" fmla="*/ 2239291 h 3536279"/>
              <a:gd name="connsiteX1792" fmla="*/ 2031708 w 4456630"/>
              <a:gd name="connsiteY1792" fmla="*/ 2215779 h 3536279"/>
              <a:gd name="connsiteX1793" fmla="*/ 2031893 w 4456630"/>
              <a:gd name="connsiteY1793" fmla="*/ 2215735 h 3536279"/>
              <a:gd name="connsiteX1794" fmla="*/ 2050646 w 4456630"/>
              <a:gd name="connsiteY1794" fmla="*/ 2177737 h 3536279"/>
              <a:gd name="connsiteX1795" fmla="*/ 2056003 w 4456630"/>
              <a:gd name="connsiteY1795" fmla="*/ 2156024 h 3536279"/>
              <a:gd name="connsiteX1796" fmla="*/ 2035912 w 4456630"/>
              <a:gd name="connsiteY1796" fmla="*/ 2148221 h 3536279"/>
              <a:gd name="connsiteX1797" fmla="*/ 2015820 w 4456630"/>
              <a:gd name="connsiteY1797" fmla="*/ 2158738 h 3536279"/>
              <a:gd name="connsiteX1798" fmla="*/ 1989031 w 4456630"/>
              <a:gd name="connsiteY1798" fmla="*/ 2188593 h 3536279"/>
              <a:gd name="connsiteX1799" fmla="*/ 1989133 w 4456630"/>
              <a:gd name="connsiteY1799" fmla="*/ 2188821 h 3536279"/>
              <a:gd name="connsiteX1800" fmla="*/ 1988502 w 4456630"/>
              <a:gd name="connsiteY1800" fmla="*/ 2188491 h 3536279"/>
              <a:gd name="connsiteX1801" fmla="*/ 1968216 w 4456630"/>
              <a:gd name="connsiteY1801" fmla="*/ 2195991 h 3536279"/>
              <a:gd name="connsiteX1802" fmla="*/ 1966455 w 4456630"/>
              <a:gd name="connsiteY1802" fmla="*/ 2195796 h 3536279"/>
              <a:gd name="connsiteX1803" fmla="*/ 1873996 w 4456630"/>
              <a:gd name="connsiteY1803" fmla="*/ 2125406 h 3536279"/>
              <a:gd name="connsiteX1804" fmla="*/ 1822328 w 4456630"/>
              <a:gd name="connsiteY1804" fmla="*/ 2017113 h 3536279"/>
              <a:gd name="connsiteX1805" fmla="*/ 1816889 w 4456630"/>
              <a:gd name="connsiteY1805" fmla="*/ 1968382 h 3536279"/>
              <a:gd name="connsiteX1806" fmla="*/ 1817785 w 4456630"/>
              <a:gd name="connsiteY1806" fmla="*/ 1968939 h 3536279"/>
              <a:gd name="connsiteX1807" fmla="*/ 1817743 w 4456630"/>
              <a:gd name="connsiteY1807" fmla="*/ 1935188 h 3536279"/>
              <a:gd name="connsiteX1808" fmla="*/ 1863931 w 4456630"/>
              <a:gd name="connsiteY1808" fmla="*/ 1852674 h 3536279"/>
              <a:gd name="connsiteX1809" fmla="*/ 1961652 w 4456630"/>
              <a:gd name="connsiteY1809" fmla="*/ 1744515 h 3536279"/>
              <a:gd name="connsiteX1810" fmla="*/ 1962304 w 4456630"/>
              <a:gd name="connsiteY1810" fmla="*/ 1744008 h 3536279"/>
              <a:gd name="connsiteX1811" fmla="*/ 1962042 w 4456630"/>
              <a:gd name="connsiteY1811" fmla="*/ 1743991 h 3536279"/>
              <a:gd name="connsiteX1812" fmla="*/ 2081392 w 4456630"/>
              <a:gd name="connsiteY1812" fmla="*/ 1657169 h 3536279"/>
              <a:gd name="connsiteX1813" fmla="*/ 2137465 w 4456630"/>
              <a:gd name="connsiteY1813" fmla="*/ 1637711 h 3536279"/>
              <a:gd name="connsiteX1814" fmla="*/ 2151478 w 4456630"/>
              <a:gd name="connsiteY1814" fmla="*/ 1622378 h 3536279"/>
              <a:gd name="connsiteX1815" fmla="*/ 2151082 w 4456630"/>
              <a:gd name="connsiteY1815" fmla="*/ 1622197 h 3536279"/>
              <a:gd name="connsiteX1816" fmla="*/ 2131969 w 4456630"/>
              <a:gd name="connsiteY1816" fmla="*/ 1546546 h 3536279"/>
              <a:gd name="connsiteX1817" fmla="*/ 2123777 w 4456630"/>
              <a:gd name="connsiteY1817" fmla="*/ 1514125 h 3536279"/>
              <a:gd name="connsiteX1818" fmla="*/ 2129238 w 4456630"/>
              <a:gd name="connsiteY1818" fmla="*/ 1473598 h 3536279"/>
              <a:gd name="connsiteX1819" fmla="*/ 2189309 w 4456630"/>
              <a:gd name="connsiteY1819" fmla="*/ 1381736 h 3536279"/>
              <a:gd name="connsiteX1820" fmla="*/ 2230950 w 4456630"/>
              <a:gd name="connsiteY1820" fmla="*/ 1374644 h 3536279"/>
              <a:gd name="connsiteX1821" fmla="*/ 3305193 w 4456630"/>
              <a:gd name="connsiteY1821" fmla="*/ 1356015 h 3536279"/>
              <a:gd name="connsiteX1822" fmla="*/ 3325120 w 4456630"/>
              <a:gd name="connsiteY1822" fmla="*/ 1378455 h 3536279"/>
              <a:gd name="connsiteX1823" fmla="*/ 3325120 w 4456630"/>
              <a:gd name="connsiteY1823" fmla="*/ 1400092 h 3536279"/>
              <a:gd name="connsiteX1824" fmla="*/ 3293036 w 4456630"/>
              <a:gd name="connsiteY1824" fmla="*/ 1408206 h 3536279"/>
              <a:gd name="connsiteX1825" fmla="*/ 3295709 w 4456630"/>
              <a:gd name="connsiteY1825" fmla="*/ 1359522 h 3536279"/>
              <a:gd name="connsiteX1826" fmla="*/ 3305193 w 4456630"/>
              <a:gd name="connsiteY1826" fmla="*/ 1356015 h 3536279"/>
              <a:gd name="connsiteX1827" fmla="*/ 744707 w 4456630"/>
              <a:gd name="connsiteY1827" fmla="*/ 1349746 h 3536279"/>
              <a:gd name="connsiteX1828" fmla="*/ 832685 w 4456630"/>
              <a:gd name="connsiteY1828" fmla="*/ 1354260 h 3536279"/>
              <a:gd name="connsiteX1829" fmla="*/ 854424 w 4456630"/>
              <a:gd name="connsiteY1829" fmla="*/ 1362595 h 3536279"/>
              <a:gd name="connsiteX1830" fmla="*/ 829967 w 4456630"/>
              <a:gd name="connsiteY1830" fmla="*/ 1373707 h 3536279"/>
              <a:gd name="connsiteX1831" fmla="*/ 490284 w 4456630"/>
              <a:gd name="connsiteY1831" fmla="*/ 1373707 h 3536279"/>
              <a:gd name="connsiteX1832" fmla="*/ 294626 w 4456630"/>
              <a:gd name="connsiteY1832" fmla="*/ 1379264 h 3536279"/>
              <a:gd name="connsiteX1833" fmla="*/ 234842 w 4456630"/>
              <a:gd name="connsiteY1833" fmla="*/ 1368151 h 3536279"/>
              <a:gd name="connsiteX1834" fmla="*/ 302778 w 4456630"/>
              <a:gd name="connsiteY1834" fmla="*/ 1359817 h 3536279"/>
              <a:gd name="connsiteX1835" fmla="*/ 468544 w 4456630"/>
              <a:gd name="connsiteY1835" fmla="*/ 1351482 h 3536279"/>
              <a:gd name="connsiteX1836" fmla="*/ 658767 w 4456630"/>
              <a:gd name="connsiteY1836" fmla="*/ 1351482 h 3536279"/>
              <a:gd name="connsiteX1837" fmla="*/ 744707 w 4456630"/>
              <a:gd name="connsiteY1837" fmla="*/ 1349746 h 3536279"/>
              <a:gd name="connsiteX1838" fmla="*/ 3834422 w 4456630"/>
              <a:gd name="connsiteY1838" fmla="*/ 1337128 h 3536279"/>
              <a:gd name="connsiteX1839" fmla="*/ 3834129 w 4456630"/>
              <a:gd name="connsiteY1839" fmla="*/ 1337418 h 3536279"/>
              <a:gd name="connsiteX1840" fmla="*/ 3834112 w 4456630"/>
              <a:gd name="connsiteY1840" fmla="*/ 1337328 h 3536279"/>
              <a:gd name="connsiteX1841" fmla="*/ 3042971 w 4456630"/>
              <a:gd name="connsiteY1841" fmla="*/ 1308523 h 3536279"/>
              <a:gd name="connsiteX1842" fmla="*/ 3078055 w 4456630"/>
              <a:gd name="connsiteY1842" fmla="*/ 1319253 h 3536279"/>
              <a:gd name="connsiteX1843" fmla="*/ 3045670 w 4456630"/>
              <a:gd name="connsiteY1843" fmla="*/ 1327300 h 3536279"/>
              <a:gd name="connsiteX1844" fmla="*/ 3024080 w 4456630"/>
              <a:gd name="connsiteY1844" fmla="*/ 1351441 h 3536279"/>
              <a:gd name="connsiteX1845" fmla="*/ 3042971 w 4456630"/>
              <a:gd name="connsiteY1845" fmla="*/ 1308523 h 3536279"/>
              <a:gd name="connsiteX1846" fmla="*/ 600331 w 4456630"/>
              <a:gd name="connsiteY1846" fmla="*/ 1269639 h 3536279"/>
              <a:gd name="connsiteX1847" fmla="*/ 604386 w 4456630"/>
              <a:gd name="connsiteY1847" fmla="*/ 1286733 h 3536279"/>
              <a:gd name="connsiteX1848" fmla="*/ 605146 w 4456630"/>
              <a:gd name="connsiteY1848" fmla="*/ 1286733 h 3536279"/>
              <a:gd name="connsiteX1849" fmla="*/ 267940 w 4456630"/>
              <a:gd name="connsiteY1849" fmla="*/ 1229000 h 3536279"/>
              <a:gd name="connsiteX1850" fmla="*/ 260476 w 4456630"/>
              <a:gd name="connsiteY1850" fmla="*/ 1245017 h 3536279"/>
              <a:gd name="connsiteX1851" fmla="*/ 267940 w 4456630"/>
              <a:gd name="connsiteY1851" fmla="*/ 1238203 h 3536279"/>
              <a:gd name="connsiteX1852" fmla="*/ 1352008 w 4456630"/>
              <a:gd name="connsiteY1852" fmla="*/ 1198982 h 3536279"/>
              <a:gd name="connsiteX1853" fmla="*/ 1376255 w 4456630"/>
              <a:gd name="connsiteY1853" fmla="*/ 1205148 h 3536279"/>
              <a:gd name="connsiteX1854" fmla="*/ 1319581 w 4456630"/>
              <a:gd name="connsiteY1854" fmla="*/ 1251412 h 3536279"/>
              <a:gd name="connsiteX1855" fmla="*/ 1376255 w 4456630"/>
              <a:gd name="connsiteY1855" fmla="*/ 1262298 h 3536279"/>
              <a:gd name="connsiteX1856" fmla="*/ 1322279 w 4456630"/>
              <a:gd name="connsiteY1856" fmla="*/ 1278627 h 3536279"/>
              <a:gd name="connsiteX1857" fmla="*/ 1306087 w 4456630"/>
              <a:gd name="connsiteY1857" fmla="*/ 1226919 h 3536279"/>
              <a:gd name="connsiteX1858" fmla="*/ 1352008 w 4456630"/>
              <a:gd name="connsiteY1858" fmla="*/ 1198982 h 3536279"/>
              <a:gd name="connsiteX1859" fmla="*/ 976120 w 4456630"/>
              <a:gd name="connsiteY1859" fmla="*/ 1197681 h 3536279"/>
              <a:gd name="connsiteX1860" fmla="*/ 996843 w 4456630"/>
              <a:gd name="connsiteY1860" fmla="*/ 1202943 h 3536279"/>
              <a:gd name="connsiteX1861" fmla="*/ 972027 w 4456630"/>
              <a:gd name="connsiteY1861" fmla="*/ 1229882 h 3536279"/>
              <a:gd name="connsiteX1862" fmla="*/ 960998 w 4456630"/>
              <a:gd name="connsiteY1862" fmla="*/ 1275679 h 3536279"/>
              <a:gd name="connsiteX1863" fmla="*/ 960998 w 4456630"/>
              <a:gd name="connsiteY1863" fmla="*/ 1229882 h 3536279"/>
              <a:gd name="connsiteX1864" fmla="*/ 976120 w 4456630"/>
              <a:gd name="connsiteY1864" fmla="*/ 1197681 h 3536279"/>
              <a:gd name="connsiteX1865" fmla="*/ 1611864 w 4456630"/>
              <a:gd name="connsiteY1865" fmla="*/ 1194815 h 3536279"/>
              <a:gd name="connsiteX1866" fmla="*/ 1646130 w 4456630"/>
              <a:gd name="connsiteY1866" fmla="*/ 1204659 h 3536279"/>
              <a:gd name="connsiteX1867" fmla="*/ 1589133 w 4456630"/>
              <a:gd name="connsiteY1867" fmla="*/ 1234529 h 3536279"/>
              <a:gd name="connsiteX1868" fmla="*/ 1591847 w 4456630"/>
              <a:gd name="connsiteY1868" fmla="*/ 1264399 h 3536279"/>
              <a:gd name="connsiteX1869" fmla="*/ 1635273 w 4456630"/>
              <a:gd name="connsiteY1869" fmla="*/ 1264399 h 3536279"/>
              <a:gd name="connsiteX1870" fmla="*/ 1583705 w 4456630"/>
              <a:gd name="connsiteY1870" fmla="*/ 1275261 h 3536279"/>
              <a:gd name="connsiteX1871" fmla="*/ 1583705 w 4456630"/>
              <a:gd name="connsiteY1871" fmla="*/ 1215521 h 3536279"/>
              <a:gd name="connsiteX1872" fmla="*/ 1611864 w 4456630"/>
              <a:gd name="connsiteY1872" fmla="*/ 1194815 h 3536279"/>
              <a:gd name="connsiteX1873" fmla="*/ 1057576 w 4456630"/>
              <a:gd name="connsiteY1873" fmla="*/ 1193612 h 3536279"/>
              <a:gd name="connsiteX1874" fmla="*/ 1077805 w 4456630"/>
              <a:gd name="connsiteY1874" fmla="*/ 1202603 h 3536279"/>
              <a:gd name="connsiteX1875" fmla="*/ 1017589 w 4456630"/>
              <a:gd name="connsiteY1875" fmla="*/ 1267742 h 3536279"/>
              <a:gd name="connsiteX1876" fmla="*/ 1014852 w 4456630"/>
              <a:gd name="connsiteY1876" fmla="*/ 1213459 h 3536279"/>
              <a:gd name="connsiteX1877" fmla="*/ 1057576 w 4456630"/>
              <a:gd name="connsiteY1877" fmla="*/ 1193612 h 3536279"/>
              <a:gd name="connsiteX1878" fmla="*/ 4145566 w 4456630"/>
              <a:gd name="connsiteY1878" fmla="*/ 1187934 h 3536279"/>
              <a:gd name="connsiteX1879" fmla="*/ 4132207 w 4456630"/>
              <a:gd name="connsiteY1879" fmla="*/ 1196713 h 3536279"/>
              <a:gd name="connsiteX1880" fmla="*/ 4067068 w 4456630"/>
              <a:gd name="connsiteY1880" fmla="*/ 1264566 h 3536279"/>
              <a:gd name="connsiteX1881" fmla="*/ 4068173 w 4456630"/>
              <a:gd name="connsiteY1881" fmla="*/ 1264345 h 3536279"/>
              <a:gd name="connsiteX1882" fmla="*/ 4067138 w 4456630"/>
              <a:gd name="connsiteY1882" fmla="*/ 1264993 h 3536279"/>
              <a:gd name="connsiteX1883" fmla="*/ 3970231 w 4456630"/>
              <a:gd name="connsiteY1883" fmla="*/ 1389979 h 3536279"/>
              <a:gd name="connsiteX1884" fmla="*/ 3997149 w 4456630"/>
              <a:gd name="connsiteY1884" fmla="*/ 1384545 h 3536279"/>
              <a:gd name="connsiteX1885" fmla="*/ 3997288 w 4456630"/>
              <a:gd name="connsiteY1885" fmla="*/ 1384578 h 3536279"/>
              <a:gd name="connsiteX1886" fmla="*/ 4002673 w 4456630"/>
              <a:gd name="connsiteY1886" fmla="*/ 1405853 h 3536279"/>
              <a:gd name="connsiteX1887" fmla="*/ 4004404 w 4456630"/>
              <a:gd name="connsiteY1887" fmla="*/ 1404546 h 3536279"/>
              <a:gd name="connsiteX1888" fmla="*/ 4002729 w 4456630"/>
              <a:gd name="connsiteY1888" fmla="*/ 1406136 h 3536279"/>
              <a:gd name="connsiteX1889" fmla="*/ 3905143 w 4456630"/>
              <a:gd name="connsiteY1889" fmla="*/ 1516978 h 3536279"/>
              <a:gd name="connsiteX1890" fmla="*/ 3963763 w 4456630"/>
              <a:gd name="connsiteY1890" fmla="*/ 1464261 h 3536279"/>
              <a:gd name="connsiteX1891" fmla="*/ 4024206 w 4456630"/>
              <a:gd name="connsiteY1891" fmla="*/ 1411725 h 3536279"/>
              <a:gd name="connsiteX1892" fmla="*/ 4024206 w 4456630"/>
              <a:gd name="connsiteY1892" fmla="*/ 1421728 h 3536279"/>
              <a:gd name="connsiteX1893" fmla="*/ 4024898 w 4456630"/>
              <a:gd name="connsiteY1893" fmla="*/ 1421174 h 3536279"/>
              <a:gd name="connsiteX1894" fmla="*/ 4024436 w 4456630"/>
              <a:gd name="connsiteY1894" fmla="*/ 1422139 h 3536279"/>
              <a:gd name="connsiteX1895" fmla="*/ 3997291 w 4456630"/>
              <a:gd name="connsiteY1895" fmla="*/ 1451936 h 3536279"/>
              <a:gd name="connsiteX1896" fmla="*/ 3998643 w 4456630"/>
              <a:gd name="connsiteY1896" fmla="*/ 1453960 h 3536279"/>
              <a:gd name="connsiteX1897" fmla="*/ 3996557 w 4456630"/>
              <a:gd name="connsiteY1897" fmla="*/ 1451891 h 3536279"/>
              <a:gd name="connsiteX1898" fmla="*/ 3871806 w 4456630"/>
              <a:gd name="connsiteY1898" fmla="*/ 1583654 h 3536279"/>
              <a:gd name="connsiteX1899" fmla="*/ 3909774 w 4456630"/>
              <a:gd name="connsiteY1899" fmla="*/ 1562142 h 3536279"/>
              <a:gd name="connsiteX1900" fmla="*/ 3910427 w 4456630"/>
              <a:gd name="connsiteY1900" fmla="*/ 1561406 h 3536279"/>
              <a:gd name="connsiteX1901" fmla="*/ 3910427 w 4456630"/>
              <a:gd name="connsiteY1901" fmla="*/ 1562216 h 3536279"/>
              <a:gd name="connsiteX1902" fmla="*/ 3909906 w 4456630"/>
              <a:gd name="connsiteY1902" fmla="*/ 1563016 h 3536279"/>
              <a:gd name="connsiteX1903" fmla="*/ 3910427 w 4456630"/>
              <a:gd name="connsiteY1903" fmla="*/ 1562525 h 3536279"/>
              <a:gd name="connsiteX1904" fmla="*/ 3910427 w 4456630"/>
              <a:gd name="connsiteY1904" fmla="*/ 1562994 h 3536279"/>
              <a:gd name="connsiteX1905" fmla="*/ 3866995 w 4456630"/>
              <a:gd name="connsiteY1905" fmla="*/ 1614460 h 3536279"/>
              <a:gd name="connsiteX1906" fmla="*/ 3864280 w 4456630"/>
              <a:gd name="connsiteY1906" fmla="*/ 1646965 h 3536279"/>
              <a:gd name="connsiteX1907" fmla="*/ 3891425 w 4456630"/>
              <a:gd name="connsiteY1907" fmla="*/ 1625295 h 3536279"/>
              <a:gd name="connsiteX1908" fmla="*/ 3893968 w 4456630"/>
              <a:gd name="connsiteY1908" fmla="*/ 1622087 h 3536279"/>
              <a:gd name="connsiteX1909" fmla="*/ 3923158 w 4456630"/>
              <a:gd name="connsiteY1909" fmla="*/ 1595423 h 3536279"/>
              <a:gd name="connsiteX1910" fmla="*/ 3924230 w 4456630"/>
              <a:gd name="connsiteY1910" fmla="*/ 1593676 h 3536279"/>
              <a:gd name="connsiteX1911" fmla="*/ 3923736 w 4456630"/>
              <a:gd name="connsiteY1911" fmla="*/ 1594766 h 3536279"/>
              <a:gd name="connsiteX1912" fmla="*/ 4081356 w 4456630"/>
              <a:gd name="connsiteY1912" fmla="*/ 1449339 h 3536279"/>
              <a:gd name="connsiteX1913" fmla="*/ 4081270 w 4456630"/>
              <a:gd name="connsiteY1913" fmla="*/ 1449342 h 3536279"/>
              <a:gd name="connsiteX1914" fmla="*/ 4081440 w 4456630"/>
              <a:gd name="connsiteY1914" fmla="*/ 1449227 h 3536279"/>
              <a:gd name="connsiteX1915" fmla="*/ 4121723 w 4456630"/>
              <a:gd name="connsiteY1915" fmla="*/ 1417069 h 3536279"/>
              <a:gd name="connsiteX1916" fmla="*/ 4121709 w 4456630"/>
              <a:gd name="connsiteY1916" fmla="*/ 1417084 h 3536279"/>
              <a:gd name="connsiteX1917" fmla="*/ 4116473 w 4456630"/>
              <a:gd name="connsiteY1917" fmla="*/ 1435345 h 3536279"/>
              <a:gd name="connsiteX1918" fmla="*/ 4115875 w 4456630"/>
              <a:gd name="connsiteY1918" fmla="*/ 1435544 h 3536279"/>
              <a:gd name="connsiteX1919" fmla="*/ 3898793 w 4456630"/>
              <a:gd name="connsiteY1919" fmla="*/ 1649044 h 3536279"/>
              <a:gd name="connsiteX1920" fmla="*/ 3931610 w 4456630"/>
              <a:gd name="connsiteY1920" fmla="*/ 1649044 h 3536279"/>
              <a:gd name="connsiteX1921" fmla="*/ 3939025 w 4456630"/>
              <a:gd name="connsiteY1921" fmla="*/ 1638879 h 3536279"/>
              <a:gd name="connsiteX1922" fmla="*/ 3939598 w 4456630"/>
              <a:gd name="connsiteY1922" fmla="*/ 1639216 h 3536279"/>
              <a:gd name="connsiteX1923" fmla="*/ 3945125 w 4456630"/>
              <a:gd name="connsiteY1923" fmla="*/ 1636504 h 3536279"/>
              <a:gd name="connsiteX1924" fmla="*/ 3981050 w 4456630"/>
              <a:gd name="connsiteY1924" fmla="*/ 1603960 h 3536279"/>
              <a:gd name="connsiteX1925" fmla="*/ 3983055 w 4456630"/>
              <a:gd name="connsiteY1925" fmla="*/ 1602703 h 3536279"/>
              <a:gd name="connsiteX1926" fmla="*/ 3996992 w 4456630"/>
              <a:gd name="connsiteY1926" fmla="*/ 1602703 h 3536279"/>
              <a:gd name="connsiteX1927" fmla="*/ 3996992 w 4456630"/>
              <a:gd name="connsiteY1927" fmla="*/ 1602704 h 3536279"/>
              <a:gd name="connsiteX1928" fmla="*/ 4016042 w 4456630"/>
              <a:gd name="connsiteY1928" fmla="*/ 1602704 h 3536279"/>
              <a:gd name="connsiteX1929" fmla="*/ 4048699 w 4456630"/>
              <a:gd name="connsiteY1929" fmla="*/ 1568062 h 3536279"/>
              <a:gd name="connsiteX1930" fmla="*/ 4049041 w 4456630"/>
              <a:gd name="connsiteY1930" fmla="*/ 1567778 h 3536279"/>
              <a:gd name="connsiteX1931" fmla="*/ 4056182 w 4456630"/>
              <a:gd name="connsiteY1931" fmla="*/ 1567778 h 3536279"/>
              <a:gd name="connsiteX1932" fmla="*/ 4056783 w 4456630"/>
              <a:gd name="connsiteY1932" fmla="*/ 1567194 h 3536279"/>
              <a:gd name="connsiteX1933" fmla="*/ 4056646 w 4456630"/>
              <a:gd name="connsiteY1933" fmla="*/ 1567930 h 3536279"/>
              <a:gd name="connsiteX1934" fmla="*/ 4070278 w 4456630"/>
              <a:gd name="connsiteY1934" fmla="*/ 1584032 h 3536279"/>
              <a:gd name="connsiteX1935" fmla="*/ 4176606 w 4456630"/>
              <a:gd name="connsiteY1935" fmla="*/ 1484737 h 3536279"/>
              <a:gd name="connsiteX1936" fmla="*/ 4143890 w 4456630"/>
              <a:gd name="connsiteY1936" fmla="*/ 1498155 h 3536279"/>
              <a:gd name="connsiteX1937" fmla="*/ 4142815 w 4456630"/>
              <a:gd name="connsiteY1937" fmla="*/ 1498101 h 3536279"/>
              <a:gd name="connsiteX1938" fmla="*/ 4143268 w 4456630"/>
              <a:gd name="connsiteY1938" fmla="*/ 1497685 h 3536279"/>
              <a:gd name="connsiteX1939" fmla="*/ 4143268 w 4456630"/>
              <a:gd name="connsiteY1939" fmla="*/ 1484574 h 3536279"/>
              <a:gd name="connsiteX1940" fmla="*/ 4143519 w 4456630"/>
              <a:gd name="connsiteY1940" fmla="*/ 1484077 h 3536279"/>
              <a:gd name="connsiteX1941" fmla="*/ 4186744 w 4456630"/>
              <a:gd name="connsiteY1941" fmla="*/ 1449276 h 3536279"/>
              <a:gd name="connsiteX1942" fmla="*/ 4198901 w 4456630"/>
              <a:gd name="connsiteY1942" fmla="*/ 1429199 h 3536279"/>
              <a:gd name="connsiteX1943" fmla="*/ 4187052 w 4456630"/>
              <a:gd name="connsiteY1943" fmla="*/ 1409630 h 3536279"/>
              <a:gd name="connsiteX1944" fmla="*/ 4187719 w 4456630"/>
              <a:gd name="connsiteY1944" fmla="*/ 1409029 h 3536279"/>
              <a:gd name="connsiteX1945" fmla="*/ 4187719 w 4456630"/>
              <a:gd name="connsiteY1945" fmla="*/ 1400932 h 3536279"/>
              <a:gd name="connsiteX1946" fmla="*/ 4187547 w 4456630"/>
              <a:gd name="connsiteY1946" fmla="*/ 1400020 h 3536279"/>
              <a:gd name="connsiteX1947" fmla="*/ 4200419 w 4456630"/>
              <a:gd name="connsiteY1947" fmla="*/ 1384628 h 3536279"/>
              <a:gd name="connsiteX1948" fmla="*/ 4199920 w 4456630"/>
              <a:gd name="connsiteY1948" fmla="*/ 1384232 h 3536279"/>
              <a:gd name="connsiteX1949" fmla="*/ 4200878 w 4456630"/>
              <a:gd name="connsiteY1949" fmla="*/ 1384217 h 3536279"/>
              <a:gd name="connsiteX1950" fmla="*/ 4198164 w 4456630"/>
              <a:gd name="connsiteY1950" fmla="*/ 1319207 h 3536279"/>
              <a:gd name="connsiteX1951" fmla="*/ 4197825 w 4456630"/>
              <a:gd name="connsiteY1951" fmla="*/ 1293136 h 3536279"/>
              <a:gd name="connsiteX1952" fmla="*/ 4179164 w 4456630"/>
              <a:gd name="connsiteY1952" fmla="*/ 1273161 h 3536279"/>
              <a:gd name="connsiteX1953" fmla="*/ 4186382 w 4456630"/>
              <a:gd name="connsiteY1953" fmla="*/ 1257783 h 3536279"/>
              <a:gd name="connsiteX1954" fmla="*/ 4173877 w 4456630"/>
              <a:gd name="connsiteY1954" fmla="*/ 1244327 h 3536279"/>
              <a:gd name="connsiteX1955" fmla="*/ 4174331 w 4456630"/>
              <a:gd name="connsiteY1955" fmla="*/ 1243235 h 3536279"/>
              <a:gd name="connsiteX1956" fmla="*/ 4160707 w 4456630"/>
              <a:gd name="connsiteY1956" fmla="*/ 1202653 h 3536279"/>
              <a:gd name="connsiteX1957" fmla="*/ 4160563 w 4456630"/>
              <a:gd name="connsiteY1957" fmla="*/ 1202688 h 3536279"/>
              <a:gd name="connsiteX1958" fmla="*/ 4152397 w 4456630"/>
              <a:gd name="connsiteY1958" fmla="*/ 1194716 h 3536279"/>
              <a:gd name="connsiteX1959" fmla="*/ 4144347 w 4456630"/>
              <a:gd name="connsiteY1959" fmla="*/ 1201837 h 3536279"/>
              <a:gd name="connsiteX1960" fmla="*/ 4151206 w 4456630"/>
              <a:gd name="connsiteY1960" fmla="*/ 1193999 h 3536279"/>
              <a:gd name="connsiteX1961" fmla="*/ 4145566 w 4456630"/>
              <a:gd name="connsiteY1961" fmla="*/ 1187934 h 3536279"/>
              <a:gd name="connsiteX1962" fmla="*/ 2388011 w 4456630"/>
              <a:gd name="connsiteY1962" fmla="*/ 1164554 h 3536279"/>
              <a:gd name="connsiteX1963" fmla="*/ 2404314 w 4456630"/>
              <a:gd name="connsiteY1963" fmla="*/ 1167275 h 3536279"/>
              <a:gd name="connsiteX1964" fmla="*/ 2428767 w 4456630"/>
              <a:gd name="connsiteY1964" fmla="*/ 1180882 h 3536279"/>
              <a:gd name="connsiteX1965" fmla="*/ 2404314 w 4456630"/>
              <a:gd name="connsiteY1965" fmla="*/ 1191768 h 3536279"/>
              <a:gd name="connsiteX1966" fmla="*/ 2320085 w 4456630"/>
              <a:gd name="connsiteY1966" fmla="*/ 1194490 h 3536279"/>
              <a:gd name="connsiteX1967" fmla="*/ 2042944 w 4456630"/>
              <a:gd name="connsiteY1967" fmla="*/ 1199932 h 3536279"/>
              <a:gd name="connsiteX1968" fmla="*/ 1879919 w 4456630"/>
              <a:gd name="connsiteY1968" fmla="*/ 1194490 h 3536279"/>
              <a:gd name="connsiteX1969" fmla="*/ 1863617 w 4456630"/>
              <a:gd name="connsiteY1969" fmla="*/ 1189047 h 3536279"/>
              <a:gd name="connsiteX1970" fmla="*/ 1879919 w 4456630"/>
              <a:gd name="connsiteY1970" fmla="*/ 1175440 h 3536279"/>
              <a:gd name="connsiteX1971" fmla="*/ 1994036 w 4456630"/>
              <a:gd name="connsiteY1971" fmla="*/ 1178161 h 3536279"/>
              <a:gd name="connsiteX1972" fmla="*/ 2080983 w 4456630"/>
              <a:gd name="connsiteY1972" fmla="*/ 1175440 h 3536279"/>
              <a:gd name="connsiteX1973" fmla="*/ 2148909 w 4456630"/>
              <a:gd name="connsiteY1973" fmla="*/ 1169997 h 3536279"/>
              <a:gd name="connsiteX1974" fmla="*/ 2388011 w 4456630"/>
              <a:gd name="connsiteY1974" fmla="*/ 1164554 h 3536279"/>
              <a:gd name="connsiteX1975" fmla="*/ 3496838 w 4456630"/>
              <a:gd name="connsiteY1975" fmla="*/ 1156616 h 3536279"/>
              <a:gd name="connsiteX1976" fmla="*/ 3502235 w 4456630"/>
              <a:gd name="connsiteY1976" fmla="*/ 1213957 h 3536279"/>
              <a:gd name="connsiteX1977" fmla="*/ 3483344 w 4456630"/>
              <a:gd name="connsiteY1977" fmla="*/ 1219418 h 3536279"/>
              <a:gd name="connsiteX1978" fmla="*/ 3467151 w 4456630"/>
              <a:gd name="connsiteY1978" fmla="*/ 1159346 h 3536279"/>
              <a:gd name="connsiteX1979" fmla="*/ 3488741 w 4456630"/>
              <a:gd name="connsiteY1979" fmla="*/ 1194843 h 3536279"/>
              <a:gd name="connsiteX1980" fmla="*/ 3496838 w 4456630"/>
              <a:gd name="connsiteY1980" fmla="*/ 1156616 h 3536279"/>
              <a:gd name="connsiteX1981" fmla="*/ 3512589 w 4456630"/>
              <a:gd name="connsiteY1981" fmla="*/ 1151854 h 3536279"/>
              <a:gd name="connsiteX1982" fmla="*/ 3537196 w 4456630"/>
              <a:gd name="connsiteY1982" fmla="*/ 1191859 h 3536279"/>
              <a:gd name="connsiteX1983" fmla="*/ 3545398 w 4456630"/>
              <a:gd name="connsiteY1983" fmla="*/ 1162522 h 3536279"/>
              <a:gd name="connsiteX1984" fmla="*/ 3553600 w 4456630"/>
              <a:gd name="connsiteY1984" fmla="*/ 1173190 h 3536279"/>
              <a:gd name="connsiteX1985" fmla="*/ 3531728 w 4456630"/>
              <a:gd name="connsiteY1985" fmla="*/ 1215862 h 3536279"/>
              <a:gd name="connsiteX1986" fmla="*/ 3512589 w 4456630"/>
              <a:gd name="connsiteY1986" fmla="*/ 1178524 h 3536279"/>
              <a:gd name="connsiteX1987" fmla="*/ 3512589 w 4456630"/>
              <a:gd name="connsiteY1987" fmla="*/ 1151854 h 3536279"/>
              <a:gd name="connsiteX1988" fmla="*/ 3307052 w 4456630"/>
              <a:gd name="connsiteY1988" fmla="*/ 1145504 h 3536279"/>
              <a:gd name="connsiteX1989" fmla="*/ 3309831 w 4456630"/>
              <a:gd name="connsiteY1989" fmla="*/ 1202845 h 3536279"/>
              <a:gd name="connsiteX1990" fmla="*/ 3284827 w 4456630"/>
              <a:gd name="connsiteY1990" fmla="*/ 1208306 h 3536279"/>
              <a:gd name="connsiteX1991" fmla="*/ 3276493 w 4456630"/>
              <a:gd name="connsiteY1991" fmla="*/ 1150965 h 3536279"/>
              <a:gd name="connsiteX1992" fmla="*/ 3293162 w 4456630"/>
              <a:gd name="connsiteY1992" fmla="*/ 1181001 h 3536279"/>
              <a:gd name="connsiteX1993" fmla="*/ 3307052 w 4456630"/>
              <a:gd name="connsiteY1993" fmla="*/ 1145504 h 3536279"/>
              <a:gd name="connsiteX1994" fmla="*/ 3194648 w 4456630"/>
              <a:gd name="connsiteY1994" fmla="*/ 1145504 h 3536279"/>
              <a:gd name="connsiteX1995" fmla="*/ 3213787 w 4456630"/>
              <a:gd name="connsiteY1995" fmla="*/ 1175114 h 3536279"/>
              <a:gd name="connsiteX1996" fmla="*/ 3224723 w 4456630"/>
              <a:gd name="connsiteY1996" fmla="*/ 1153579 h 3536279"/>
              <a:gd name="connsiteX1997" fmla="*/ 3227457 w 4456630"/>
              <a:gd name="connsiteY1997" fmla="*/ 1196649 h 3536279"/>
              <a:gd name="connsiteX1998" fmla="*/ 3202851 w 4456630"/>
              <a:gd name="connsiteY1998" fmla="*/ 1199341 h 3536279"/>
              <a:gd name="connsiteX1999" fmla="*/ 3194648 w 4456630"/>
              <a:gd name="connsiteY1999" fmla="*/ 1145504 h 3536279"/>
              <a:gd name="connsiteX2000" fmla="*/ 3165367 w 4456630"/>
              <a:gd name="connsiteY2000" fmla="*/ 1142329 h 3536279"/>
              <a:gd name="connsiteX2001" fmla="*/ 3182036 w 4456630"/>
              <a:gd name="connsiteY2001" fmla="*/ 1180556 h 3536279"/>
              <a:gd name="connsiteX2002" fmla="*/ 3165367 w 4456630"/>
              <a:gd name="connsiteY2002" fmla="*/ 1207861 h 3536279"/>
              <a:gd name="connsiteX2003" fmla="*/ 3145920 w 4456630"/>
              <a:gd name="connsiteY2003" fmla="*/ 1180556 h 3536279"/>
              <a:gd name="connsiteX2004" fmla="*/ 3165367 w 4456630"/>
              <a:gd name="connsiteY2004" fmla="*/ 1142329 h 3536279"/>
              <a:gd name="connsiteX2005" fmla="*/ 3399482 w 4456630"/>
              <a:gd name="connsiteY2005" fmla="*/ 1140741 h 3536279"/>
              <a:gd name="connsiteX2006" fmla="*/ 3428892 w 4456630"/>
              <a:gd name="connsiteY2006" fmla="*/ 1186720 h 3536279"/>
              <a:gd name="connsiteX2007" fmla="*/ 3412850 w 4456630"/>
              <a:gd name="connsiteY2007" fmla="*/ 1213766 h 3536279"/>
              <a:gd name="connsiteX2008" fmla="*/ 3380766 w 4456630"/>
              <a:gd name="connsiteY2008" fmla="*/ 1175901 h 3536279"/>
              <a:gd name="connsiteX2009" fmla="*/ 3399482 w 4456630"/>
              <a:gd name="connsiteY2009" fmla="*/ 1140741 h 3536279"/>
              <a:gd name="connsiteX2010" fmla="*/ 3355867 w 4456630"/>
              <a:gd name="connsiteY2010" fmla="*/ 1140741 h 3536279"/>
              <a:gd name="connsiteX2011" fmla="*/ 3366753 w 4456630"/>
              <a:gd name="connsiteY2011" fmla="*/ 1197158 h 3536279"/>
              <a:gd name="connsiteX2012" fmla="*/ 3344982 w 4456630"/>
              <a:gd name="connsiteY2012" fmla="*/ 1205218 h 3536279"/>
              <a:gd name="connsiteX2013" fmla="*/ 3334096 w 4456630"/>
              <a:gd name="connsiteY2013" fmla="*/ 1148800 h 3536279"/>
              <a:gd name="connsiteX2014" fmla="*/ 3347703 w 4456630"/>
              <a:gd name="connsiteY2014" fmla="*/ 1181039 h 3536279"/>
              <a:gd name="connsiteX2015" fmla="*/ 3355867 w 4456630"/>
              <a:gd name="connsiteY2015" fmla="*/ 1140741 h 3536279"/>
              <a:gd name="connsiteX2016" fmla="*/ 2244040 w 4456630"/>
              <a:gd name="connsiteY2016" fmla="*/ 1091529 h 3536279"/>
              <a:gd name="connsiteX2017" fmla="*/ 2426302 w 4456630"/>
              <a:gd name="connsiteY2017" fmla="*/ 1097085 h 3536279"/>
              <a:gd name="connsiteX2018" fmla="*/ 2497030 w 4456630"/>
              <a:gd name="connsiteY2018" fmla="*/ 1110976 h 3536279"/>
              <a:gd name="connsiteX2019" fmla="*/ 2358293 w 4456630"/>
              <a:gd name="connsiteY2019" fmla="*/ 1110976 h 3536279"/>
              <a:gd name="connsiteX2020" fmla="*/ 2146108 w 4456630"/>
              <a:gd name="connsiteY2020" fmla="*/ 1108198 h 3536279"/>
              <a:gd name="connsiteX2021" fmla="*/ 1939362 w 4456630"/>
              <a:gd name="connsiteY2021" fmla="*/ 1110976 h 3536279"/>
              <a:gd name="connsiteX2022" fmla="*/ 1939362 w 4456630"/>
              <a:gd name="connsiteY2022" fmla="*/ 1110138 h 3536279"/>
              <a:gd name="connsiteX2023" fmla="*/ 1939819 w 4456630"/>
              <a:gd name="connsiteY2023" fmla="*/ 1110001 h 3536279"/>
              <a:gd name="connsiteX2024" fmla="*/ 1939819 w 4456630"/>
              <a:gd name="connsiteY2024" fmla="*/ 1099847 h 3536279"/>
              <a:gd name="connsiteX2025" fmla="*/ 2097142 w 4456630"/>
              <a:gd name="connsiteY2025" fmla="*/ 1094307 h 3536279"/>
              <a:gd name="connsiteX2026" fmla="*/ 2244040 w 4456630"/>
              <a:gd name="connsiteY2026" fmla="*/ 1091529 h 3536279"/>
              <a:gd name="connsiteX2027" fmla="*/ 3872081 w 4456630"/>
              <a:gd name="connsiteY2027" fmla="*/ 1065849 h 3536279"/>
              <a:gd name="connsiteX2028" fmla="*/ 3847627 w 4456630"/>
              <a:gd name="connsiteY2028" fmla="*/ 1069486 h 3536279"/>
              <a:gd name="connsiteX2029" fmla="*/ 3622110 w 4456630"/>
              <a:gd name="connsiteY2029" fmla="*/ 1361794 h 3536279"/>
              <a:gd name="connsiteX2030" fmla="*/ 3646563 w 4456630"/>
              <a:gd name="connsiteY2030" fmla="*/ 1386153 h 3536279"/>
              <a:gd name="connsiteX2031" fmla="*/ 3834041 w 4456630"/>
              <a:gd name="connsiteY2031" fmla="*/ 1334728 h 3536279"/>
              <a:gd name="connsiteX2032" fmla="*/ 3836015 w 4456630"/>
              <a:gd name="connsiteY2032" fmla="*/ 1334728 h 3536279"/>
              <a:gd name="connsiteX2033" fmla="*/ 3834076 w 4456630"/>
              <a:gd name="connsiteY2033" fmla="*/ 1337132 h 3536279"/>
              <a:gd name="connsiteX2034" fmla="*/ 3833706 w 4456630"/>
              <a:gd name="connsiteY2034" fmla="*/ 1335119 h 3536279"/>
              <a:gd name="connsiteX2035" fmla="*/ 3833706 w 4456630"/>
              <a:gd name="connsiteY2035" fmla="*/ 1337591 h 3536279"/>
              <a:gd name="connsiteX2036" fmla="*/ 3833706 w 4456630"/>
              <a:gd name="connsiteY2036" fmla="*/ 1337836 h 3536279"/>
              <a:gd name="connsiteX2037" fmla="*/ 3834129 w 4456630"/>
              <a:gd name="connsiteY2037" fmla="*/ 1337418 h 3536279"/>
              <a:gd name="connsiteX2038" fmla="*/ 3835080 w 4456630"/>
              <a:gd name="connsiteY2038" fmla="*/ 1342591 h 3536279"/>
              <a:gd name="connsiteX2039" fmla="*/ 3836454 w 4456630"/>
              <a:gd name="connsiteY2039" fmla="*/ 1345987 h 3536279"/>
              <a:gd name="connsiteX2040" fmla="*/ 3905144 w 4456630"/>
              <a:gd name="connsiteY2040" fmla="*/ 1286211 h 3536279"/>
              <a:gd name="connsiteX2041" fmla="*/ 3902396 w 4456630"/>
              <a:gd name="connsiteY2041" fmla="*/ 1210133 h 3536279"/>
              <a:gd name="connsiteX2042" fmla="*/ 3899649 w 4456630"/>
              <a:gd name="connsiteY2042" fmla="*/ 1207416 h 3536279"/>
              <a:gd name="connsiteX2043" fmla="*/ 3899251 w 4456630"/>
              <a:gd name="connsiteY2043" fmla="*/ 1212139 h 3536279"/>
              <a:gd name="connsiteX2044" fmla="*/ 3899251 w 4456630"/>
              <a:gd name="connsiteY2044" fmla="*/ 1207520 h 3536279"/>
              <a:gd name="connsiteX2045" fmla="*/ 3896534 w 4456630"/>
              <a:gd name="connsiteY2045" fmla="*/ 1104671 h 3536279"/>
              <a:gd name="connsiteX2046" fmla="*/ 3872081 w 4456630"/>
              <a:gd name="connsiteY2046" fmla="*/ 1065849 h 3536279"/>
              <a:gd name="connsiteX2047" fmla="*/ 3874180 w 4456630"/>
              <a:gd name="connsiteY2047" fmla="*/ 1045031 h 3536279"/>
              <a:gd name="connsiteX2048" fmla="*/ 3914917 w 4456630"/>
              <a:gd name="connsiteY2048" fmla="*/ 1074894 h 3536279"/>
              <a:gd name="connsiteX2049" fmla="*/ 3915596 w 4456630"/>
              <a:gd name="connsiteY2049" fmla="*/ 1175344 h 3536279"/>
              <a:gd name="connsiteX2050" fmla="*/ 3913080 w 4456630"/>
              <a:gd name="connsiteY2050" fmla="*/ 1249783 h 3536279"/>
              <a:gd name="connsiteX2051" fmla="*/ 3913080 w 4456630"/>
              <a:gd name="connsiteY2051" fmla="*/ 1275905 h 3536279"/>
              <a:gd name="connsiteX2052" fmla="*/ 3913080 w 4456630"/>
              <a:gd name="connsiteY2052" fmla="*/ 1286791 h 3536279"/>
              <a:gd name="connsiteX2053" fmla="*/ 3912208 w 4456630"/>
              <a:gd name="connsiteY2053" fmla="*/ 1286791 h 3536279"/>
              <a:gd name="connsiteX2054" fmla="*/ 3913729 w 4456630"/>
              <a:gd name="connsiteY2054" fmla="*/ 1314714 h 3536279"/>
              <a:gd name="connsiteX2055" fmla="*/ 3910673 w 4456630"/>
              <a:gd name="connsiteY2055" fmla="*/ 1341629 h 3536279"/>
              <a:gd name="connsiteX2056" fmla="*/ 3896327 w 4456630"/>
              <a:gd name="connsiteY2056" fmla="*/ 1356794 h 3536279"/>
              <a:gd name="connsiteX2057" fmla="*/ 3897205 w 4456630"/>
              <a:gd name="connsiteY2057" fmla="*/ 1356641 h 3536279"/>
              <a:gd name="connsiteX2058" fmla="*/ 3897205 w 4456630"/>
              <a:gd name="connsiteY2058" fmla="*/ 1364700 h 3536279"/>
              <a:gd name="connsiteX2059" fmla="*/ 3896844 w 4456630"/>
              <a:gd name="connsiteY2059" fmla="*/ 1364781 h 3536279"/>
              <a:gd name="connsiteX2060" fmla="*/ 3902763 w 4456630"/>
              <a:gd name="connsiteY2060" fmla="*/ 1382410 h 3536279"/>
              <a:gd name="connsiteX2061" fmla="*/ 3888624 w 4456630"/>
              <a:gd name="connsiteY2061" fmla="*/ 1432347 h 3536279"/>
              <a:gd name="connsiteX2062" fmla="*/ 3875037 w 4456630"/>
              <a:gd name="connsiteY2062" fmla="*/ 1475719 h 3536279"/>
              <a:gd name="connsiteX2063" fmla="*/ 3874841 w 4456630"/>
              <a:gd name="connsiteY2063" fmla="*/ 1476370 h 3536279"/>
              <a:gd name="connsiteX2064" fmla="*/ 3879743 w 4456630"/>
              <a:gd name="connsiteY2064" fmla="*/ 1483833 h 3536279"/>
              <a:gd name="connsiteX2065" fmla="*/ 3879118 w 4456630"/>
              <a:gd name="connsiteY2065" fmla="*/ 1485576 h 3536279"/>
              <a:gd name="connsiteX2066" fmla="*/ 3880031 w 4456630"/>
              <a:gd name="connsiteY2066" fmla="*/ 1484404 h 3536279"/>
              <a:gd name="connsiteX2067" fmla="*/ 3939721 w 4456630"/>
              <a:gd name="connsiteY2067" fmla="*/ 1359720 h 3536279"/>
              <a:gd name="connsiteX2068" fmla="*/ 3942434 w 4456630"/>
              <a:gd name="connsiteY2068" fmla="*/ 1351588 h 3536279"/>
              <a:gd name="connsiteX2069" fmla="*/ 3928868 w 4456630"/>
              <a:gd name="connsiteY2069" fmla="*/ 1191666 h 3536279"/>
              <a:gd name="connsiteX2070" fmla="*/ 3931581 w 4456630"/>
              <a:gd name="connsiteY2070" fmla="*/ 1080534 h 3536279"/>
              <a:gd name="connsiteX2071" fmla="*/ 3956000 w 4456630"/>
              <a:gd name="connsiteY2071" fmla="*/ 1056139 h 3536279"/>
              <a:gd name="connsiteX2072" fmla="*/ 4116077 w 4456630"/>
              <a:gd name="connsiteY2072" fmla="*/ 1123903 h 3536279"/>
              <a:gd name="connsiteX2073" fmla="*/ 4107938 w 4456630"/>
              <a:gd name="connsiteY2073" fmla="*/ 1175403 h 3536279"/>
              <a:gd name="connsiteX2074" fmla="*/ 4106565 w 4456630"/>
              <a:gd name="connsiteY2074" fmla="*/ 1177419 h 3536279"/>
              <a:gd name="connsiteX2075" fmla="*/ 4108210 w 4456630"/>
              <a:gd name="connsiteY2075" fmla="*/ 1175666 h 3536279"/>
              <a:gd name="connsiteX2076" fmla="*/ 4116005 w 4456630"/>
              <a:gd name="connsiteY2076" fmla="*/ 1180888 h 3536279"/>
              <a:gd name="connsiteX2077" fmla="*/ 4116077 w 4456630"/>
              <a:gd name="connsiteY2077" fmla="*/ 1180824 h 3536279"/>
              <a:gd name="connsiteX2078" fmla="*/ 4181194 w 4456630"/>
              <a:gd name="connsiteY2078" fmla="*/ 1191666 h 3536279"/>
              <a:gd name="connsiteX2079" fmla="*/ 4056387 w 4456630"/>
              <a:gd name="connsiteY2079" fmla="*/ 1638905 h 3536279"/>
              <a:gd name="connsiteX2080" fmla="*/ 3991271 w 4456630"/>
              <a:gd name="connsiteY2080" fmla="*/ 1660589 h 3536279"/>
              <a:gd name="connsiteX2081" fmla="*/ 3987888 w 4456630"/>
              <a:gd name="connsiteY2081" fmla="*/ 1661716 h 3536279"/>
              <a:gd name="connsiteX2082" fmla="*/ 3969950 w 4456630"/>
              <a:gd name="connsiteY2082" fmla="*/ 1668285 h 3536279"/>
              <a:gd name="connsiteX2083" fmla="*/ 3945947 w 4456630"/>
              <a:gd name="connsiteY2083" fmla="*/ 1668285 h 3536279"/>
              <a:gd name="connsiteX2084" fmla="*/ 3946506 w 4456630"/>
              <a:gd name="connsiteY2084" fmla="*/ 1667496 h 3536279"/>
              <a:gd name="connsiteX2085" fmla="*/ 3945147 w 4456630"/>
              <a:gd name="connsiteY2085" fmla="*/ 1668721 h 3536279"/>
              <a:gd name="connsiteX2086" fmla="*/ 3844759 w 4456630"/>
              <a:gd name="connsiteY2086" fmla="*/ 1660589 h 3536279"/>
              <a:gd name="connsiteX2087" fmla="*/ 3825767 w 4456630"/>
              <a:gd name="connsiteY2087" fmla="*/ 1633484 h 3536279"/>
              <a:gd name="connsiteX2088" fmla="*/ 3825959 w 4456630"/>
              <a:gd name="connsiteY2088" fmla="*/ 1632280 h 3536279"/>
              <a:gd name="connsiteX2089" fmla="*/ 3821005 w 4456630"/>
              <a:gd name="connsiteY2089" fmla="*/ 1624738 h 3536279"/>
              <a:gd name="connsiteX2090" fmla="*/ 3822406 w 4456630"/>
              <a:gd name="connsiteY2090" fmla="*/ 1620828 h 3536279"/>
              <a:gd name="connsiteX2091" fmla="*/ 3820690 w 4456630"/>
              <a:gd name="connsiteY2091" fmla="*/ 1624810 h 3536279"/>
              <a:gd name="connsiteX2092" fmla="*/ 3790800 w 4456630"/>
              <a:gd name="connsiteY2092" fmla="*/ 1643785 h 3536279"/>
              <a:gd name="connsiteX2093" fmla="*/ 3616890 w 4456630"/>
              <a:gd name="connsiteY2093" fmla="*/ 1454033 h 3536279"/>
              <a:gd name="connsiteX2094" fmla="*/ 3641346 w 4456630"/>
              <a:gd name="connsiteY2094" fmla="*/ 1429637 h 3536279"/>
              <a:gd name="connsiteX2095" fmla="*/ 3777213 w 4456630"/>
              <a:gd name="connsiteY2095" fmla="*/ 1391686 h 3536279"/>
              <a:gd name="connsiteX2096" fmla="*/ 3779072 w 4456630"/>
              <a:gd name="connsiteY2096" fmla="*/ 1391065 h 3536279"/>
              <a:gd name="connsiteX2097" fmla="*/ 3776825 w 4456630"/>
              <a:gd name="connsiteY2097" fmla="*/ 1391566 h 3536279"/>
              <a:gd name="connsiteX2098" fmla="*/ 3769508 w 4456630"/>
              <a:gd name="connsiteY2098" fmla="*/ 1384381 h 3536279"/>
              <a:gd name="connsiteX2099" fmla="*/ 3768263 w 4456630"/>
              <a:gd name="connsiteY2099" fmla="*/ 1384388 h 3536279"/>
              <a:gd name="connsiteX2100" fmla="*/ 3640620 w 4456630"/>
              <a:gd name="connsiteY2100" fmla="*/ 1408821 h 3536279"/>
              <a:gd name="connsiteX2101" fmla="*/ 3599883 w 4456630"/>
              <a:gd name="connsiteY2101" fmla="*/ 1373528 h 3536279"/>
              <a:gd name="connsiteX2102" fmla="*/ 3724810 w 4456630"/>
              <a:gd name="connsiteY2102" fmla="*/ 1107472 h 3536279"/>
              <a:gd name="connsiteX2103" fmla="*/ 3874180 w 4456630"/>
              <a:gd name="connsiteY2103" fmla="*/ 1045031 h 3536279"/>
              <a:gd name="connsiteX2104" fmla="*/ 3154689 w 4456630"/>
              <a:gd name="connsiteY2104" fmla="*/ 1035106 h 3536279"/>
              <a:gd name="connsiteX2105" fmla="*/ 3162391 w 4456630"/>
              <a:gd name="connsiteY2105" fmla="*/ 1035437 h 3536279"/>
              <a:gd name="connsiteX2106" fmla="*/ 3186501 w 4456630"/>
              <a:gd name="connsiteY2106" fmla="*/ 1064541 h 3536279"/>
              <a:gd name="connsiteX2107" fmla="*/ 3154354 w 4456630"/>
              <a:gd name="connsiteY2107" fmla="*/ 1083062 h 3536279"/>
              <a:gd name="connsiteX2108" fmla="*/ 3151675 w 4456630"/>
              <a:gd name="connsiteY2108" fmla="*/ 1051312 h 3536279"/>
              <a:gd name="connsiteX2109" fmla="*/ 3148996 w 4456630"/>
              <a:gd name="connsiteY2109" fmla="*/ 1040728 h 3536279"/>
              <a:gd name="connsiteX2110" fmla="*/ 3154689 w 4456630"/>
              <a:gd name="connsiteY2110" fmla="*/ 1035106 h 3536279"/>
              <a:gd name="connsiteX2111" fmla="*/ 3402381 w 4456630"/>
              <a:gd name="connsiteY2111" fmla="*/ 1026441 h 3536279"/>
              <a:gd name="connsiteX2112" fmla="*/ 3429368 w 4456630"/>
              <a:gd name="connsiteY2112" fmla="*/ 1062087 h 3536279"/>
              <a:gd name="connsiteX2113" fmla="*/ 3410477 w 4456630"/>
              <a:gd name="connsiteY2113" fmla="*/ 1086766 h 3536279"/>
              <a:gd name="connsiteX2114" fmla="*/ 3388887 w 4456630"/>
              <a:gd name="connsiteY2114" fmla="*/ 1051119 h 3536279"/>
              <a:gd name="connsiteX2115" fmla="*/ 3402381 w 4456630"/>
              <a:gd name="connsiteY2115" fmla="*/ 1026441 h 3536279"/>
              <a:gd name="connsiteX2116" fmla="*/ 3488689 w 4456630"/>
              <a:gd name="connsiteY2116" fmla="*/ 1024378 h 3536279"/>
              <a:gd name="connsiteX2117" fmla="*/ 3507209 w 4456630"/>
              <a:gd name="connsiteY2117" fmla="*/ 1062160 h 3536279"/>
              <a:gd name="connsiteX2118" fmla="*/ 3488689 w 4456630"/>
              <a:gd name="connsiteY2118" fmla="*/ 1099943 h 3536279"/>
              <a:gd name="connsiteX2119" fmla="*/ 3467522 w 4456630"/>
              <a:gd name="connsiteY2119" fmla="*/ 1048667 h 3536279"/>
              <a:gd name="connsiteX2120" fmla="*/ 3488689 w 4456630"/>
              <a:gd name="connsiteY2120" fmla="*/ 1024378 h 3536279"/>
              <a:gd name="connsiteX2121" fmla="*/ 3523966 w 4456630"/>
              <a:gd name="connsiteY2121" fmla="*/ 1023266 h 3536279"/>
              <a:gd name="connsiteX2122" fmla="*/ 3540371 w 4456630"/>
              <a:gd name="connsiteY2122" fmla="*/ 1066809 h 3536279"/>
              <a:gd name="connsiteX2123" fmla="*/ 3554041 w 4456630"/>
              <a:gd name="connsiteY2123" fmla="*/ 1039594 h 3536279"/>
              <a:gd name="connsiteX2124" fmla="*/ 3559509 w 4456630"/>
              <a:gd name="connsiteY2124" fmla="*/ 1069530 h 3536279"/>
              <a:gd name="connsiteX2125" fmla="*/ 3532169 w 4456630"/>
              <a:gd name="connsiteY2125" fmla="*/ 1096744 h 3536279"/>
              <a:gd name="connsiteX2126" fmla="*/ 3518498 w 4456630"/>
              <a:gd name="connsiteY2126" fmla="*/ 1066809 h 3536279"/>
              <a:gd name="connsiteX2127" fmla="*/ 3523966 w 4456630"/>
              <a:gd name="connsiteY2127" fmla="*/ 1023266 h 3536279"/>
              <a:gd name="connsiteX2128" fmla="*/ 3211935 w 4456630"/>
              <a:gd name="connsiteY2128" fmla="*/ 1018504 h 3536279"/>
              <a:gd name="connsiteX2129" fmla="*/ 3222871 w 4456630"/>
              <a:gd name="connsiteY2129" fmla="*/ 1048540 h 3536279"/>
              <a:gd name="connsiteX2130" fmla="*/ 3228339 w 4456630"/>
              <a:gd name="connsiteY2130" fmla="*/ 1021234 h 3536279"/>
              <a:gd name="connsiteX2131" fmla="*/ 3233807 w 4456630"/>
              <a:gd name="connsiteY2131" fmla="*/ 1023965 h 3536279"/>
              <a:gd name="connsiteX2132" fmla="*/ 3233807 w 4456630"/>
              <a:gd name="connsiteY2132" fmla="*/ 1078575 h 3536279"/>
              <a:gd name="connsiteX2133" fmla="*/ 3211935 w 4456630"/>
              <a:gd name="connsiteY2133" fmla="*/ 1081306 h 3536279"/>
              <a:gd name="connsiteX2134" fmla="*/ 3211935 w 4456630"/>
              <a:gd name="connsiteY2134" fmla="*/ 1018504 h 3536279"/>
              <a:gd name="connsiteX2135" fmla="*/ 3353278 w 4456630"/>
              <a:gd name="connsiteY2135" fmla="*/ 1015329 h 3536279"/>
              <a:gd name="connsiteX2136" fmla="*/ 3375336 w 4456630"/>
              <a:gd name="connsiteY2136" fmla="*/ 1053795 h 3536279"/>
              <a:gd name="connsiteX2137" fmla="*/ 3350521 w 4456630"/>
              <a:gd name="connsiteY2137" fmla="*/ 1084019 h 3536279"/>
              <a:gd name="connsiteX2138" fmla="*/ 3333977 w 4456630"/>
              <a:gd name="connsiteY2138" fmla="*/ 1053795 h 3536279"/>
              <a:gd name="connsiteX2139" fmla="*/ 3353278 w 4456630"/>
              <a:gd name="connsiteY2139" fmla="*/ 1015329 h 3536279"/>
              <a:gd name="connsiteX2140" fmla="*/ 3309377 w 4456630"/>
              <a:gd name="connsiteY2140" fmla="*/ 1015329 h 3536279"/>
              <a:gd name="connsiteX2141" fmla="*/ 3317541 w 4456630"/>
              <a:gd name="connsiteY2141" fmla="*/ 1077922 h 3536279"/>
              <a:gd name="connsiteX2142" fmla="*/ 3284884 w 4456630"/>
              <a:gd name="connsiteY2142" fmla="*/ 1083365 h 3536279"/>
              <a:gd name="connsiteX2143" fmla="*/ 3284884 w 4456630"/>
              <a:gd name="connsiteY2143" fmla="*/ 1018050 h 3536279"/>
              <a:gd name="connsiteX2144" fmla="*/ 3298491 w 4456630"/>
              <a:gd name="connsiteY2144" fmla="*/ 1058872 h 3536279"/>
              <a:gd name="connsiteX2145" fmla="*/ 3309377 w 4456630"/>
              <a:gd name="connsiteY2145" fmla="*/ 1015329 h 3536279"/>
              <a:gd name="connsiteX2146" fmla="*/ 3338872 w 4456630"/>
              <a:gd name="connsiteY2146" fmla="*/ 896266 h 3536279"/>
              <a:gd name="connsiteX2147" fmla="*/ 3355680 w 4456630"/>
              <a:gd name="connsiteY2147" fmla="*/ 942685 h 3536279"/>
              <a:gd name="connsiteX2148" fmla="*/ 3372489 w 4456630"/>
              <a:gd name="connsiteY2148" fmla="*/ 918110 h 3536279"/>
              <a:gd name="connsiteX2149" fmla="*/ 3364085 w 4456630"/>
              <a:gd name="connsiteY2149" fmla="*/ 959068 h 3536279"/>
              <a:gd name="connsiteX2150" fmla="*/ 3344475 w 4456630"/>
              <a:gd name="connsiteY2150" fmla="*/ 959068 h 3536279"/>
              <a:gd name="connsiteX2151" fmla="*/ 3338872 w 4456630"/>
              <a:gd name="connsiteY2151" fmla="*/ 896266 h 3536279"/>
              <a:gd name="connsiteX2152" fmla="*/ 3556897 w 4456630"/>
              <a:gd name="connsiteY2152" fmla="*/ 893548 h 3536279"/>
              <a:gd name="connsiteX2153" fmla="*/ 3568530 w 4456630"/>
              <a:gd name="connsiteY2153" fmla="*/ 918683 h 3536279"/>
              <a:gd name="connsiteX2154" fmla="*/ 3567841 w 4456630"/>
              <a:gd name="connsiteY2154" fmla="*/ 948106 h 3536279"/>
              <a:gd name="connsiteX2155" fmla="*/ 3540268 w 4456630"/>
              <a:gd name="connsiteY2155" fmla="*/ 964529 h 3536279"/>
              <a:gd name="connsiteX2156" fmla="*/ 3526482 w 4456630"/>
              <a:gd name="connsiteY2156" fmla="*/ 939895 h 3536279"/>
              <a:gd name="connsiteX2157" fmla="*/ 3537511 w 4456630"/>
              <a:gd name="connsiteY2157" fmla="*/ 898839 h 3536279"/>
              <a:gd name="connsiteX2158" fmla="*/ 3538550 w 4456630"/>
              <a:gd name="connsiteY2158" fmla="*/ 899414 h 3536279"/>
              <a:gd name="connsiteX2159" fmla="*/ 3546369 w 4456630"/>
              <a:gd name="connsiteY2159" fmla="*/ 942304 h 3536279"/>
              <a:gd name="connsiteX2160" fmla="*/ 3554183 w 4456630"/>
              <a:gd name="connsiteY2160" fmla="*/ 904799 h 3536279"/>
              <a:gd name="connsiteX2161" fmla="*/ 3489124 w 4456630"/>
              <a:gd name="connsiteY2161" fmla="*/ 891050 h 3536279"/>
              <a:gd name="connsiteX2162" fmla="*/ 3513497 w 4456630"/>
              <a:gd name="connsiteY2162" fmla="*/ 934593 h 3536279"/>
              <a:gd name="connsiteX2163" fmla="*/ 3497248 w 4456630"/>
              <a:gd name="connsiteY2163" fmla="*/ 964529 h 3536279"/>
              <a:gd name="connsiteX2164" fmla="*/ 3472875 w 4456630"/>
              <a:gd name="connsiteY2164" fmla="*/ 920986 h 3536279"/>
              <a:gd name="connsiteX2165" fmla="*/ 3489124 w 4456630"/>
              <a:gd name="connsiteY2165" fmla="*/ 891050 h 3536279"/>
              <a:gd name="connsiteX2166" fmla="*/ 3222229 w 4456630"/>
              <a:gd name="connsiteY2166" fmla="*/ 888329 h 3536279"/>
              <a:gd name="connsiteX2167" fmla="*/ 3232620 w 4456630"/>
              <a:gd name="connsiteY2167" fmla="*/ 901823 h 3536279"/>
              <a:gd name="connsiteX2168" fmla="*/ 3227424 w 4456630"/>
              <a:gd name="connsiteY2168" fmla="*/ 969292 h 3536279"/>
              <a:gd name="connsiteX2169" fmla="*/ 3209240 w 4456630"/>
              <a:gd name="connsiteY2169" fmla="*/ 904521 h 3536279"/>
              <a:gd name="connsiteX2170" fmla="*/ 3222229 w 4456630"/>
              <a:gd name="connsiteY2170" fmla="*/ 888329 h 3536279"/>
              <a:gd name="connsiteX2171" fmla="*/ 3300890 w 4456630"/>
              <a:gd name="connsiteY2171" fmla="*/ 883566 h 3536279"/>
              <a:gd name="connsiteX2172" fmla="*/ 3317433 w 4456630"/>
              <a:gd name="connsiteY2172" fmla="*/ 951035 h 3536279"/>
              <a:gd name="connsiteX2173" fmla="*/ 3292618 w 4456630"/>
              <a:gd name="connsiteY2173" fmla="*/ 964529 h 3536279"/>
              <a:gd name="connsiteX2174" fmla="*/ 3276075 w 4456630"/>
              <a:gd name="connsiteY2174" fmla="*/ 945638 h 3536279"/>
              <a:gd name="connsiteX2175" fmla="*/ 3281589 w 4456630"/>
              <a:gd name="connsiteY2175" fmla="*/ 894361 h 3536279"/>
              <a:gd name="connsiteX2176" fmla="*/ 3298133 w 4456630"/>
              <a:gd name="connsiteY2176" fmla="*/ 937541 h 3536279"/>
              <a:gd name="connsiteX2177" fmla="*/ 3300890 w 4456630"/>
              <a:gd name="connsiteY2177" fmla="*/ 883566 h 3536279"/>
              <a:gd name="connsiteX2178" fmla="*/ 3157888 w 4456630"/>
              <a:gd name="connsiteY2178" fmla="*/ 879953 h 3536279"/>
              <a:gd name="connsiteX2179" fmla="*/ 3171229 w 4456630"/>
              <a:gd name="connsiteY2179" fmla="*/ 879953 h 3536279"/>
              <a:gd name="connsiteX2180" fmla="*/ 3174038 w 4456630"/>
              <a:gd name="connsiteY2180" fmla="*/ 896375 h 3536279"/>
              <a:gd name="connsiteX2181" fmla="*/ 3168420 w 4456630"/>
              <a:gd name="connsiteY2181" fmla="*/ 934694 h 3536279"/>
              <a:gd name="connsiteX2182" fmla="*/ 3159994 w 4456630"/>
              <a:gd name="connsiteY2182" fmla="*/ 956591 h 3536279"/>
              <a:gd name="connsiteX2183" fmla="*/ 3145951 w 4456630"/>
              <a:gd name="connsiteY2183" fmla="*/ 934694 h 3536279"/>
              <a:gd name="connsiteX2184" fmla="*/ 3143142 w 4456630"/>
              <a:gd name="connsiteY2184" fmla="*/ 918272 h 3536279"/>
              <a:gd name="connsiteX2185" fmla="*/ 3148760 w 4456630"/>
              <a:gd name="connsiteY2185" fmla="*/ 888164 h 3536279"/>
              <a:gd name="connsiteX2186" fmla="*/ 3157888 w 4456630"/>
              <a:gd name="connsiteY2186" fmla="*/ 879953 h 3536279"/>
              <a:gd name="connsiteX2187" fmla="*/ 3698501 w 4456630"/>
              <a:gd name="connsiteY2187" fmla="*/ 859177 h 3536279"/>
              <a:gd name="connsiteX2188" fmla="*/ 3983870 w 4456630"/>
              <a:gd name="connsiteY2188" fmla="*/ 861774 h 3536279"/>
              <a:gd name="connsiteX2189" fmla="*/ 4008330 w 4456630"/>
              <a:gd name="connsiteY2189" fmla="*/ 872165 h 3536279"/>
              <a:gd name="connsiteX2190" fmla="*/ 3986588 w 4456630"/>
              <a:gd name="connsiteY2190" fmla="*/ 879958 h 3536279"/>
              <a:gd name="connsiteX2191" fmla="*/ 3717526 w 4456630"/>
              <a:gd name="connsiteY2191" fmla="*/ 879958 h 3536279"/>
              <a:gd name="connsiteX2192" fmla="*/ 3668605 w 4456630"/>
              <a:gd name="connsiteY2192" fmla="*/ 877361 h 3536279"/>
              <a:gd name="connsiteX2193" fmla="*/ 3698501 w 4456630"/>
              <a:gd name="connsiteY2193" fmla="*/ 859177 h 3536279"/>
              <a:gd name="connsiteX2194" fmla="*/ 268180 w 4456630"/>
              <a:gd name="connsiteY2194" fmla="*/ 850229 h 3536279"/>
              <a:gd name="connsiteX2195" fmla="*/ 273472 w 4456630"/>
              <a:gd name="connsiteY2195" fmla="*/ 980187 h 3536279"/>
              <a:gd name="connsiteX2196" fmla="*/ 273441 w 4456630"/>
              <a:gd name="connsiteY2196" fmla="*/ 982781 h 3536279"/>
              <a:gd name="connsiteX2197" fmla="*/ 277115 w 4456630"/>
              <a:gd name="connsiteY2197" fmla="*/ 1119792 h 3536279"/>
              <a:gd name="connsiteX2198" fmla="*/ 278813 w 4456630"/>
              <a:gd name="connsiteY2198" fmla="*/ 1259179 h 3536279"/>
              <a:gd name="connsiteX2199" fmla="*/ 289687 w 4456630"/>
              <a:gd name="connsiteY2199" fmla="*/ 1288951 h 3536279"/>
              <a:gd name="connsiteX2200" fmla="*/ 322307 w 4456630"/>
              <a:gd name="connsiteY2200" fmla="*/ 1261886 h 3536279"/>
              <a:gd name="connsiteX2201" fmla="*/ 322307 w 4456630"/>
              <a:gd name="connsiteY2201" fmla="*/ 1091373 h 3536279"/>
              <a:gd name="connsiteX2202" fmla="*/ 322869 w 4456630"/>
              <a:gd name="connsiteY2202" fmla="*/ 1097233 h 3536279"/>
              <a:gd name="connsiteX2203" fmla="*/ 322711 w 4456630"/>
              <a:gd name="connsiteY2203" fmla="*/ 1091999 h 3536279"/>
              <a:gd name="connsiteX2204" fmla="*/ 322711 w 4456630"/>
              <a:gd name="connsiteY2204" fmla="*/ 1048725 h 3536279"/>
              <a:gd name="connsiteX2205" fmla="*/ 323002 w 4456630"/>
              <a:gd name="connsiteY2205" fmla="*/ 1048570 h 3536279"/>
              <a:gd name="connsiteX2206" fmla="*/ 322155 w 4456630"/>
              <a:gd name="connsiteY2206" fmla="*/ 1048212 h 3536279"/>
              <a:gd name="connsiteX2207" fmla="*/ 327676 w 4456630"/>
              <a:gd name="connsiteY2207" fmla="*/ 1026441 h 3536279"/>
              <a:gd name="connsiteX2208" fmla="*/ 328125 w 4456630"/>
              <a:gd name="connsiteY2208" fmla="*/ 1027516 h 3536279"/>
              <a:gd name="connsiteX2209" fmla="*/ 328138 w 4456630"/>
              <a:gd name="connsiteY2209" fmla="*/ 1027088 h 3536279"/>
              <a:gd name="connsiteX2210" fmla="*/ 409548 w 4456630"/>
              <a:gd name="connsiteY2210" fmla="*/ 1102818 h 3536279"/>
              <a:gd name="connsiteX2211" fmla="*/ 409548 w 4456630"/>
              <a:gd name="connsiteY2211" fmla="*/ 1262391 h 3536279"/>
              <a:gd name="connsiteX2212" fmla="*/ 436685 w 4456630"/>
              <a:gd name="connsiteY2212" fmla="*/ 1289437 h 3536279"/>
              <a:gd name="connsiteX2213" fmla="*/ 518095 w 4456630"/>
              <a:gd name="connsiteY2213" fmla="*/ 1211003 h 3536279"/>
              <a:gd name="connsiteX2214" fmla="*/ 520533 w 4456630"/>
              <a:gd name="connsiteY2214" fmla="*/ 1167271 h 3536279"/>
              <a:gd name="connsiteX2215" fmla="*/ 520135 w 4456630"/>
              <a:gd name="connsiteY2215" fmla="*/ 1162320 h 3536279"/>
              <a:gd name="connsiteX2216" fmla="*/ 517417 w 4456630"/>
              <a:gd name="connsiteY2216" fmla="*/ 1129864 h 3536279"/>
              <a:gd name="connsiteX2217" fmla="*/ 556400 w 4456630"/>
              <a:gd name="connsiteY2217" fmla="*/ 1073954 h 3536279"/>
              <a:gd name="connsiteX2218" fmla="*/ 590348 w 4456630"/>
              <a:gd name="connsiteY2218" fmla="*/ 1083756 h 3536279"/>
              <a:gd name="connsiteX2219" fmla="*/ 591318 w 4456630"/>
              <a:gd name="connsiteY2219" fmla="*/ 1083591 h 3536279"/>
              <a:gd name="connsiteX2220" fmla="*/ 596683 w 4456630"/>
              <a:gd name="connsiteY2220" fmla="*/ 1083591 h 3536279"/>
              <a:gd name="connsiteX2221" fmla="*/ 596724 w 4456630"/>
              <a:gd name="connsiteY2221" fmla="*/ 1084725 h 3536279"/>
              <a:gd name="connsiteX2222" fmla="*/ 596936 w 4456630"/>
              <a:gd name="connsiteY2222" fmla="*/ 1083591 h 3536279"/>
              <a:gd name="connsiteX2223" fmla="*/ 602421 w 4456630"/>
              <a:gd name="connsiteY2223" fmla="*/ 1246151 h 3536279"/>
              <a:gd name="connsiteX2224" fmla="*/ 605159 w 4456630"/>
              <a:gd name="connsiteY2224" fmla="*/ 1286733 h 3536279"/>
              <a:gd name="connsiteX2225" fmla="*/ 650589 w 4456630"/>
              <a:gd name="connsiteY2225" fmla="*/ 1286733 h 3536279"/>
              <a:gd name="connsiteX2226" fmla="*/ 715816 w 4456630"/>
              <a:gd name="connsiteY2226" fmla="*/ 1219117 h 3536279"/>
              <a:gd name="connsiteX2227" fmla="*/ 715816 w 4456630"/>
              <a:gd name="connsiteY2227" fmla="*/ 927017 h 3536279"/>
              <a:gd name="connsiteX2228" fmla="*/ 762019 w 4456630"/>
              <a:gd name="connsiteY2228" fmla="*/ 875629 h 3536279"/>
              <a:gd name="connsiteX2229" fmla="*/ 800068 w 4456630"/>
              <a:gd name="connsiteY2229" fmla="*/ 929721 h 3536279"/>
              <a:gd name="connsiteX2230" fmla="*/ 800068 w 4456630"/>
              <a:gd name="connsiteY2230" fmla="*/ 1246163 h 3536279"/>
              <a:gd name="connsiteX2231" fmla="*/ 838117 w 4456630"/>
              <a:gd name="connsiteY2231" fmla="*/ 1286733 h 3536279"/>
              <a:gd name="connsiteX2232" fmla="*/ 857142 w 4456630"/>
              <a:gd name="connsiteY2232" fmla="*/ 1297551 h 3536279"/>
              <a:gd name="connsiteX2233" fmla="*/ 838117 w 4456630"/>
              <a:gd name="connsiteY2233" fmla="*/ 1302960 h 3536279"/>
              <a:gd name="connsiteX2234" fmla="*/ 666896 w 4456630"/>
              <a:gd name="connsiteY2234" fmla="*/ 1308370 h 3536279"/>
              <a:gd name="connsiteX2235" fmla="*/ 631565 w 4456630"/>
              <a:gd name="connsiteY2235" fmla="*/ 1307694 h 3536279"/>
              <a:gd name="connsiteX2236" fmla="*/ 596451 w 4456630"/>
              <a:gd name="connsiteY2236" fmla="*/ 1302990 h 3536279"/>
              <a:gd name="connsiteX2237" fmla="*/ 563804 w 4456630"/>
              <a:gd name="connsiteY2237" fmla="*/ 1305792 h 3536279"/>
              <a:gd name="connsiteX2238" fmla="*/ 463822 w 4456630"/>
              <a:gd name="connsiteY2238" fmla="*/ 1313779 h 3536279"/>
              <a:gd name="connsiteX2239" fmla="*/ 455681 w 4456630"/>
              <a:gd name="connsiteY2239" fmla="*/ 1308370 h 3536279"/>
              <a:gd name="connsiteX2240" fmla="*/ 452801 w 4456630"/>
              <a:gd name="connsiteY2240" fmla="*/ 1307897 h 3536279"/>
              <a:gd name="connsiteX2241" fmla="*/ 357215 w 4456630"/>
              <a:gd name="connsiteY2241" fmla="*/ 1307897 h 3536279"/>
              <a:gd name="connsiteX2242" fmla="*/ 355953 w 4456630"/>
              <a:gd name="connsiteY2242" fmla="*/ 1308032 h 3536279"/>
              <a:gd name="connsiteX2243" fmla="*/ 354531 w 4456630"/>
              <a:gd name="connsiteY2243" fmla="*/ 1307897 h 3536279"/>
              <a:gd name="connsiteX2244" fmla="*/ 289687 w 4456630"/>
              <a:gd name="connsiteY2244" fmla="*/ 1307897 h 3536279"/>
              <a:gd name="connsiteX2245" fmla="*/ 262503 w 4456630"/>
              <a:gd name="connsiteY2245" fmla="*/ 1278125 h 3536279"/>
              <a:gd name="connsiteX2246" fmla="*/ 259785 w 4456630"/>
              <a:gd name="connsiteY2246" fmla="*/ 1245646 h 3536279"/>
              <a:gd name="connsiteX2247" fmla="*/ 260226 w 4456630"/>
              <a:gd name="connsiteY2247" fmla="*/ 1245245 h 3536279"/>
              <a:gd name="connsiteX2248" fmla="*/ 257597 w 4456630"/>
              <a:gd name="connsiteY2248" fmla="*/ 1202536 h 3536279"/>
              <a:gd name="connsiteX2249" fmla="*/ 254951 w 4456630"/>
              <a:gd name="connsiteY2249" fmla="*/ 1161586 h 3536279"/>
              <a:gd name="connsiteX2250" fmla="*/ 257597 w 4456630"/>
              <a:gd name="connsiteY2250" fmla="*/ 1072240 h 3536279"/>
              <a:gd name="connsiteX2251" fmla="*/ 257597 w 4456630"/>
              <a:gd name="connsiteY2251" fmla="*/ 871888 h 3536279"/>
              <a:gd name="connsiteX2252" fmla="*/ 268180 w 4456630"/>
              <a:gd name="connsiteY2252" fmla="*/ 850229 h 3536279"/>
              <a:gd name="connsiteX2253" fmla="*/ 3950887 w 4456630"/>
              <a:gd name="connsiteY2253" fmla="*/ 823906 h 3536279"/>
              <a:gd name="connsiteX2254" fmla="*/ 4024205 w 4456630"/>
              <a:gd name="connsiteY2254" fmla="*/ 831497 h 3536279"/>
              <a:gd name="connsiteX2255" fmla="*/ 4024205 w 4456630"/>
              <a:gd name="connsiteY2255" fmla="*/ 842292 h 3536279"/>
              <a:gd name="connsiteX2256" fmla="*/ 3926448 w 4456630"/>
              <a:gd name="connsiteY2256" fmla="*/ 836894 h 3536279"/>
              <a:gd name="connsiteX2257" fmla="*/ 3926448 w 4456630"/>
              <a:gd name="connsiteY2257" fmla="*/ 828798 h 3536279"/>
              <a:gd name="connsiteX2258" fmla="*/ 3950887 w 4456630"/>
              <a:gd name="connsiteY2258" fmla="*/ 823906 h 3536279"/>
              <a:gd name="connsiteX2259" fmla="*/ 3592218 w 4456630"/>
              <a:gd name="connsiteY2259" fmla="*/ 817572 h 3536279"/>
              <a:gd name="connsiteX2260" fmla="*/ 3646380 w 4456630"/>
              <a:gd name="connsiteY2260" fmla="*/ 823015 h 3536279"/>
              <a:gd name="connsiteX2261" fmla="*/ 3475771 w 4456630"/>
              <a:gd name="connsiteY2261" fmla="*/ 831179 h 3536279"/>
              <a:gd name="connsiteX2262" fmla="*/ 3474462 w 4456630"/>
              <a:gd name="connsiteY2262" fmla="*/ 831311 h 3536279"/>
              <a:gd name="connsiteX2263" fmla="*/ 3463536 w 4456630"/>
              <a:gd name="connsiteY2263" fmla="*/ 829113 h 3536279"/>
              <a:gd name="connsiteX2264" fmla="*/ 3462230 w 4456630"/>
              <a:gd name="connsiteY2264" fmla="*/ 828457 h 3536279"/>
              <a:gd name="connsiteX2265" fmla="*/ 3535349 w 4456630"/>
              <a:gd name="connsiteY2265" fmla="*/ 825736 h 3536279"/>
              <a:gd name="connsiteX2266" fmla="*/ 3592218 w 4456630"/>
              <a:gd name="connsiteY2266" fmla="*/ 817572 h 3536279"/>
              <a:gd name="connsiteX2267" fmla="*/ 1450239 w 4456630"/>
              <a:gd name="connsiteY2267" fmla="*/ 771129 h 3536279"/>
              <a:gd name="connsiteX2268" fmla="*/ 1412434 w 4456630"/>
              <a:gd name="connsiteY2268" fmla="*/ 774964 h 3536279"/>
              <a:gd name="connsiteX2269" fmla="*/ 1398857 w 4456630"/>
              <a:gd name="connsiteY2269" fmla="*/ 794055 h 3536279"/>
              <a:gd name="connsiteX2270" fmla="*/ 1363556 w 4456630"/>
              <a:gd name="connsiteY2270" fmla="*/ 867691 h 3536279"/>
              <a:gd name="connsiteX2271" fmla="*/ 1436874 w 4456630"/>
              <a:gd name="connsiteY2271" fmla="*/ 807691 h 3536279"/>
              <a:gd name="connsiteX2272" fmla="*/ 1458597 w 4456630"/>
              <a:gd name="connsiteY2272" fmla="*/ 777691 h 3536279"/>
              <a:gd name="connsiteX2273" fmla="*/ 1450239 w 4456630"/>
              <a:gd name="connsiteY2273" fmla="*/ 771129 h 3536279"/>
              <a:gd name="connsiteX2274" fmla="*/ 580917 w 4456630"/>
              <a:gd name="connsiteY2274" fmla="*/ 732697 h 3536279"/>
              <a:gd name="connsiteX2275" fmla="*/ 630130 w 4456630"/>
              <a:gd name="connsiteY2275" fmla="*/ 739558 h 3536279"/>
              <a:gd name="connsiteX2276" fmla="*/ 531705 w 4456630"/>
              <a:gd name="connsiteY2276" fmla="*/ 737063 h 3536279"/>
              <a:gd name="connsiteX2277" fmla="*/ 580917 w 4456630"/>
              <a:gd name="connsiteY2277" fmla="*/ 732697 h 3536279"/>
              <a:gd name="connsiteX2278" fmla="*/ 3374919 w 4456630"/>
              <a:gd name="connsiteY2278" fmla="*/ 720054 h 3536279"/>
              <a:gd name="connsiteX2279" fmla="*/ 3374919 w 4456630"/>
              <a:gd name="connsiteY2279" fmla="*/ 772442 h 3536279"/>
              <a:gd name="connsiteX2280" fmla="*/ 3374919 w 4456630"/>
              <a:gd name="connsiteY2280" fmla="*/ 720054 h 3536279"/>
              <a:gd name="connsiteX2281" fmla="*/ 3948006 w 4456630"/>
              <a:gd name="connsiteY2281" fmla="*/ 683541 h 3536279"/>
              <a:gd name="connsiteX2282" fmla="*/ 3926514 w 4456630"/>
              <a:gd name="connsiteY2282" fmla="*/ 691975 h 3536279"/>
              <a:gd name="connsiteX2283" fmla="*/ 3914091 w 4456630"/>
              <a:gd name="connsiteY2283" fmla="*/ 709134 h 3536279"/>
              <a:gd name="connsiteX2284" fmla="*/ 3913081 w 4456630"/>
              <a:gd name="connsiteY2284" fmla="*/ 710000 h 3536279"/>
              <a:gd name="connsiteX2285" fmla="*/ 3913226 w 4456630"/>
              <a:gd name="connsiteY2285" fmla="*/ 710329 h 3536279"/>
              <a:gd name="connsiteX2286" fmla="*/ 3913081 w 4456630"/>
              <a:gd name="connsiteY2286" fmla="*/ 710529 h 3536279"/>
              <a:gd name="connsiteX2287" fmla="*/ 3913269 w 4456630"/>
              <a:gd name="connsiteY2287" fmla="*/ 710428 h 3536279"/>
              <a:gd name="connsiteX2288" fmla="*/ 3916127 w 4456630"/>
              <a:gd name="connsiteY2288" fmla="*/ 716945 h 3536279"/>
              <a:gd name="connsiteX2289" fmla="*/ 3920518 w 4456630"/>
              <a:gd name="connsiteY2289" fmla="*/ 717803 h 3536279"/>
              <a:gd name="connsiteX2290" fmla="*/ 3920172 w 4456630"/>
              <a:gd name="connsiteY2290" fmla="*/ 718069 h 3536279"/>
              <a:gd name="connsiteX2291" fmla="*/ 3914669 w 4456630"/>
              <a:gd name="connsiteY2291" fmla="*/ 729181 h 3536279"/>
              <a:gd name="connsiteX2292" fmla="*/ 3922924 w 4456630"/>
              <a:gd name="connsiteY2292" fmla="*/ 729181 h 3536279"/>
              <a:gd name="connsiteX2293" fmla="*/ 3952713 w 4456630"/>
              <a:gd name="connsiteY2293" fmla="*/ 706625 h 3536279"/>
              <a:gd name="connsiteX2294" fmla="*/ 3956411 w 4456630"/>
              <a:gd name="connsiteY2294" fmla="*/ 704708 h 3536279"/>
              <a:gd name="connsiteX2295" fmla="*/ 3948287 w 4456630"/>
              <a:gd name="connsiteY2295" fmla="*/ 683541 h 3536279"/>
              <a:gd name="connsiteX2296" fmla="*/ 3947559 w 4456630"/>
              <a:gd name="connsiteY2296" fmla="*/ 684020 h 3536279"/>
              <a:gd name="connsiteX2297" fmla="*/ 1989284 w 4456630"/>
              <a:gd name="connsiteY2297" fmla="*/ 677087 h 3536279"/>
              <a:gd name="connsiteX2298" fmla="*/ 1977389 w 4456630"/>
              <a:gd name="connsiteY2298" fmla="*/ 679475 h 3536279"/>
              <a:gd name="connsiteX2299" fmla="*/ 1906699 w 4456630"/>
              <a:gd name="connsiteY2299" fmla="*/ 731333 h 3536279"/>
              <a:gd name="connsiteX2300" fmla="*/ 1901262 w 4456630"/>
              <a:gd name="connsiteY2300" fmla="*/ 742251 h 3536279"/>
              <a:gd name="connsiteX2301" fmla="*/ 1966513 w 4456630"/>
              <a:gd name="connsiteY2301" fmla="*/ 813215 h 3536279"/>
              <a:gd name="connsiteX2302" fmla="*/ 2064391 w 4456630"/>
              <a:gd name="connsiteY2302" fmla="*/ 791379 h 3536279"/>
              <a:gd name="connsiteX2303" fmla="*/ 2121487 w 4456630"/>
              <a:gd name="connsiteY2303" fmla="*/ 736792 h 3536279"/>
              <a:gd name="connsiteX2304" fmla="*/ 2135081 w 4456630"/>
              <a:gd name="connsiteY2304" fmla="*/ 723145 h 3536279"/>
              <a:gd name="connsiteX2305" fmla="*/ 2067110 w 4456630"/>
              <a:gd name="connsiteY2305" fmla="*/ 693122 h 3536279"/>
              <a:gd name="connsiteX2306" fmla="*/ 1999139 w 4456630"/>
              <a:gd name="connsiteY2306" fmla="*/ 684933 h 3536279"/>
              <a:gd name="connsiteX2307" fmla="*/ 1989284 w 4456630"/>
              <a:gd name="connsiteY2307" fmla="*/ 677087 h 3536279"/>
              <a:gd name="connsiteX2308" fmla="*/ 3735758 w 4456630"/>
              <a:gd name="connsiteY2308" fmla="*/ 661316 h 3536279"/>
              <a:gd name="connsiteX2309" fmla="*/ 3711469 w 4456630"/>
              <a:gd name="connsiteY2309" fmla="*/ 712116 h 3536279"/>
              <a:gd name="connsiteX2310" fmla="*/ 3746553 w 4456630"/>
              <a:gd name="connsiteY2310" fmla="*/ 688053 h 3536279"/>
              <a:gd name="connsiteX2311" fmla="*/ 3735758 w 4456630"/>
              <a:gd name="connsiteY2311" fmla="*/ 661316 h 3536279"/>
              <a:gd name="connsiteX2312" fmla="*/ 3388149 w 4456630"/>
              <a:gd name="connsiteY2312" fmla="*/ 642266 h 3536279"/>
              <a:gd name="connsiteX2313" fmla="*/ 3374919 w 4456630"/>
              <a:gd name="connsiteY2313" fmla="*/ 669571 h 3536279"/>
              <a:gd name="connsiteX2314" fmla="*/ 3374919 w 4456630"/>
              <a:gd name="connsiteY2314" fmla="*/ 710529 h 3536279"/>
              <a:gd name="connsiteX2315" fmla="*/ 3388149 w 4456630"/>
              <a:gd name="connsiteY2315" fmla="*/ 642266 h 3536279"/>
              <a:gd name="connsiteX2316" fmla="*/ 3526886 w 4456630"/>
              <a:gd name="connsiteY2316" fmla="*/ 641869 h 3536279"/>
              <a:gd name="connsiteX2317" fmla="*/ 3513176 w 4456630"/>
              <a:gd name="connsiteY2317" fmla="*/ 683541 h 3536279"/>
              <a:gd name="connsiteX2318" fmla="*/ 3513868 w 4456630"/>
              <a:gd name="connsiteY2318" fmla="*/ 683217 h 3536279"/>
              <a:gd name="connsiteX2319" fmla="*/ 3513685 w 4456630"/>
              <a:gd name="connsiteY2319" fmla="*/ 683382 h 3536279"/>
              <a:gd name="connsiteX2320" fmla="*/ 3513685 w 4456630"/>
              <a:gd name="connsiteY2320" fmla="*/ 745454 h 3536279"/>
              <a:gd name="connsiteX2321" fmla="*/ 3548891 w 4456630"/>
              <a:gd name="connsiteY2321" fmla="*/ 667190 h 3536279"/>
              <a:gd name="connsiteX2322" fmla="*/ 3547800 w 4456630"/>
              <a:gd name="connsiteY2322" fmla="*/ 667350 h 3536279"/>
              <a:gd name="connsiteX2323" fmla="*/ 3548822 w 4456630"/>
              <a:gd name="connsiteY2323" fmla="*/ 666872 h 3536279"/>
              <a:gd name="connsiteX2324" fmla="*/ 3526886 w 4456630"/>
              <a:gd name="connsiteY2324" fmla="*/ 641869 h 3536279"/>
              <a:gd name="connsiteX2325" fmla="*/ 2037291 w 4456630"/>
              <a:gd name="connsiteY2325" fmla="*/ 637027 h 3536279"/>
              <a:gd name="connsiteX2326" fmla="*/ 2007605 w 4456630"/>
              <a:gd name="connsiteY2326" fmla="*/ 647822 h 3536279"/>
              <a:gd name="connsiteX2327" fmla="*/ 2018400 w 4456630"/>
              <a:gd name="connsiteY2327" fmla="*/ 655918 h 3536279"/>
              <a:gd name="connsiteX2328" fmla="*/ 2056182 w 4456630"/>
              <a:gd name="connsiteY2328" fmla="*/ 647822 h 3536279"/>
              <a:gd name="connsiteX2329" fmla="*/ 2037291 w 4456630"/>
              <a:gd name="connsiteY2329" fmla="*/ 637027 h 3536279"/>
              <a:gd name="connsiteX2330" fmla="*/ 3735282 w 4456630"/>
              <a:gd name="connsiteY2330" fmla="*/ 626391 h 3536279"/>
              <a:gd name="connsiteX2331" fmla="*/ 3729990 w 4456630"/>
              <a:gd name="connsiteY2331" fmla="*/ 634329 h 3536279"/>
              <a:gd name="connsiteX2332" fmla="*/ 3735282 w 4456630"/>
              <a:gd name="connsiteY2332" fmla="*/ 626391 h 3536279"/>
              <a:gd name="connsiteX2333" fmla="*/ 3749850 w 4456630"/>
              <a:gd name="connsiteY2333" fmla="*/ 612104 h 3536279"/>
              <a:gd name="connsiteX2334" fmla="*/ 3736309 w 4456630"/>
              <a:gd name="connsiteY2334" fmla="*/ 625862 h 3536279"/>
              <a:gd name="connsiteX2335" fmla="*/ 3730893 w 4456630"/>
              <a:gd name="connsiteY2335" fmla="*/ 634117 h 3536279"/>
              <a:gd name="connsiteX2336" fmla="*/ 3716877 w 4456630"/>
              <a:gd name="connsiteY2336" fmla="*/ 650732 h 3536279"/>
              <a:gd name="connsiteX2337" fmla="*/ 3714644 w 4456630"/>
              <a:gd name="connsiteY2337" fmla="*/ 652585 h 3536279"/>
              <a:gd name="connsiteX2338" fmla="*/ 3714772 w 4456630"/>
              <a:gd name="connsiteY2338" fmla="*/ 653228 h 3536279"/>
              <a:gd name="connsiteX2339" fmla="*/ 3714644 w 4456630"/>
              <a:gd name="connsiteY2339" fmla="*/ 653379 h 3536279"/>
              <a:gd name="connsiteX2340" fmla="*/ 3714788 w 4456630"/>
              <a:gd name="connsiteY2340" fmla="*/ 653307 h 3536279"/>
              <a:gd name="connsiteX2341" fmla="*/ 3716887 w 4456630"/>
              <a:gd name="connsiteY2341" fmla="*/ 663863 h 3536279"/>
              <a:gd name="connsiteX2342" fmla="*/ 3736309 w 4456630"/>
              <a:gd name="connsiteY2342" fmla="*/ 660788 h 3536279"/>
              <a:gd name="connsiteX2343" fmla="*/ 3752558 w 4456630"/>
              <a:gd name="connsiteY2343" fmla="*/ 641649 h 3536279"/>
              <a:gd name="connsiteX2344" fmla="*/ 3754927 w 4456630"/>
              <a:gd name="connsiteY2344" fmla="*/ 635498 h 3536279"/>
              <a:gd name="connsiteX2345" fmla="*/ 3747480 w 4456630"/>
              <a:gd name="connsiteY2345" fmla="*/ 633536 h 3536279"/>
              <a:gd name="connsiteX2346" fmla="*/ 3753573 w 4456630"/>
              <a:gd name="connsiteY2346" fmla="*/ 623111 h 3536279"/>
              <a:gd name="connsiteX2347" fmla="*/ 3749850 w 4456630"/>
              <a:gd name="connsiteY2347" fmla="*/ 612104 h 3536279"/>
              <a:gd name="connsiteX2348" fmla="*/ 1675299 w 4456630"/>
              <a:gd name="connsiteY2348" fmla="*/ 598133 h 3536279"/>
              <a:gd name="connsiteX2349" fmla="*/ 1662744 w 4456630"/>
              <a:gd name="connsiteY2349" fmla="*/ 609308 h 3536279"/>
              <a:gd name="connsiteX2350" fmla="*/ 1508018 w 4456630"/>
              <a:gd name="connsiteY2350" fmla="*/ 771854 h 3536279"/>
              <a:gd name="connsiteX2351" fmla="*/ 1597596 w 4456630"/>
              <a:gd name="connsiteY2351" fmla="*/ 823327 h 3536279"/>
              <a:gd name="connsiteX2352" fmla="*/ 1649172 w 4456630"/>
              <a:gd name="connsiteY2352" fmla="*/ 826036 h 3536279"/>
              <a:gd name="connsiteX2353" fmla="*/ 1695319 w 4456630"/>
              <a:gd name="connsiteY2353" fmla="*/ 820618 h 3536279"/>
              <a:gd name="connsiteX2354" fmla="*/ 1763181 w 4456630"/>
              <a:gd name="connsiteY2354" fmla="*/ 807072 h 3536279"/>
              <a:gd name="connsiteX2355" fmla="*/ 1820186 w 4456630"/>
              <a:gd name="connsiteY2355" fmla="*/ 769145 h 3536279"/>
              <a:gd name="connsiteX2356" fmla="*/ 1828329 w 4456630"/>
              <a:gd name="connsiteY2356" fmla="*/ 695999 h 3536279"/>
              <a:gd name="connsiteX2357" fmla="*/ 1692604 w 4456630"/>
              <a:gd name="connsiteY2357" fmla="*/ 603889 h 3536279"/>
              <a:gd name="connsiteX2358" fmla="*/ 1689890 w 4456630"/>
              <a:gd name="connsiteY2358" fmla="*/ 601180 h 3536279"/>
              <a:gd name="connsiteX2359" fmla="*/ 1675299 w 4456630"/>
              <a:gd name="connsiteY2359" fmla="*/ 598133 h 3536279"/>
              <a:gd name="connsiteX2360" fmla="*/ 3936879 w 4456630"/>
              <a:gd name="connsiteY2360" fmla="*/ 583926 h 3536279"/>
              <a:gd name="connsiteX2361" fmla="*/ 3925781 w 4456630"/>
              <a:gd name="connsiteY2361" fmla="*/ 599404 h 3536279"/>
              <a:gd name="connsiteX2362" fmla="*/ 3926045 w 4456630"/>
              <a:gd name="connsiteY2362" fmla="*/ 599287 h 3536279"/>
              <a:gd name="connsiteX2363" fmla="*/ 3912982 w 4456630"/>
              <a:gd name="connsiteY2363" fmla="*/ 618989 h 3536279"/>
              <a:gd name="connsiteX2364" fmla="*/ 3928825 w 4456630"/>
              <a:gd name="connsiteY2364" fmla="*/ 636721 h 3536279"/>
              <a:gd name="connsiteX2365" fmla="*/ 3928559 w 4456630"/>
              <a:gd name="connsiteY2365" fmla="*/ 636974 h 3536279"/>
              <a:gd name="connsiteX2366" fmla="*/ 3925822 w 4456630"/>
              <a:gd name="connsiteY2366" fmla="*/ 647402 h 3536279"/>
              <a:gd name="connsiteX2367" fmla="*/ 3917844 w 4456630"/>
              <a:gd name="connsiteY2367" fmla="*/ 655760 h 3536279"/>
              <a:gd name="connsiteX2368" fmla="*/ 3920622 w 4456630"/>
              <a:gd name="connsiteY2368" fmla="*/ 664492 h 3536279"/>
              <a:gd name="connsiteX2369" fmla="*/ 3939480 w 4456630"/>
              <a:gd name="connsiteY2369" fmla="*/ 647558 h 3536279"/>
              <a:gd name="connsiteX2370" fmla="*/ 3939672 w 4456630"/>
              <a:gd name="connsiteY2370" fmla="*/ 647558 h 3536279"/>
              <a:gd name="connsiteX2371" fmla="*/ 3948006 w 4456630"/>
              <a:gd name="connsiteY2371" fmla="*/ 639620 h 3536279"/>
              <a:gd name="connsiteX2372" fmla="*/ 3953563 w 4456630"/>
              <a:gd name="connsiteY2372" fmla="*/ 639620 h 3536279"/>
              <a:gd name="connsiteX2373" fmla="*/ 3954952 w 4456630"/>
              <a:gd name="connsiteY2373" fmla="*/ 631021 h 3536279"/>
              <a:gd name="connsiteX2374" fmla="*/ 3948048 w 4456630"/>
              <a:gd name="connsiteY2374" fmla="*/ 626419 h 3536279"/>
              <a:gd name="connsiteX2375" fmla="*/ 3948403 w 4456630"/>
              <a:gd name="connsiteY2375" fmla="*/ 626073 h 3536279"/>
              <a:gd name="connsiteX2376" fmla="*/ 3945625 w 4456630"/>
              <a:gd name="connsiteY2376" fmla="*/ 590990 h 3536279"/>
              <a:gd name="connsiteX2377" fmla="*/ 3944468 w 4456630"/>
              <a:gd name="connsiteY2377" fmla="*/ 591098 h 3536279"/>
              <a:gd name="connsiteX2378" fmla="*/ 3944831 w 4456630"/>
              <a:gd name="connsiteY2378" fmla="*/ 590937 h 3536279"/>
              <a:gd name="connsiteX2379" fmla="*/ 3936879 w 4456630"/>
              <a:gd name="connsiteY2379" fmla="*/ 583926 h 3536279"/>
              <a:gd name="connsiteX2380" fmla="*/ 3635904 w 4456630"/>
              <a:gd name="connsiteY2380" fmla="*/ 554954 h 3536279"/>
              <a:gd name="connsiteX2381" fmla="*/ 3608959 w 4456630"/>
              <a:gd name="connsiteY2381" fmla="*/ 599991 h 3536279"/>
              <a:gd name="connsiteX2382" fmla="*/ 3606627 w 4456630"/>
              <a:gd name="connsiteY2382" fmla="*/ 615699 h 3536279"/>
              <a:gd name="connsiteX2383" fmla="*/ 3604916 w 4456630"/>
              <a:gd name="connsiteY2383" fmla="*/ 618000 h 3536279"/>
              <a:gd name="connsiteX2384" fmla="*/ 3621299 w 4456630"/>
              <a:gd name="connsiteY2384" fmla="*/ 666986 h 3536279"/>
              <a:gd name="connsiteX2385" fmla="*/ 3621438 w 4456630"/>
              <a:gd name="connsiteY2385" fmla="*/ 667287 h 3536279"/>
              <a:gd name="connsiteX2386" fmla="*/ 3611456 w 4456630"/>
              <a:gd name="connsiteY2386" fmla="*/ 680631 h 3536279"/>
              <a:gd name="connsiteX2387" fmla="*/ 3630506 w 4456630"/>
              <a:gd name="connsiteY2387" fmla="*/ 668989 h 3536279"/>
              <a:gd name="connsiteX2388" fmla="*/ 3628398 w 4456630"/>
              <a:gd name="connsiteY2388" fmla="*/ 668238 h 3536279"/>
              <a:gd name="connsiteX2389" fmla="*/ 3638444 w 4456630"/>
              <a:gd name="connsiteY2389" fmla="*/ 658671 h 3536279"/>
              <a:gd name="connsiteX2390" fmla="*/ 3627331 w 4456630"/>
              <a:gd name="connsiteY2390" fmla="*/ 653379 h 3536279"/>
              <a:gd name="connsiteX2391" fmla="*/ 3627331 w 4456630"/>
              <a:gd name="connsiteY2391" fmla="*/ 667858 h 3536279"/>
              <a:gd name="connsiteX2392" fmla="*/ 3626760 w 4456630"/>
              <a:gd name="connsiteY2392" fmla="*/ 667654 h 3536279"/>
              <a:gd name="connsiteX2393" fmla="*/ 3626760 w 4456630"/>
              <a:gd name="connsiteY2393" fmla="*/ 653379 h 3536279"/>
              <a:gd name="connsiteX2394" fmla="*/ 3654023 w 4456630"/>
              <a:gd name="connsiteY2394" fmla="*/ 609751 h 3536279"/>
              <a:gd name="connsiteX2395" fmla="*/ 3648742 w 4456630"/>
              <a:gd name="connsiteY2395" fmla="*/ 591265 h 3536279"/>
              <a:gd name="connsiteX2396" fmla="*/ 3649398 w 4456630"/>
              <a:gd name="connsiteY2396" fmla="*/ 590845 h 3536279"/>
              <a:gd name="connsiteX2397" fmla="*/ 3635904 w 4456630"/>
              <a:gd name="connsiteY2397" fmla="*/ 554954 h 3536279"/>
              <a:gd name="connsiteX2398" fmla="*/ 3431655 w 4456630"/>
              <a:gd name="connsiteY2398" fmla="*/ 549730 h 3536279"/>
              <a:gd name="connsiteX2399" fmla="*/ 3399353 w 4456630"/>
              <a:gd name="connsiteY2399" fmla="*/ 590442 h 3536279"/>
              <a:gd name="connsiteX2400" fmla="*/ 3420888 w 4456630"/>
              <a:gd name="connsiteY2400" fmla="*/ 628440 h 3536279"/>
              <a:gd name="connsiteX2401" fmla="*/ 3445115 w 4456630"/>
              <a:gd name="connsiteY2401" fmla="*/ 579585 h 3536279"/>
              <a:gd name="connsiteX2402" fmla="*/ 3431655 w 4456630"/>
              <a:gd name="connsiteY2402" fmla="*/ 549730 h 3536279"/>
              <a:gd name="connsiteX2403" fmla="*/ 1706002 w 4456630"/>
              <a:gd name="connsiteY2403" fmla="*/ 542253 h 3536279"/>
              <a:gd name="connsiteX2404" fmla="*/ 1686952 w 4456630"/>
              <a:gd name="connsiteY2404" fmla="*/ 566066 h 3536279"/>
              <a:gd name="connsiteX2405" fmla="*/ 1697838 w 4456630"/>
              <a:gd name="connsiteY2405" fmla="*/ 581941 h 3536279"/>
              <a:gd name="connsiteX2406" fmla="*/ 1719609 w 4456630"/>
              <a:gd name="connsiteY2406" fmla="*/ 552836 h 3536279"/>
              <a:gd name="connsiteX2407" fmla="*/ 1706002 w 4456630"/>
              <a:gd name="connsiteY2407" fmla="*/ 542253 h 3536279"/>
              <a:gd name="connsiteX2408" fmla="*/ 3738456 w 4456630"/>
              <a:gd name="connsiteY2408" fmla="*/ 532728 h 3536279"/>
              <a:gd name="connsiteX2409" fmla="*/ 3724963 w 4456630"/>
              <a:gd name="connsiteY2409" fmla="*/ 538852 h 3536279"/>
              <a:gd name="connsiteX2410" fmla="*/ 3714168 w 4456630"/>
              <a:gd name="connsiteY2410" fmla="*/ 566066 h 3536279"/>
              <a:gd name="connsiteX2411" fmla="*/ 3741155 w 4456630"/>
              <a:gd name="connsiteY2411" fmla="*/ 576952 h 3536279"/>
              <a:gd name="connsiteX2412" fmla="*/ 3741651 w 4456630"/>
              <a:gd name="connsiteY2412" fmla="*/ 576889 h 3536279"/>
              <a:gd name="connsiteX2413" fmla="*/ 3744489 w 4456630"/>
              <a:gd name="connsiteY2413" fmla="*/ 580988 h 3536279"/>
              <a:gd name="connsiteX2414" fmla="*/ 3749251 w 4456630"/>
              <a:gd name="connsiteY2414" fmla="*/ 579401 h 3536279"/>
              <a:gd name="connsiteX2415" fmla="*/ 3749251 w 4456630"/>
              <a:gd name="connsiteY2415" fmla="*/ 575931 h 3536279"/>
              <a:gd name="connsiteX2416" fmla="*/ 3749252 w 4456630"/>
              <a:gd name="connsiteY2416" fmla="*/ 575931 h 3536279"/>
              <a:gd name="connsiteX2417" fmla="*/ 3749252 w 4456630"/>
              <a:gd name="connsiteY2417" fmla="*/ 568787 h 3536279"/>
              <a:gd name="connsiteX2418" fmla="*/ 3751950 w 4456630"/>
              <a:gd name="connsiteY2418" fmla="*/ 538852 h 3536279"/>
              <a:gd name="connsiteX2419" fmla="*/ 3738456 w 4456630"/>
              <a:gd name="connsiteY2419" fmla="*/ 532728 h 3536279"/>
              <a:gd name="connsiteX2420" fmla="*/ 645804 w 4456630"/>
              <a:gd name="connsiteY2420" fmla="*/ 512091 h 3536279"/>
              <a:gd name="connsiteX2421" fmla="*/ 526424 w 4456630"/>
              <a:gd name="connsiteY2421" fmla="*/ 590773 h 3536279"/>
              <a:gd name="connsiteX2422" fmla="*/ 518285 w 4456630"/>
              <a:gd name="connsiteY2422" fmla="*/ 617905 h 3536279"/>
              <a:gd name="connsiteX2423" fmla="*/ 567122 w 4456630"/>
              <a:gd name="connsiteY2423" fmla="*/ 642324 h 3536279"/>
              <a:gd name="connsiteX2424" fmla="*/ 653944 w 4456630"/>
              <a:gd name="connsiteY2424" fmla="*/ 520230 h 3536279"/>
              <a:gd name="connsiteX2425" fmla="*/ 645804 w 4456630"/>
              <a:gd name="connsiteY2425" fmla="*/ 512091 h 3536279"/>
              <a:gd name="connsiteX2426" fmla="*/ 3660669 w 4456630"/>
              <a:gd name="connsiteY2426" fmla="*/ 511624 h 3536279"/>
              <a:gd name="connsiteX2427" fmla="*/ 3608281 w 4456630"/>
              <a:gd name="connsiteY2427" fmla="*/ 517040 h 3536279"/>
              <a:gd name="connsiteX2428" fmla="*/ 3635854 w 4456630"/>
              <a:gd name="connsiteY2428" fmla="*/ 554954 h 3536279"/>
              <a:gd name="connsiteX2429" fmla="*/ 3660669 w 4456630"/>
              <a:gd name="connsiteY2429" fmla="*/ 511624 h 3536279"/>
              <a:gd name="connsiteX2430" fmla="*/ 3743616 w 4456630"/>
              <a:gd name="connsiteY2430" fmla="*/ 499391 h 3536279"/>
              <a:gd name="connsiteX2431" fmla="*/ 3738059 w 4456630"/>
              <a:gd name="connsiteY2431" fmla="*/ 504683 h 3536279"/>
              <a:gd name="connsiteX2432" fmla="*/ 3738059 w 4456630"/>
              <a:gd name="connsiteY2432" fmla="*/ 507329 h 3536279"/>
              <a:gd name="connsiteX2433" fmla="*/ 3746394 w 4456630"/>
              <a:gd name="connsiteY2433" fmla="*/ 504683 h 3536279"/>
              <a:gd name="connsiteX2434" fmla="*/ 3743616 w 4456630"/>
              <a:gd name="connsiteY2434" fmla="*/ 499391 h 3536279"/>
              <a:gd name="connsiteX2435" fmla="*/ 3940069 w 4456630"/>
              <a:gd name="connsiteY2435" fmla="*/ 435891 h 3536279"/>
              <a:gd name="connsiteX2436" fmla="*/ 3926178 w 4456630"/>
              <a:gd name="connsiteY2436" fmla="*/ 453354 h 3536279"/>
              <a:gd name="connsiteX2437" fmla="*/ 3926260 w 4456630"/>
              <a:gd name="connsiteY2437" fmla="*/ 453285 h 3536279"/>
              <a:gd name="connsiteX2438" fmla="*/ 3918478 w 4456630"/>
              <a:gd name="connsiteY2438" fmla="*/ 475731 h 3536279"/>
              <a:gd name="connsiteX2439" fmla="*/ 3918478 w 4456630"/>
              <a:gd name="connsiteY2439" fmla="*/ 498711 h 3536279"/>
              <a:gd name="connsiteX2440" fmla="*/ 3918439 w 4456630"/>
              <a:gd name="connsiteY2440" fmla="*/ 498711 h 3536279"/>
              <a:gd name="connsiteX2441" fmla="*/ 3915760 w 4456630"/>
              <a:gd name="connsiteY2441" fmla="*/ 520482 h 3536279"/>
              <a:gd name="connsiteX2442" fmla="*/ 3916133 w 4456630"/>
              <a:gd name="connsiteY2442" fmla="*/ 520482 h 3536279"/>
              <a:gd name="connsiteX2443" fmla="*/ 3915789 w 4456630"/>
              <a:gd name="connsiteY2443" fmla="*/ 520822 h 3536279"/>
              <a:gd name="connsiteX2444" fmla="*/ 3918372 w 4456630"/>
              <a:gd name="connsiteY2444" fmla="*/ 541264 h 3536279"/>
              <a:gd name="connsiteX2445" fmla="*/ 3917844 w 4456630"/>
              <a:gd name="connsiteY2445" fmla="*/ 541724 h 3536279"/>
              <a:gd name="connsiteX2446" fmla="*/ 3918430 w 4456630"/>
              <a:gd name="connsiteY2446" fmla="*/ 541723 h 3536279"/>
              <a:gd name="connsiteX2447" fmla="*/ 3918497 w 4456630"/>
              <a:gd name="connsiteY2447" fmla="*/ 542254 h 3536279"/>
              <a:gd name="connsiteX2448" fmla="*/ 3920563 w 4456630"/>
              <a:gd name="connsiteY2448" fmla="*/ 541717 h 3536279"/>
              <a:gd name="connsiteX2449" fmla="*/ 3933193 w 4456630"/>
              <a:gd name="connsiteY2449" fmla="*/ 541683 h 3536279"/>
              <a:gd name="connsiteX2450" fmla="*/ 3943641 w 4456630"/>
              <a:gd name="connsiteY2450" fmla="*/ 535440 h 3536279"/>
              <a:gd name="connsiteX2451" fmla="*/ 3958688 w 4456630"/>
              <a:gd name="connsiteY2451" fmla="*/ 515827 h 3536279"/>
              <a:gd name="connsiteX2452" fmla="*/ 3959119 w 4456630"/>
              <a:gd name="connsiteY2452" fmla="*/ 515464 h 3536279"/>
              <a:gd name="connsiteX2453" fmla="*/ 3959032 w 4456630"/>
              <a:gd name="connsiteY2453" fmla="*/ 515379 h 3536279"/>
              <a:gd name="connsiteX2454" fmla="*/ 3959119 w 4456630"/>
              <a:gd name="connsiteY2454" fmla="*/ 515266 h 3536279"/>
              <a:gd name="connsiteX2455" fmla="*/ 3958981 w 4456630"/>
              <a:gd name="connsiteY2455" fmla="*/ 515328 h 3536279"/>
              <a:gd name="connsiteX2456" fmla="*/ 3950995 w 4456630"/>
              <a:gd name="connsiteY2456" fmla="*/ 507428 h 3536279"/>
              <a:gd name="connsiteX2457" fmla="*/ 3950752 w 4456630"/>
              <a:gd name="connsiteY2457" fmla="*/ 507187 h 3536279"/>
              <a:gd name="connsiteX2458" fmla="*/ 3957267 w 4456630"/>
              <a:gd name="connsiteY2458" fmla="*/ 497804 h 3536279"/>
              <a:gd name="connsiteX2459" fmla="*/ 3955944 w 4456630"/>
              <a:gd name="connsiteY2459" fmla="*/ 488279 h 3536279"/>
              <a:gd name="connsiteX2460" fmla="*/ 3955313 w 4456630"/>
              <a:gd name="connsiteY2460" fmla="*/ 489036 h 3536279"/>
              <a:gd name="connsiteX2461" fmla="*/ 3955944 w 4456630"/>
              <a:gd name="connsiteY2461" fmla="*/ 487825 h 3536279"/>
              <a:gd name="connsiteX2462" fmla="*/ 3945556 w 4456630"/>
              <a:gd name="connsiteY2462" fmla="*/ 485187 h 3536279"/>
              <a:gd name="connsiteX2463" fmla="*/ 3958959 w 4456630"/>
              <a:gd name="connsiteY2463" fmla="*/ 461306 h 3536279"/>
              <a:gd name="connsiteX2464" fmla="*/ 3954574 w 4456630"/>
              <a:gd name="connsiteY2464" fmla="*/ 450574 h 3536279"/>
              <a:gd name="connsiteX2465" fmla="*/ 3940069 w 4456630"/>
              <a:gd name="connsiteY2465" fmla="*/ 441387 h 3536279"/>
              <a:gd name="connsiteX2466" fmla="*/ 3940069 w 4456630"/>
              <a:gd name="connsiteY2466" fmla="*/ 435892 h 3536279"/>
              <a:gd name="connsiteX2467" fmla="*/ 3733212 w 4456630"/>
              <a:gd name="connsiteY2467" fmla="*/ 342165 h 3536279"/>
              <a:gd name="connsiteX2468" fmla="*/ 3800726 w 4456630"/>
              <a:gd name="connsiteY2468" fmla="*/ 382128 h 3536279"/>
              <a:gd name="connsiteX2469" fmla="*/ 3822439 w 4456630"/>
              <a:gd name="connsiteY2469" fmla="*/ 398384 h 3536279"/>
              <a:gd name="connsiteX2470" fmla="*/ 3846866 w 4456630"/>
              <a:gd name="connsiteY2470" fmla="*/ 360453 h 3536279"/>
              <a:gd name="connsiteX2471" fmla="*/ 3827867 w 4456630"/>
              <a:gd name="connsiteY2471" fmla="*/ 409221 h 3536279"/>
              <a:gd name="connsiteX2472" fmla="*/ 3789870 w 4456630"/>
              <a:gd name="connsiteY2472" fmla="*/ 390256 h 3536279"/>
              <a:gd name="connsiteX2473" fmla="*/ 3681305 w 4456630"/>
              <a:gd name="connsiteY2473" fmla="*/ 392965 h 3536279"/>
              <a:gd name="connsiteX2474" fmla="*/ 3551028 w 4456630"/>
              <a:gd name="connsiteY2474" fmla="*/ 509466 h 3536279"/>
              <a:gd name="connsiteX2475" fmla="*/ 3522784 w 4456630"/>
              <a:gd name="connsiteY2475" fmla="*/ 522421 h 3536279"/>
              <a:gd name="connsiteX2476" fmla="*/ 3513321 w 4456630"/>
              <a:gd name="connsiteY2476" fmla="*/ 515110 h 3536279"/>
              <a:gd name="connsiteX2477" fmla="*/ 3520969 w 4456630"/>
              <a:gd name="connsiteY2477" fmla="*/ 512533 h 3536279"/>
              <a:gd name="connsiteX2478" fmla="*/ 3519697 w 4456630"/>
              <a:gd name="connsiteY2478" fmla="*/ 511562 h 3536279"/>
              <a:gd name="connsiteX2479" fmla="*/ 3521173 w 4456630"/>
              <a:gd name="connsiteY2479" fmla="*/ 512176 h 3536279"/>
              <a:gd name="connsiteX2480" fmla="*/ 3667735 w 4456630"/>
              <a:gd name="connsiteY2480" fmla="*/ 387546 h 3536279"/>
              <a:gd name="connsiteX2481" fmla="*/ 3733212 w 4456630"/>
              <a:gd name="connsiteY2481" fmla="*/ 342165 h 3536279"/>
              <a:gd name="connsiteX2482" fmla="*/ 3932925 w 4456630"/>
              <a:gd name="connsiteY2482" fmla="*/ 338260 h 3536279"/>
              <a:gd name="connsiteX2483" fmla="*/ 3913081 w 4456630"/>
              <a:gd name="connsiteY2483" fmla="*/ 342228 h 3536279"/>
              <a:gd name="connsiteX2484" fmla="*/ 3928956 w 4456630"/>
              <a:gd name="connsiteY2484" fmla="*/ 366041 h 3536279"/>
              <a:gd name="connsiteX2485" fmla="*/ 3929156 w 4456630"/>
              <a:gd name="connsiteY2485" fmla="*/ 365841 h 3536279"/>
              <a:gd name="connsiteX2486" fmla="*/ 3928812 w 4456630"/>
              <a:gd name="connsiteY2486" fmla="*/ 366518 h 3536279"/>
              <a:gd name="connsiteX2487" fmla="*/ 3926499 w 4456630"/>
              <a:gd name="connsiteY2487" fmla="*/ 408264 h 3536279"/>
              <a:gd name="connsiteX2488" fmla="*/ 3926070 w 4456630"/>
              <a:gd name="connsiteY2488" fmla="*/ 423191 h 3536279"/>
              <a:gd name="connsiteX2489" fmla="*/ 3926070 w 4456630"/>
              <a:gd name="connsiteY2489" fmla="*/ 423192 h 3536279"/>
              <a:gd name="connsiteX2490" fmla="*/ 3931554 w 4456630"/>
              <a:gd name="connsiteY2490" fmla="*/ 423192 h 3536279"/>
              <a:gd name="connsiteX2491" fmla="*/ 3931555 w 4456630"/>
              <a:gd name="connsiteY2491" fmla="*/ 423191 h 3536279"/>
              <a:gd name="connsiteX2492" fmla="*/ 3936608 w 4456630"/>
              <a:gd name="connsiteY2492" fmla="*/ 415730 h 3536279"/>
              <a:gd name="connsiteX2493" fmla="*/ 3937038 w 4456630"/>
              <a:gd name="connsiteY2493" fmla="*/ 415096 h 3536279"/>
              <a:gd name="connsiteX2494" fmla="*/ 3961717 w 4456630"/>
              <a:gd name="connsiteY2494" fmla="*/ 382710 h 3536279"/>
              <a:gd name="connsiteX2495" fmla="*/ 3953491 w 4456630"/>
              <a:gd name="connsiteY2495" fmla="*/ 342229 h 3536279"/>
              <a:gd name="connsiteX2496" fmla="*/ 3952069 w 4456630"/>
              <a:gd name="connsiteY2496" fmla="*/ 342929 h 3536279"/>
              <a:gd name="connsiteX2497" fmla="*/ 3952769 w 4456630"/>
              <a:gd name="connsiteY2497" fmla="*/ 342228 h 3536279"/>
              <a:gd name="connsiteX2498" fmla="*/ 3932925 w 4456630"/>
              <a:gd name="connsiteY2498" fmla="*/ 338260 h 3536279"/>
              <a:gd name="connsiteX2499" fmla="*/ 524502 w 4456630"/>
              <a:gd name="connsiteY2499" fmla="*/ 318909 h 3536279"/>
              <a:gd name="connsiteX2500" fmla="*/ 512725 w 4456630"/>
              <a:gd name="connsiteY2500" fmla="*/ 325055 h 3536279"/>
              <a:gd name="connsiteX2501" fmla="*/ 477731 w 4456630"/>
              <a:gd name="connsiteY2501" fmla="*/ 397791 h 3536279"/>
              <a:gd name="connsiteX2502" fmla="*/ 504649 w 4456630"/>
              <a:gd name="connsiteY2502" fmla="*/ 370851 h 3536279"/>
              <a:gd name="connsiteX2503" fmla="*/ 504991 w 4456630"/>
              <a:gd name="connsiteY2503" fmla="*/ 370739 h 3536279"/>
              <a:gd name="connsiteX2504" fmla="*/ 504719 w 4456630"/>
              <a:gd name="connsiteY2504" fmla="*/ 371030 h 3536279"/>
              <a:gd name="connsiteX2505" fmla="*/ 526384 w 4456630"/>
              <a:gd name="connsiteY2505" fmla="*/ 381916 h 3536279"/>
              <a:gd name="connsiteX2506" fmla="*/ 539924 w 4456630"/>
              <a:gd name="connsiteY2506" fmla="*/ 343816 h 3536279"/>
              <a:gd name="connsiteX2507" fmla="*/ 539591 w 4456630"/>
              <a:gd name="connsiteY2507" fmla="*/ 343995 h 3536279"/>
              <a:gd name="connsiteX2508" fmla="*/ 539644 w 4456630"/>
              <a:gd name="connsiteY2508" fmla="*/ 343912 h 3536279"/>
              <a:gd name="connsiteX2509" fmla="*/ 524502 w 4456630"/>
              <a:gd name="connsiteY2509" fmla="*/ 318909 h 3536279"/>
              <a:gd name="connsiteX2510" fmla="*/ 3366583 w 4456630"/>
              <a:gd name="connsiteY2510" fmla="*/ 290957 h 3536279"/>
              <a:gd name="connsiteX2511" fmla="*/ 3374918 w 4456630"/>
              <a:gd name="connsiteY2511" fmla="*/ 302107 h 3536279"/>
              <a:gd name="connsiteX2512" fmla="*/ 3374918 w 4456630"/>
              <a:gd name="connsiteY2512" fmla="*/ 323185 h 3536279"/>
              <a:gd name="connsiteX2513" fmla="*/ 3374956 w 4456630"/>
              <a:gd name="connsiteY2513" fmla="*/ 323673 h 3536279"/>
              <a:gd name="connsiteX2514" fmla="*/ 3378390 w 4456630"/>
              <a:gd name="connsiteY2514" fmla="*/ 349072 h 3536279"/>
              <a:gd name="connsiteX2515" fmla="*/ 3378010 w 4456630"/>
              <a:gd name="connsiteY2515" fmla="*/ 363126 h 3536279"/>
              <a:gd name="connsiteX2516" fmla="*/ 3381721 w 4456630"/>
              <a:gd name="connsiteY2516" fmla="*/ 411050 h 3536279"/>
              <a:gd name="connsiteX2517" fmla="*/ 3380360 w 4456630"/>
              <a:gd name="connsiteY2517" fmla="*/ 498920 h 3536279"/>
              <a:gd name="connsiteX2518" fmla="*/ 3388524 w 4456630"/>
              <a:gd name="connsiteY2518" fmla="*/ 539476 h 3536279"/>
              <a:gd name="connsiteX2519" fmla="*/ 3388524 w 4456630"/>
              <a:gd name="connsiteY2519" fmla="*/ 540251 h 3536279"/>
              <a:gd name="connsiteX2520" fmla="*/ 3388721 w 4456630"/>
              <a:gd name="connsiteY2520" fmla="*/ 539753 h 3536279"/>
              <a:gd name="connsiteX2521" fmla="*/ 3453943 w 4456630"/>
              <a:gd name="connsiteY2521" fmla="*/ 528933 h 3536279"/>
              <a:gd name="connsiteX2522" fmla="*/ 3467531 w 4456630"/>
              <a:gd name="connsiteY2522" fmla="*/ 566802 h 3536279"/>
              <a:gd name="connsiteX2523" fmla="*/ 3467531 w 4456630"/>
              <a:gd name="connsiteY2523" fmla="*/ 753445 h 3536279"/>
              <a:gd name="connsiteX2524" fmla="*/ 3475684 w 4456630"/>
              <a:gd name="connsiteY2524" fmla="*/ 772379 h 3536279"/>
              <a:gd name="connsiteX2525" fmla="*/ 3486554 w 4456630"/>
              <a:gd name="connsiteY2525" fmla="*/ 753445 h 3536279"/>
              <a:gd name="connsiteX2526" fmla="*/ 3486554 w 4456630"/>
              <a:gd name="connsiteY2526" fmla="*/ 656066 h 3536279"/>
              <a:gd name="connsiteX2527" fmla="*/ 3519165 w 4456630"/>
              <a:gd name="connsiteY2527" fmla="*/ 629016 h 3536279"/>
              <a:gd name="connsiteX2528" fmla="*/ 3570799 w 4456630"/>
              <a:gd name="connsiteY2528" fmla="*/ 656066 h 3536279"/>
              <a:gd name="connsiteX2529" fmla="*/ 3570799 w 4456630"/>
              <a:gd name="connsiteY2529" fmla="*/ 775084 h 3536279"/>
              <a:gd name="connsiteX2530" fmla="*/ 3584387 w 4456630"/>
              <a:gd name="connsiteY2530" fmla="*/ 737215 h 3536279"/>
              <a:gd name="connsiteX2531" fmla="*/ 3589822 w 4456630"/>
              <a:gd name="connsiteY2531" fmla="*/ 539753 h 3536279"/>
              <a:gd name="connsiteX2532" fmla="*/ 3619716 w 4456630"/>
              <a:gd name="connsiteY2532" fmla="*/ 499178 h 3536279"/>
              <a:gd name="connsiteX2533" fmla="*/ 3674067 w 4456630"/>
              <a:gd name="connsiteY2533" fmla="*/ 542458 h 3536279"/>
              <a:gd name="connsiteX2534" fmla="*/ 3676785 w 4456630"/>
              <a:gd name="connsiteY2534" fmla="*/ 737215 h 3536279"/>
              <a:gd name="connsiteX2535" fmla="*/ 3690373 w 4456630"/>
              <a:gd name="connsiteY2535" fmla="*/ 772379 h 3536279"/>
              <a:gd name="connsiteX2536" fmla="*/ 3690373 w 4456630"/>
              <a:gd name="connsiteY2536" fmla="*/ 601967 h 3536279"/>
              <a:gd name="connsiteX2537" fmla="*/ 3690373 w 4456630"/>
              <a:gd name="connsiteY2537" fmla="*/ 434259 h 3536279"/>
              <a:gd name="connsiteX2538" fmla="*/ 3706678 w 4456630"/>
              <a:gd name="connsiteY2538" fmla="*/ 399095 h 3536279"/>
              <a:gd name="connsiteX2539" fmla="*/ 3771900 w 4456630"/>
              <a:gd name="connsiteY2539" fmla="*/ 412619 h 3536279"/>
              <a:gd name="connsiteX2540" fmla="*/ 3772173 w 4456630"/>
              <a:gd name="connsiteY2540" fmla="*/ 425858 h 3536279"/>
              <a:gd name="connsiteX2541" fmla="*/ 3771159 w 4456630"/>
              <a:gd name="connsiteY2541" fmla="*/ 412079 h 3536279"/>
              <a:gd name="connsiteX2542" fmla="*/ 3776874 w 4456630"/>
              <a:gd name="connsiteY2542" fmla="*/ 577179 h 3536279"/>
              <a:gd name="connsiteX2543" fmla="*/ 3776912 w 4456630"/>
              <a:gd name="connsiteY2543" fmla="*/ 568294 h 3536279"/>
              <a:gd name="connsiteX2544" fmla="*/ 3777335 w 4456630"/>
              <a:gd name="connsiteY2544" fmla="*/ 577622 h 3536279"/>
              <a:gd name="connsiteX2545" fmla="*/ 3777335 w 4456630"/>
              <a:gd name="connsiteY2545" fmla="*/ 783199 h 3536279"/>
              <a:gd name="connsiteX2546" fmla="*/ 3790923 w 4456630"/>
              <a:gd name="connsiteY2546" fmla="*/ 745330 h 3536279"/>
              <a:gd name="connsiteX2547" fmla="*/ 3790923 w 4456630"/>
              <a:gd name="connsiteY2547" fmla="*/ 545163 h 3536279"/>
              <a:gd name="connsiteX2548" fmla="*/ 3831687 w 4456630"/>
              <a:gd name="connsiteY2548" fmla="*/ 507293 h 3536279"/>
              <a:gd name="connsiteX2549" fmla="*/ 3875168 w 4456630"/>
              <a:gd name="connsiteY2549" fmla="*/ 542458 h 3536279"/>
              <a:gd name="connsiteX2550" fmla="*/ 3875168 w 4456630"/>
              <a:gd name="connsiteY2550" fmla="*/ 739920 h 3536279"/>
              <a:gd name="connsiteX2551" fmla="*/ 3875168 w 4456630"/>
              <a:gd name="connsiteY2551" fmla="*/ 780494 h 3536279"/>
              <a:gd name="connsiteX2552" fmla="*/ 3888756 w 4456630"/>
              <a:gd name="connsiteY2552" fmla="*/ 737215 h 3536279"/>
              <a:gd name="connsiteX2553" fmla="*/ 3894191 w 4456630"/>
              <a:gd name="connsiteY2553" fmla="*/ 363930 h 3536279"/>
              <a:gd name="connsiteX2554" fmla="*/ 3924085 w 4456630"/>
              <a:gd name="connsiteY2554" fmla="*/ 323356 h 3536279"/>
              <a:gd name="connsiteX2555" fmla="*/ 3943660 w 4456630"/>
              <a:gd name="connsiteY2555" fmla="*/ 322764 h 3536279"/>
              <a:gd name="connsiteX2556" fmla="*/ 3978437 w 4456630"/>
              <a:gd name="connsiteY2556" fmla="*/ 358520 h 3536279"/>
              <a:gd name="connsiteX2557" fmla="*/ 3981154 w 4456630"/>
              <a:gd name="connsiteY2557" fmla="*/ 702050 h 3536279"/>
              <a:gd name="connsiteX2558" fmla="*/ 4000177 w 4456630"/>
              <a:gd name="connsiteY2558" fmla="*/ 788609 h 3536279"/>
              <a:gd name="connsiteX2559" fmla="*/ 3986589 w 4456630"/>
              <a:gd name="connsiteY2559" fmla="*/ 799429 h 3536279"/>
              <a:gd name="connsiteX2560" fmla="*/ 3464813 w 4456630"/>
              <a:gd name="connsiteY2560" fmla="*/ 796724 h 3536279"/>
              <a:gd name="connsiteX2561" fmla="*/ 3366980 w 4456630"/>
              <a:gd name="connsiteY2561" fmla="*/ 788609 h 3536279"/>
              <a:gd name="connsiteX2562" fmla="*/ 3369948 w 4456630"/>
              <a:gd name="connsiteY2562" fmla="*/ 787771 h 3536279"/>
              <a:gd name="connsiteX2563" fmla="*/ 3366583 w 4456630"/>
              <a:gd name="connsiteY2563" fmla="*/ 788317 h 3536279"/>
              <a:gd name="connsiteX2564" fmla="*/ 3363805 w 4456630"/>
              <a:gd name="connsiteY2564" fmla="*/ 761286 h 3536279"/>
              <a:gd name="connsiteX2565" fmla="*/ 3363805 w 4456630"/>
              <a:gd name="connsiteY2565" fmla="*/ 336909 h 3536279"/>
              <a:gd name="connsiteX2566" fmla="*/ 3363805 w 4456630"/>
              <a:gd name="connsiteY2566" fmla="*/ 320691 h 3536279"/>
              <a:gd name="connsiteX2567" fmla="*/ 3366583 w 4456630"/>
              <a:gd name="connsiteY2567" fmla="*/ 290957 h 3536279"/>
              <a:gd name="connsiteX2568" fmla="*/ 2193024 w 4456630"/>
              <a:gd name="connsiteY2568" fmla="*/ 280961 h 3536279"/>
              <a:gd name="connsiteX2569" fmla="*/ 2282718 w 4456630"/>
              <a:gd name="connsiteY2569" fmla="*/ 288254 h 3536279"/>
              <a:gd name="connsiteX2570" fmla="*/ 2103330 w 4456630"/>
              <a:gd name="connsiteY2570" fmla="*/ 288254 h 3536279"/>
              <a:gd name="connsiteX2571" fmla="*/ 2193024 w 4456630"/>
              <a:gd name="connsiteY2571" fmla="*/ 280961 h 3536279"/>
              <a:gd name="connsiteX2572" fmla="*/ 1934515 w 4456630"/>
              <a:gd name="connsiteY2572" fmla="*/ 275400 h 3536279"/>
              <a:gd name="connsiteX2573" fmla="*/ 2017605 w 4456630"/>
              <a:gd name="connsiteY2573" fmla="*/ 281551 h 3536279"/>
              <a:gd name="connsiteX2574" fmla="*/ 1906480 w 4456630"/>
              <a:gd name="connsiteY2574" fmla="*/ 284286 h 3536279"/>
              <a:gd name="connsiteX2575" fmla="*/ 1934515 w 4456630"/>
              <a:gd name="connsiteY2575" fmla="*/ 275400 h 3536279"/>
              <a:gd name="connsiteX2576" fmla="*/ 838094 w 4456630"/>
              <a:gd name="connsiteY2576" fmla="*/ 265568 h 3536279"/>
              <a:gd name="connsiteX2577" fmla="*/ 775755 w 4456630"/>
              <a:gd name="connsiteY2577" fmla="*/ 295423 h 3536279"/>
              <a:gd name="connsiteX2578" fmla="*/ 726969 w 4456630"/>
              <a:gd name="connsiteY2578" fmla="*/ 344278 h 3536279"/>
              <a:gd name="connsiteX2579" fmla="*/ 727519 w 4456630"/>
              <a:gd name="connsiteY2579" fmla="*/ 344278 h 3536279"/>
              <a:gd name="connsiteX2580" fmla="*/ 718331 w 4456630"/>
              <a:gd name="connsiteY2580" fmla="*/ 358913 h 3536279"/>
              <a:gd name="connsiteX2581" fmla="*/ 716977 w 4456630"/>
              <a:gd name="connsiteY2581" fmla="*/ 380329 h 3536279"/>
              <a:gd name="connsiteX2582" fmla="*/ 752013 w 4456630"/>
              <a:gd name="connsiteY2582" fmla="*/ 368875 h 3536279"/>
              <a:gd name="connsiteX2583" fmla="*/ 759776 w 4456630"/>
              <a:gd name="connsiteY2583" fmla="*/ 358565 h 3536279"/>
              <a:gd name="connsiteX2584" fmla="*/ 760500 w 4456630"/>
              <a:gd name="connsiteY2584" fmla="*/ 358565 h 3536279"/>
              <a:gd name="connsiteX2585" fmla="*/ 823921 w 4456630"/>
              <a:gd name="connsiteY2585" fmla="*/ 313580 h 3536279"/>
              <a:gd name="connsiteX2586" fmla="*/ 824356 w 4456630"/>
              <a:gd name="connsiteY2586" fmla="*/ 314294 h 3536279"/>
              <a:gd name="connsiteX2587" fmla="*/ 808120 w 4456630"/>
              <a:gd name="connsiteY2587" fmla="*/ 336741 h 3536279"/>
              <a:gd name="connsiteX2588" fmla="*/ 744431 w 4456630"/>
              <a:gd name="connsiteY2588" fmla="*/ 400966 h 3536279"/>
              <a:gd name="connsiteX2589" fmla="*/ 806806 w 4456630"/>
              <a:gd name="connsiteY2589" fmla="*/ 355295 h 3536279"/>
              <a:gd name="connsiteX2590" fmla="*/ 807311 w 4456630"/>
              <a:gd name="connsiteY2590" fmla="*/ 355035 h 3536279"/>
              <a:gd name="connsiteX2591" fmla="*/ 806344 w 4456630"/>
              <a:gd name="connsiteY2591" fmla="*/ 355855 h 3536279"/>
              <a:gd name="connsiteX2592" fmla="*/ 868550 w 4456630"/>
              <a:gd name="connsiteY2592" fmla="*/ 326023 h 3536279"/>
              <a:gd name="connsiteX2593" fmla="*/ 876326 w 4456630"/>
              <a:gd name="connsiteY2593" fmla="*/ 310090 h 3536279"/>
              <a:gd name="connsiteX2594" fmla="*/ 866668 w 4456630"/>
              <a:gd name="connsiteY2594" fmla="*/ 297281 h 3536279"/>
              <a:gd name="connsiteX2595" fmla="*/ 866470 w 4456630"/>
              <a:gd name="connsiteY2595" fmla="*/ 296191 h 3536279"/>
              <a:gd name="connsiteX2596" fmla="*/ 865977 w 4456630"/>
              <a:gd name="connsiteY2596" fmla="*/ 296365 h 3536279"/>
              <a:gd name="connsiteX2597" fmla="*/ 865846 w 4456630"/>
              <a:gd name="connsiteY2597" fmla="*/ 296191 h 3536279"/>
              <a:gd name="connsiteX2598" fmla="*/ 865583 w 4456630"/>
              <a:gd name="connsiteY2598" fmla="*/ 296505 h 3536279"/>
              <a:gd name="connsiteX2599" fmla="*/ 828502 w 4456630"/>
              <a:gd name="connsiteY2599" fmla="*/ 309624 h 3536279"/>
              <a:gd name="connsiteX2600" fmla="*/ 828120 w 4456630"/>
              <a:gd name="connsiteY2600" fmla="*/ 310003 h 3536279"/>
              <a:gd name="connsiteX2601" fmla="*/ 828107 w 4456630"/>
              <a:gd name="connsiteY2601" fmla="*/ 309862 h 3536279"/>
              <a:gd name="connsiteX2602" fmla="*/ 828259 w 4456630"/>
              <a:gd name="connsiteY2602" fmla="*/ 309710 h 3536279"/>
              <a:gd name="connsiteX2603" fmla="*/ 839100 w 4456630"/>
              <a:gd name="connsiteY2603" fmla="*/ 277141 h 3536279"/>
              <a:gd name="connsiteX2604" fmla="*/ 793702 w 4456630"/>
              <a:gd name="connsiteY2604" fmla="*/ 316835 h 3536279"/>
              <a:gd name="connsiteX2605" fmla="*/ 753067 w 4456630"/>
              <a:gd name="connsiteY2605" fmla="*/ 357859 h 3536279"/>
              <a:gd name="connsiteX2606" fmla="*/ 752182 w 4456630"/>
              <a:gd name="connsiteY2606" fmla="*/ 357859 h 3536279"/>
              <a:gd name="connsiteX2607" fmla="*/ 738642 w 4456630"/>
              <a:gd name="connsiteY2607" fmla="*/ 343816 h 3536279"/>
              <a:gd name="connsiteX2608" fmla="*/ 738393 w 4456630"/>
              <a:gd name="connsiteY2608" fmla="*/ 343816 h 3536279"/>
              <a:gd name="connsiteX2609" fmla="*/ 784903 w 4456630"/>
              <a:gd name="connsiteY2609" fmla="*/ 306959 h 3536279"/>
              <a:gd name="connsiteX2610" fmla="*/ 838094 w 4456630"/>
              <a:gd name="connsiteY2610" fmla="*/ 265568 h 3536279"/>
              <a:gd name="connsiteX2611" fmla="*/ 787250 w 4456630"/>
              <a:gd name="connsiteY2611" fmla="*/ 252859 h 3536279"/>
              <a:gd name="connsiteX2612" fmla="*/ 732331 w 4456630"/>
              <a:gd name="connsiteY2612" fmla="*/ 288019 h 3536279"/>
              <a:gd name="connsiteX2613" fmla="*/ 729585 w 4456630"/>
              <a:gd name="connsiteY2613" fmla="*/ 315065 h 3536279"/>
              <a:gd name="connsiteX2614" fmla="*/ 757045 w 4456630"/>
              <a:gd name="connsiteY2614" fmla="*/ 304247 h 3536279"/>
              <a:gd name="connsiteX2615" fmla="*/ 768029 w 4456630"/>
              <a:gd name="connsiteY2615" fmla="*/ 296133 h 3536279"/>
              <a:gd name="connsiteX2616" fmla="*/ 798234 w 4456630"/>
              <a:gd name="connsiteY2616" fmla="*/ 269086 h 3536279"/>
              <a:gd name="connsiteX2617" fmla="*/ 787250 w 4456630"/>
              <a:gd name="connsiteY2617" fmla="*/ 252859 h 3536279"/>
              <a:gd name="connsiteX2618" fmla="*/ 668468 w 4456630"/>
              <a:gd name="connsiteY2618" fmla="*/ 225957 h 3536279"/>
              <a:gd name="connsiteX2619" fmla="*/ 631719 w 4456630"/>
              <a:gd name="connsiteY2619" fmla="*/ 238347 h 3536279"/>
              <a:gd name="connsiteX2620" fmla="*/ 632402 w 4456630"/>
              <a:gd name="connsiteY2620" fmla="*/ 239090 h 3536279"/>
              <a:gd name="connsiteX2621" fmla="*/ 618058 w 4456630"/>
              <a:gd name="connsiteY2621" fmla="*/ 243742 h 3536279"/>
              <a:gd name="connsiteX2622" fmla="*/ 619186 w 4456630"/>
              <a:gd name="connsiteY2622" fmla="*/ 273966 h 3536279"/>
              <a:gd name="connsiteX2623" fmla="*/ 619637 w 4456630"/>
              <a:gd name="connsiteY2623" fmla="*/ 273786 h 3536279"/>
              <a:gd name="connsiteX2624" fmla="*/ 619205 w 4456630"/>
              <a:gd name="connsiteY2624" fmla="*/ 274433 h 3536279"/>
              <a:gd name="connsiteX2625" fmla="*/ 611081 w 4456630"/>
              <a:gd name="connsiteY2625" fmla="*/ 274433 h 3536279"/>
              <a:gd name="connsiteX2626" fmla="*/ 611280 w 4456630"/>
              <a:gd name="connsiteY2626" fmla="*/ 274882 h 3536279"/>
              <a:gd name="connsiteX2627" fmla="*/ 610627 w 4456630"/>
              <a:gd name="connsiteY2627" fmla="*/ 274443 h 3536279"/>
              <a:gd name="connsiteX2628" fmla="*/ 594936 w 4456630"/>
              <a:gd name="connsiteY2628" fmla="*/ 257365 h 3536279"/>
              <a:gd name="connsiteX2629" fmla="*/ 586134 w 4456630"/>
              <a:gd name="connsiteY2629" fmla="*/ 260949 h 3536279"/>
              <a:gd name="connsiteX2630" fmla="*/ 539870 w 4456630"/>
              <a:gd name="connsiteY2630" fmla="*/ 293334 h 3536279"/>
              <a:gd name="connsiteX2631" fmla="*/ 545313 w 4456630"/>
              <a:gd name="connsiteY2631" fmla="*/ 317623 h 3536279"/>
              <a:gd name="connsiteX2632" fmla="*/ 678663 w 4456630"/>
              <a:gd name="connsiteY2632" fmla="*/ 439067 h 3536279"/>
              <a:gd name="connsiteX2633" fmla="*/ 684106 w 4456630"/>
              <a:gd name="connsiteY2633" fmla="*/ 436368 h 3536279"/>
              <a:gd name="connsiteX2634" fmla="*/ 632399 w 4456630"/>
              <a:gd name="connsiteY2634" fmla="*/ 323020 h 3536279"/>
              <a:gd name="connsiteX2635" fmla="*/ 632276 w 4456630"/>
              <a:gd name="connsiteY2635" fmla="*/ 322123 h 3536279"/>
              <a:gd name="connsiteX2636" fmla="*/ 632745 w 4456630"/>
              <a:gd name="connsiteY2636" fmla="*/ 323179 h 3536279"/>
              <a:gd name="connsiteX2637" fmla="*/ 640870 w 4456630"/>
              <a:gd name="connsiteY2637" fmla="*/ 309638 h 3536279"/>
              <a:gd name="connsiteX2638" fmla="*/ 703156 w 4456630"/>
              <a:gd name="connsiteY2638" fmla="*/ 244644 h 3536279"/>
              <a:gd name="connsiteX2639" fmla="*/ 701792 w 4456630"/>
              <a:gd name="connsiteY2639" fmla="*/ 244038 h 3536279"/>
              <a:gd name="connsiteX2640" fmla="*/ 703157 w 4456630"/>
              <a:gd name="connsiteY2640" fmla="*/ 243705 h 3536279"/>
              <a:gd name="connsiteX2641" fmla="*/ 668468 w 4456630"/>
              <a:gd name="connsiteY2641" fmla="*/ 225957 h 3536279"/>
              <a:gd name="connsiteX2642" fmla="*/ 670564 w 4456630"/>
              <a:gd name="connsiteY2642" fmla="*/ 213212 h 3536279"/>
              <a:gd name="connsiteX2643" fmla="*/ 724824 w 4456630"/>
              <a:gd name="connsiteY2643" fmla="*/ 214223 h 3536279"/>
              <a:gd name="connsiteX2644" fmla="*/ 752050 w 4456630"/>
              <a:gd name="connsiteY2644" fmla="*/ 230485 h 3536279"/>
              <a:gd name="connsiteX2645" fmla="*/ 751952 w 4456630"/>
              <a:gd name="connsiteY2645" fmla="*/ 230804 h 3536279"/>
              <a:gd name="connsiteX2646" fmla="*/ 781120 w 4456630"/>
              <a:gd name="connsiteY2646" fmla="*/ 238724 h 3536279"/>
              <a:gd name="connsiteX2647" fmla="*/ 781068 w 4456630"/>
              <a:gd name="connsiteY2647" fmla="*/ 238592 h 3536279"/>
              <a:gd name="connsiteX2648" fmla="*/ 835377 w 4456630"/>
              <a:gd name="connsiteY2648" fmla="*/ 257677 h 3536279"/>
              <a:gd name="connsiteX2649" fmla="*/ 835537 w 4456630"/>
              <a:gd name="connsiteY2649" fmla="*/ 258800 h 3536279"/>
              <a:gd name="connsiteX2650" fmla="*/ 836449 w 4456630"/>
              <a:gd name="connsiteY2650" fmla="*/ 257588 h 3536279"/>
              <a:gd name="connsiteX2651" fmla="*/ 950797 w 4456630"/>
              <a:gd name="connsiteY2651" fmla="*/ 506942 h 3536279"/>
              <a:gd name="connsiteX2652" fmla="*/ 743882 w 4456630"/>
              <a:gd name="connsiteY2652" fmla="*/ 718350 h 3536279"/>
              <a:gd name="connsiteX2653" fmla="*/ 444400 w 4456630"/>
              <a:gd name="connsiteY2653" fmla="*/ 493390 h 3536279"/>
              <a:gd name="connsiteX2654" fmla="*/ 670564 w 4456630"/>
              <a:gd name="connsiteY2654" fmla="*/ 213212 h 3536279"/>
              <a:gd name="connsiteX2655" fmla="*/ 2199263 w 4456630"/>
              <a:gd name="connsiteY2655" fmla="*/ 210434 h 3536279"/>
              <a:gd name="connsiteX2656" fmla="*/ 2325580 w 4456630"/>
              <a:gd name="connsiteY2656" fmla="*/ 214435 h 3536279"/>
              <a:gd name="connsiteX2657" fmla="*/ 2325580 w 4456630"/>
              <a:gd name="connsiteY2657" fmla="*/ 223167 h 3536279"/>
              <a:gd name="connsiteX2658" fmla="*/ 2066817 w 4456630"/>
              <a:gd name="connsiteY2658" fmla="*/ 223167 h 3536279"/>
              <a:gd name="connsiteX2659" fmla="*/ 2067006 w 4456630"/>
              <a:gd name="connsiteY2659" fmla="*/ 221824 h 3536279"/>
              <a:gd name="connsiteX2660" fmla="*/ 2073950 w 4456630"/>
              <a:gd name="connsiteY2660" fmla="*/ 217135 h 3536279"/>
              <a:gd name="connsiteX2661" fmla="*/ 2074989 w 4456630"/>
              <a:gd name="connsiteY2661" fmla="*/ 217346 h 3536279"/>
              <a:gd name="connsiteX2662" fmla="*/ 2199263 w 4456630"/>
              <a:gd name="connsiteY2662" fmla="*/ 210434 h 3536279"/>
              <a:gd name="connsiteX2663" fmla="*/ 2295336 w 4456630"/>
              <a:gd name="connsiteY2663" fmla="*/ 165540 h 3536279"/>
              <a:gd name="connsiteX2664" fmla="*/ 2319698 w 4456630"/>
              <a:gd name="connsiteY2664" fmla="*/ 179034 h 3536279"/>
              <a:gd name="connsiteX2665" fmla="*/ 2298043 w 4456630"/>
              <a:gd name="connsiteY2665" fmla="*/ 184431 h 3536279"/>
              <a:gd name="connsiteX2666" fmla="*/ 2111267 w 4456630"/>
              <a:gd name="connsiteY2666" fmla="*/ 181733 h 3536279"/>
              <a:gd name="connsiteX2667" fmla="*/ 2111626 w 4456630"/>
              <a:gd name="connsiteY2667" fmla="*/ 180975 h 3536279"/>
              <a:gd name="connsiteX2668" fmla="*/ 2110950 w 4456630"/>
              <a:gd name="connsiteY2668" fmla="*/ 181314 h 3536279"/>
              <a:gd name="connsiteX2669" fmla="*/ 2001730 w 4456630"/>
              <a:gd name="connsiteY2669" fmla="*/ 170346 h 3536279"/>
              <a:gd name="connsiteX2670" fmla="*/ 2138255 w 4456630"/>
              <a:gd name="connsiteY2670" fmla="*/ 167604 h 3536279"/>
              <a:gd name="connsiteX2671" fmla="*/ 2132081 w 4456630"/>
              <a:gd name="connsiteY2671" fmla="*/ 170704 h 3536279"/>
              <a:gd name="connsiteX2672" fmla="*/ 2138336 w 4456630"/>
              <a:gd name="connsiteY2672" fmla="*/ 168239 h 3536279"/>
              <a:gd name="connsiteX2673" fmla="*/ 2295336 w 4456630"/>
              <a:gd name="connsiteY2673" fmla="*/ 165540 h 3536279"/>
              <a:gd name="connsiteX2674" fmla="*/ 3507808 w 4456630"/>
              <a:gd name="connsiteY2674" fmla="*/ 112016 h 3536279"/>
              <a:gd name="connsiteX2675" fmla="*/ 3508073 w 4456630"/>
              <a:gd name="connsiteY2675" fmla="*/ 112031 h 3536279"/>
              <a:gd name="connsiteX2676" fmla="*/ 3507808 w 4456630"/>
              <a:gd name="connsiteY2676" fmla="*/ 112041 h 3536279"/>
              <a:gd name="connsiteX2677" fmla="*/ 3708752 w 4456630"/>
              <a:gd name="connsiteY2677" fmla="*/ 92991 h 3536279"/>
              <a:gd name="connsiteX2678" fmla="*/ 3711467 w 4456630"/>
              <a:gd name="connsiteY2678" fmla="*/ 103877 h 3536279"/>
              <a:gd name="connsiteX2679" fmla="*/ 3508269 w 4456630"/>
              <a:gd name="connsiteY2679" fmla="*/ 112023 h 3536279"/>
              <a:gd name="connsiteX2680" fmla="*/ 3508269 w 4456630"/>
              <a:gd name="connsiteY2680" fmla="*/ 103838 h 3536279"/>
              <a:gd name="connsiteX2681" fmla="*/ 3609298 w 4456630"/>
              <a:gd name="connsiteY2681" fmla="*/ 95372 h 3536279"/>
              <a:gd name="connsiteX2682" fmla="*/ 3708752 w 4456630"/>
              <a:gd name="connsiteY2682" fmla="*/ 92991 h 3536279"/>
              <a:gd name="connsiteX2683" fmla="*/ 677929 w 4456630"/>
              <a:gd name="connsiteY2683" fmla="*/ 61373 h 3536279"/>
              <a:gd name="connsiteX2684" fmla="*/ 760305 w 4456630"/>
              <a:gd name="connsiteY2684" fmla="*/ 71295 h 3536279"/>
              <a:gd name="connsiteX2685" fmla="*/ 630130 w 4456630"/>
              <a:gd name="connsiteY2685" fmla="*/ 71295 h 3536279"/>
              <a:gd name="connsiteX2686" fmla="*/ 677929 w 4456630"/>
              <a:gd name="connsiteY2686" fmla="*/ 61373 h 3536279"/>
              <a:gd name="connsiteX2687" fmla="*/ 1254510 w 4456630"/>
              <a:gd name="connsiteY2687" fmla="*/ 60774 h 3536279"/>
              <a:gd name="connsiteX2688" fmla="*/ 1279144 w 4456630"/>
              <a:gd name="connsiteY2688" fmla="*/ 101386 h 3536279"/>
              <a:gd name="connsiteX2689" fmla="*/ 1273669 w 4456630"/>
              <a:gd name="connsiteY2689" fmla="*/ 155537 h 3536279"/>
              <a:gd name="connsiteX2690" fmla="*/ 1268195 w 4456630"/>
              <a:gd name="connsiteY2690" fmla="*/ 247593 h 3536279"/>
              <a:gd name="connsiteX2691" fmla="*/ 1268195 w 4456630"/>
              <a:gd name="connsiteY2691" fmla="*/ 775557 h 3536279"/>
              <a:gd name="connsiteX2692" fmla="*/ 1267553 w 4456630"/>
              <a:gd name="connsiteY2692" fmla="*/ 776327 h 3536279"/>
              <a:gd name="connsiteX2693" fmla="*/ 1267553 w 4456630"/>
              <a:gd name="connsiteY2693" fmla="*/ 876892 h 3536279"/>
              <a:gd name="connsiteX2694" fmla="*/ 1267553 w 4456630"/>
              <a:gd name="connsiteY2694" fmla="*/ 985660 h 3536279"/>
              <a:gd name="connsiteX2695" fmla="*/ 1330060 w 4456630"/>
              <a:gd name="connsiteY2695" fmla="*/ 877231 h 3536279"/>
              <a:gd name="connsiteX2696" fmla="*/ 1330311 w 4456630"/>
              <a:gd name="connsiteY2696" fmla="*/ 877386 h 3536279"/>
              <a:gd name="connsiteX2697" fmla="*/ 1368286 w 4456630"/>
              <a:gd name="connsiteY2697" fmla="*/ 801731 h 3536279"/>
              <a:gd name="connsiteX2698" fmla="*/ 1381882 w 4456630"/>
              <a:gd name="connsiteY2698" fmla="*/ 736723 h 3536279"/>
              <a:gd name="connsiteX2699" fmla="*/ 1414512 w 4456630"/>
              <a:gd name="connsiteY2699" fmla="*/ 701510 h 3536279"/>
              <a:gd name="connsiteX2700" fmla="*/ 1458020 w 4456630"/>
              <a:gd name="connsiteY2700" fmla="*/ 728597 h 3536279"/>
              <a:gd name="connsiteX2701" fmla="*/ 1504246 w 4456630"/>
              <a:gd name="connsiteY2701" fmla="*/ 739432 h 3536279"/>
              <a:gd name="connsiteX2702" fmla="*/ 1648364 w 4456630"/>
              <a:gd name="connsiteY2702" fmla="*/ 590454 h 3536279"/>
              <a:gd name="connsiteX2703" fmla="*/ 1664679 w 4456630"/>
              <a:gd name="connsiteY2703" fmla="*/ 557950 h 3536279"/>
              <a:gd name="connsiteX2704" fmla="*/ 1716344 w 4456630"/>
              <a:gd name="connsiteY2704" fmla="*/ 525446 h 3536279"/>
              <a:gd name="connsiteX2705" fmla="*/ 1759852 w 4456630"/>
              <a:gd name="connsiteY2705" fmla="*/ 571494 h 3536279"/>
              <a:gd name="connsiteX2706" fmla="*/ 1770729 w 4456630"/>
              <a:gd name="connsiteY2706" fmla="*/ 603998 h 3536279"/>
              <a:gd name="connsiteX2707" fmla="*/ 1857743 w 4456630"/>
              <a:gd name="connsiteY2707" fmla="*/ 701510 h 3536279"/>
              <a:gd name="connsiteX2708" fmla="*/ 1903970 w 4456630"/>
              <a:gd name="connsiteY2708" fmla="*/ 706927 h 3536279"/>
              <a:gd name="connsiteX2709" fmla="*/ 1996423 w 4456630"/>
              <a:gd name="connsiteY2709" fmla="*/ 628376 h 3536279"/>
              <a:gd name="connsiteX2710" fmla="*/ 2072561 w 4456630"/>
              <a:gd name="connsiteY2710" fmla="*/ 641919 h 3536279"/>
              <a:gd name="connsiteX2711" fmla="*/ 2145980 w 4456630"/>
              <a:gd name="connsiteY2711" fmla="*/ 698801 h 3536279"/>
              <a:gd name="connsiteX2712" fmla="*/ 2194926 w 4456630"/>
              <a:gd name="connsiteY2712" fmla="*/ 674423 h 3536279"/>
              <a:gd name="connsiteX2713" fmla="*/ 2195491 w 4456630"/>
              <a:gd name="connsiteY2713" fmla="*/ 674782 h 3536279"/>
              <a:gd name="connsiteX2714" fmla="*/ 2257928 w 4456630"/>
              <a:gd name="connsiteY2714" fmla="*/ 618071 h 3536279"/>
              <a:gd name="connsiteX2715" fmla="*/ 2304141 w 4456630"/>
              <a:gd name="connsiteY2715" fmla="*/ 563986 h 3536279"/>
              <a:gd name="connsiteX2716" fmla="*/ 2353072 w 4456630"/>
              <a:gd name="connsiteY2716" fmla="*/ 542353 h 3536279"/>
              <a:gd name="connsiteX2717" fmla="*/ 2380256 w 4456630"/>
              <a:gd name="connsiteY2717" fmla="*/ 591029 h 3536279"/>
              <a:gd name="connsiteX2718" fmla="*/ 2388411 w 4456630"/>
              <a:gd name="connsiteY2718" fmla="*/ 628888 h 3536279"/>
              <a:gd name="connsiteX2719" fmla="*/ 2450934 w 4456630"/>
              <a:gd name="connsiteY2719" fmla="*/ 710015 h 3536279"/>
              <a:gd name="connsiteX2720" fmla="*/ 2540641 w 4456630"/>
              <a:gd name="connsiteY2720" fmla="*/ 726240 h 3536279"/>
              <a:gd name="connsiteX2721" fmla="*/ 2923935 w 4456630"/>
              <a:gd name="connsiteY2721" fmla="*/ 466634 h 3536279"/>
              <a:gd name="connsiteX2722" fmla="*/ 2904906 w 4456630"/>
              <a:gd name="connsiteY2722" fmla="*/ 447705 h 3536279"/>
              <a:gd name="connsiteX2723" fmla="*/ 2923935 w 4456630"/>
              <a:gd name="connsiteY2723" fmla="*/ 436888 h 3536279"/>
              <a:gd name="connsiteX2724" fmla="*/ 2972866 w 4456630"/>
              <a:gd name="connsiteY2724" fmla="*/ 426071 h 3536279"/>
              <a:gd name="connsiteX2725" fmla="*/ 2988497 w 4456630"/>
              <a:gd name="connsiteY2725" fmla="*/ 421338 h 3536279"/>
              <a:gd name="connsiteX2726" fmla="*/ 3000050 w 4456630"/>
              <a:gd name="connsiteY2726" fmla="*/ 428775 h 3536279"/>
              <a:gd name="connsiteX2727" fmla="*/ 2994613 w 4456630"/>
              <a:gd name="connsiteY2727" fmla="*/ 453113 h 3536279"/>
              <a:gd name="connsiteX2728" fmla="*/ 2945682 w 4456630"/>
              <a:gd name="connsiteY2728" fmla="*/ 507198 h 3536279"/>
              <a:gd name="connsiteX2729" fmla="*/ 2948401 w 4456630"/>
              <a:gd name="connsiteY2729" fmla="*/ 480155 h 3536279"/>
              <a:gd name="connsiteX2730" fmla="*/ 2937527 w 4456630"/>
              <a:gd name="connsiteY2730" fmla="*/ 482860 h 3536279"/>
              <a:gd name="connsiteX2731" fmla="*/ 2565107 w 4456630"/>
              <a:gd name="connsiteY2731" fmla="*/ 737057 h 3536279"/>
              <a:gd name="connsiteX2732" fmla="*/ 2537923 w 4456630"/>
              <a:gd name="connsiteY2732" fmla="*/ 772212 h 3536279"/>
              <a:gd name="connsiteX2733" fmla="*/ 2499865 w 4456630"/>
              <a:gd name="connsiteY2733" fmla="*/ 804663 h 3536279"/>
              <a:gd name="connsiteX2734" fmla="*/ 2464526 w 4456630"/>
              <a:gd name="connsiteY2734" fmla="*/ 769508 h 3536279"/>
              <a:gd name="connsiteX2735" fmla="*/ 2363946 w 4456630"/>
              <a:gd name="connsiteY2735" fmla="*/ 626184 h 3536279"/>
              <a:gd name="connsiteX2736" fmla="*/ 2274239 w 4456630"/>
              <a:gd name="connsiteY2736" fmla="*/ 631592 h 3536279"/>
              <a:gd name="connsiteX2737" fmla="*/ 2206279 w 4456630"/>
              <a:gd name="connsiteY2737" fmla="*/ 688381 h 3536279"/>
              <a:gd name="connsiteX2738" fmla="*/ 2205670 w 4456630"/>
              <a:gd name="connsiteY2738" fmla="*/ 687624 h 3536279"/>
              <a:gd name="connsiteX2739" fmla="*/ 2205802 w 4456630"/>
              <a:gd name="connsiteY2739" fmla="*/ 687967 h 3536279"/>
              <a:gd name="connsiteX2740" fmla="*/ 2216679 w 4456630"/>
              <a:gd name="connsiteY2740" fmla="*/ 739432 h 3536279"/>
              <a:gd name="connsiteX2741" fmla="*/ 2466846 w 4456630"/>
              <a:gd name="connsiteY2741" fmla="*/ 877574 h 3536279"/>
              <a:gd name="connsiteX2742" fmla="*/ 2496758 w 4456630"/>
              <a:gd name="connsiteY2742" fmla="*/ 874865 h 3536279"/>
              <a:gd name="connsiteX2743" fmla="*/ 2529388 w 4456630"/>
              <a:gd name="connsiteY2743" fmla="*/ 866739 h 3536279"/>
              <a:gd name="connsiteX2744" fmla="*/ 2591930 w 4456630"/>
              <a:gd name="connsiteY2744" fmla="*/ 855905 h 3536279"/>
              <a:gd name="connsiteX2745" fmla="*/ 2880166 w 4456630"/>
              <a:gd name="connsiteY2745" fmla="*/ 677132 h 3536279"/>
              <a:gd name="connsiteX2746" fmla="*/ 2893762 w 4456630"/>
              <a:gd name="connsiteY2746" fmla="*/ 650045 h 3536279"/>
              <a:gd name="connsiteX2747" fmla="*/ 2907358 w 4456630"/>
              <a:gd name="connsiteY2747" fmla="*/ 633793 h 3536279"/>
              <a:gd name="connsiteX2748" fmla="*/ 2969900 w 4456630"/>
              <a:gd name="connsiteY2748" fmla="*/ 620250 h 3536279"/>
              <a:gd name="connsiteX2749" fmla="*/ 2988935 w 4456630"/>
              <a:gd name="connsiteY2749" fmla="*/ 641919 h 3536279"/>
              <a:gd name="connsiteX2750" fmla="*/ 2945427 w 4456630"/>
              <a:gd name="connsiteY2750" fmla="*/ 701510 h 3536279"/>
              <a:gd name="connsiteX2751" fmla="*/ 2929112 w 4456630"/>
              <a:gd name="connsiteY2751" fmla="*/ 706927 h 3536279"/>
              <a:gd name="connsiteX2752" fmla="*/ 2934550 w 4456630"/>
              <a:gd name="connsiteY2752" fmla="*/ 671715 h 3536279"/>
              <a:gd name="connsiteX2753" fmla="*/ 2866570 w 4456630"/>
              <a:gd name="connsiteY2753" fmla="*/ 712345 h 3536279"/>
              <a:gd name="connsiteX2754" fmla="*/ 2578334 w 4456630"/>
              <a:gd name="connsiteY2754" fmla="*/ 891117 h 3536279"/>
              <a:gd name="connsiteX2755" fmla="*/ 2556580 w 4456630"/>
              <a:gd name="connsiteY2755" fmla="*/ 920913 h 3536279"/>
              <a:gd name="connsiteX2756" fmla="*/ 2491319 w 4456630"/>
              <a:gd name="connsiteY2756" fmla="*/ 926330 h 3536279"/>
              <a:gd name="connsiteX2757" fmla="*/ 2442374 w 4456630"/>
              <a:gd name="connsiteY2757" fmla="*/ 888409 h 3536279"/>
              <a:gd name="connsiteX2758" fmla="*/ 2192206 w 4456630"/>
              <a:gd name="connsiteY2758" fmla="*/ 744849 h 3536279"/>
              <a:gd name="connsiteX2759" fmla="*/ 2137822 w 4456630"/>
              <a:gd name="connsiteY2759" fmla="*/ 752975 h 3536279"/>
              <a:gd name="connsiteX2760" fmla="*/ 2045369 w 4456630"/>
              <a:gd name="connsiteY2760" fmla="*/ 834235 h 3536279"/>
              <a:gd name="connsiteX2761" fmla="*/ 2031773 w 4456630"/>
              <a:gd name="connsiteY2761" fmla="*/ 864031 h 3536279"/>
              <a:gd name="connsiteX2762" fmla="*/ 1993704 w 4456630"/>
              <a:gd name="connsiteY2762" fmla="*/ 899243 h 3536279"/>
              <a:gd name="connsiteX2763" fmla="*/ 1950196 w 4456630"/>
              <a:gd name="connsiteY2763" fmla="*/ 855905 h 3536279"/>
              <a:gd name="connsiteX2764" fmla="*/ 1882216 w 4456630"/>
              <a:gd name="connsiteY2764" fmla="*/ 761101 h 3536279"/>
              <a:gd name="connsiteX2765" fmla="*/ 1857743 w 4456630"/>
              <a:gd name="connsiteY2765" fmla="*/ 766518 h 3536279"/>
              <a:gd name="connsiteX2766" fmla="*/ 1738098 w 4456630"/>
              <a:gd name="connsiteY2766" fmla="*/ 853196 h 3536279"/>
              <a:gd name="connsiteX2767" fmla="*/ 1716344 w 4456630"/>
              <a:gd name="connsiteY2767" fmla="*/ 880283 h 3536279"/>
              <a:gd name="connsiteX2768" fmla="*/ 1640207 w 4456630"/>
              <a:gd name="connsiteY2768" fmla="*/ 891117 h 3536279"/>
              <a:gd name="connsiteX2769" fmla="*/ 1534157 w 4456630"/>
              <a:gd name="connsiteY2769" fmla="*/ 812566 h 3536279"/>
              <a:gd name="connsiteX2770" fmla="*/ 1452581 w 4456630"/>
              <a:gd name="connsiteY2770" fmla="*/ 826109 h 3536279"/>
              <a:gd name="connsiteX2771" fmla="*/ 1381882 w 4456630"/>
              <a:gd name="connsiteY2771" fmla="*/ 899243 h 3536279"/>
              <a:gd name="connsiteX2772" fmla="*/ 1381295 w 4456630"/>
              <a:gd name="connsiteY2772" fmla="*/ 899351 h 3536279"/>
              <a:gd name="connsiteX2773" fmla="*/ 1316471 w 4456630"/>
              <a:gd name="connsiteY2773" fmla="*/ 969396 h 3536279"/>
              <a:gd name="connsiteX2774" fmla="*/ 1300165 w 4456630"/>
              <a:gd name="connsiteY2774" fmla="*/ 1001925 h 3536279"/>
              <a:gd name="connsiteX2775" fmla="*/ 1332778 w 4456630"/>
              <a:gd name="connsiteY2775" fmla="*/ 1007346 h 3536279"/>
              <a:gd name="connsiteX2776" fmla="*/ 1705102 w 4456630"/>
              <a:gd name="connsiteY2776" fmla="*/ 1010057 h 3536279"/>
              <a:gd name="connsiteX2777" fmla="*/ 1734997 w 4456630"/>
              <a:gd name="connsiteY2777" fmla="*/ 1012768 h 3536279"/>
              <a:gd name="connsiteX2778" fmla="*/ 1736048 w 4456630"/>
              <a:gd name="connsiteY2778" fmla="*/ 1013101 h 3536279"/>
              <a:gd name="connsiteX2779" fmla="*/ 2257366 w 4456630"/>
              <a:gd name="connsiteY2779" fmla="*/ 1010407 h 3536279"/>
              <a:gd name="connsiteX2780" fmla="*/ 2896684 w 4456630"/>
              <a:gd name="connsiteY2780" fmla="*/ 1010407 h 3536279"/>
              <a:gd name="connsiteX2781" fmla="*/ 2991902 w 4456630"/>
              <a:gd name="connsiteY2781" fmla="*/ 999612 h 3536279"/>
              <a:gd name="connsiteX2782" fmla="*/ 3016726 w 4456630"/>
              <a:gd name="connsiteY2782" fmla="*/ 998938 h 3536279"/>
              <a:gd name="connsiteX2783" fmla="*/ 3043591 w 4456630"/>
              <a:gd name="connsiteY2783" fmla="*/ 1010407 h 3536279"/>
              <a:gd name="connsiteX2784" fmla="*/ 3040871 w 4456630"/>
              <a:gd name="connsiteY2784" fmla="*/ 1040094 h 3536279"/>
              <a:gd name="connsiteX2785" fmla="*/ 2967417 w 4456630"/>
              <a:gd name="connsiteY2785" fmla="*/ 1034696 h 3536279"/>
              <a:gd name="connsiteX2786" fmla="*/ 2948374 w 4456630"/>
              <a:gd name="connsiteY2786" fmla="*/ 1029299 h 3536279"/>
              <a:gd name="connsiteX2787" fmla="*/ 2412435 w 4456630"/>
              <a:gd name="connsiteY2787" fmla="*/ 1034696 h 3536279"/>
              <a:gd name="connsiteX2788" fmla="*/ 1903701 w 4456630"/>
              <a:gd name="connsiteY2788" fmla="*/ 1034696 h 3536279"/>
              <a:gd name="connsiteX2789" fmla="*/ 1876496 w 4456630"/>
              <a:gd name="connsiteY2789" fmla="*/ 1029299 h 3536279"/>
              <a:gd name="connsiteX2790" fmla="*/ 1873582 w 4456630"/>
              <a:gd name="connsiteY2790" fmla="*/ 1029229 h 3536279"/>
              <a:gd name="connsiteX2791" fmla="*/ 1782217 w 4456630"/>
              <a:gd name="connsiteY2791" fmla="*/ 1035809 h 3536279"/>
              <a:gd name="connsiteX2792" fmla="*/ 1686078 w 4456630"/>
              <a:gd name="connsiteY2792" fmla="*/ 1034454 h 3536279"/>
              <a:gd name="connsiteX2793" fmla="*/ 1302883 w 4456630"/>
              <a:gd name="connsiteY2793" fmla="*/ 1034454 h 3536279"/>
              <a:gd name="connsiteX2794" fmla="*/ 1264835 w 4456630"/>
              <a:gd name="connsiteY2794" fmla="*/ 1042586 h 3536279"/>
              <a:gd name="connsiteX2795" fmla="*/ 1226788 w 4456630"/>
              <a:gd name="connsiteY2795" fmla="*/ 1029032 h 3536279"/>
              <a:gd name="connsiteX2796" fmla="*/ 1237658 w 4456630"/>
              <a:gd name="connsiteY2796" fmla="*/ 1004636 h 3536279"/>
              <a:gd name="connsiteX2797" fmla="*/ 1245811 w 4456630"/>
              <a:gd name="connsiteY2797" fmla="*/ 939578 h 3536279"/>
              <a:gd name="connsiteX2798" fmla="*/ 1246263 w 4456630"/>
              <a:gd name="connsiteY2798" fmla="*/ 932850 h 3536279"/>
              <a:gd name="connsiteX2799" fmla="*/ 1243562 w 4456630"/>
              <a:gd name="connsiteY2799" fmla="*/ 336940 h 3536279"/>
              <a:gd name="connsiteX2800" fmla="*/ 1243562 w 4456630"/>
              <a:gd name="connsiteY2800" fmla="*/ 201565 h 3536279"/>
              <a:gd name="connsiteX2801" fmla="*/ 1224402 w 4456630"/>
              <a:gd name="connsiteY2801" fmla="*/ 141999 h 3536279"/>
              <a:gd name="connsiteX2802" fmla="*/ 1232613 w 4456630"/>
              <a:gd name="connsiteY2802" fmla="*/ 95971 h 3536279"/>
              <a:gd name="connsiteX2803" fmla="*/ 1254510 w 4456630"/>
              <a:gd name="connsiteY2803" fmla="*/ 60774 h 3536279"/>
              <a:gd name="connsiteX2804" fmla="*/ 650933 w 4456630"/>
              <a:gd name="connsiteY2804" fmla="*/ 440 h 3536279"/>
              <a:gd name="connsiteX2805" fmla="*/ 844015 w 4456630"/>
              <a:gd name="connsiteY2805" fmla="*/ 3139 h 3536279"/>
              <a:gd name="connsiteX2806" fmla="*/ 868490 w 4456630"/>
              <a:gd name="connsiteY2806" fmla="*/ 5838 h 3536279"/>
              <a:gd name="connsiteX2807" fmla="*/ 879368 w 4456630"/>
              <a:gd name="connsiteY2807" fmla="*/ 19332 h 3536279"/>
              <a:gd name="connsiteX2808" fmla="*/ 865770 w 4456630"/>
              <a:gd name="connsiteY2808" fmla="*/ 24729 h 3536279"/>
              <a:gd name="connsiteX2809" fmla="*/ 721639 w 4456630"/>
              <a:gd name="connsiteY2809" fmla="*/ 22030 h 3536279"/>
              <a:gd name="connsiteX2810" fmla="*/ 626458 w 4456630"/>
              <a:gd name="connsiteY2810" fmla="*/ 19332 h 3536279"/>
              <a:gd name="connsiteX2811" fmla="*/ 566630 w 4456630"/>
              <a:gd name="connsiteY2811" fmla="*/ 5838 h 3536279"/>
              <a:gd name="connsiteX2812" fmla="*/ 650933 w 4456630"/>
              <a:gd name="connsiteY2812" fmla="*/ 440 h 3536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Lst>
            <a:rect l="l" t="t" r="r" b="b"/>
            <a:pathLst>
              <a:path w="4456630" h="3536279">
                <a:moveTo>
                  <a:pt x="1065032" y="3086549"/>
                </a:moveTo>
                <a:cubicBezTo>
                  <a:pt x="1084101" y="3083841"/>
                  <a:pt x="1100445" y="3089257"/>
                  <a:pt x="1119513" y="3089257"/>
                </a:cubicBezTo>
                <a:cubicBezTo>
                  <a:pt x="1130409" y="3089257"/>
                  <a:pt x="1141305" y="3091966"/>
                  <a:pt x="1141305" y="3102798"/>
                </a:cubicBezTo>
                <a:cubicBezTo>
                  <a:pt x="1141305" y="3116339"/>
                  <a:pt x="1127685" y="3116339"/>
                  <a:pt x="1119513" y="3116339"/>
                </a:cubicBezTo>
                <a:cubicBezTo>
                  <a:pt x="1078652" y="3119047"/>
                  <a:pt x="1040516" y="3121755"/>
                  <a:pt x="999656" y="3121755"/>
                </a:cubicBezTo>
                <a:cubicBezTo>
                  <a:pt x="966968" y="3121755"/>
                  <a:pt x="934280" y="3129879"/>
                  <a:pt x="901592" y="3119047"/>
                </a:cubicBezTo>
                <a:lnTo>
                  <a:pt x="901890" y="3118767"/>
                </a:lnTo>
                <a:lnTo>
                  <a:pt x="900804" y="3119514"/>
                </a:lnTo>
                <a:cubicBezTo>
                  <a:pt x="870977" y="3133054"/>
                  <a:pt x="838439" y="3119514"/>
                  <a:pt x="808613" y="3122222"/>
                </a:cubicBezTo>
                <a:cubicBezTo>
                  <a:pt x="740826" y="3127638"/>
                  <a:pt x="673038" y="3119514"/>
                  <a:pt x="607962" y="3124930"/>
                </a:cubicBezTo>
                <a:cubicBezTo>
                  <a:pt x="597116" y="3127638"/>
                  <a:pt x="586270" y="3124930"/>
                  <a:pt x="575424" y="3124930"/>
                </a:cubicBezTo>
                <a:lnTo>
                  <a:pt x="574302" y="3123809"/>
                </a:lnTo>
                <a:lnTo>
                  <a:pt x="574568" y="3124588"/>
                </a:lnTo>
                <a:cubicBezTo>
                  <a:pt x="539373" y="3137817"/>
                  <a:pt x="501472" y="3127234"/>
                  <a:pt x="463570" y="3129880"/>
                </a:cubicBezTo>
                <a:cubicBezTo>
                  <a:pt x="433790" y="3135171"/>
                  <a:pt x="404010" y="3129880"/>
                  <a:pt x="374231" y="3132526"/>
                </a:cubicBezTo>
                <a:cubicBezTo>
                  <a:pt x="360694" y="3132526"/>
                  <a:pt x="349865" y="3135171"/>
                  <a:pt x="339036" y="3127234"/>
                </a:cubicBezTo>
                <a:cubicBezTo>
                  <a:pt x="325500" y="3119296"/>
                  <a:pt x="309256" y="3116650"/>
                  <a:pt x="295720" y="3124588"/>
                </a:cubicBezTo>
                <a:cubicBezTo>
                  <a:pt x="287598" y="3127234"/>
                  <a:pt x="279477" y="3129880"/>
                  <a:pt x="276769" y="3121942"/>
                </a:cubicBezTo>
                <a:cubicBezTo>
                  <a:pt x="271355" y="3111359"/>
                  <a:pt x="282184" y="3106067"/>
                  <a:pt x="287598" y="3106067"/>
                </a:cubicBezTo>
                <a:cubicBezTo>
                  <a:pt x="298427" y="3100775"/>
                  <a:pt x="306549" y="3098129"/>
                  <a:pt x="314671" y="3100775"/>
                </a:cubicBezTo>
                <a:cubicBezTo>
                  <a:pt x="379645" y="3111359"/>
                  <a:pt x="441912" y="3108713"/>
                  <a:pt x="506886" y="3100775"/>
                </a:cubicBezTo>
                <a:cubicBezTo>
                  <a:pt x="525837" y="3100775"/>
                  <a:pt x="547495" y="3114004"/>
                  <a:pt x="566446" y="3100775"/>
                </a:cubicBezTo>
                <a:lnTo>
                  <a:pt x="567018" y="3102454"/>
                </a:lnTo>
                <a:lnTo>
                  <a:pt x="567290" y="3100557"/>
                </a:lnTo>
                <a:cubicBezTo>
                  <a:pt x="645923" y="3095141"/>
                  <a:pt x="724557" y="3095141"/>
                  <a:pt x="800478" y="3092432"/>
                </a:cubicBezTo>
                <a:cubicBezTo>
                  <a:pt x="835728" y="3092432"/>
                  <a:pt x="870977" y="3103265"/>
                  <a:pt x="903515" y="3089724"/>
                </a:cubicBezTo>
                <a:cubicBezTo>
                  <a:pt x="906227" y="3088370"/>
                  <a:pt x="909616" y="3088370"/>
                  <a:pt x="913006" y="3089386"/>
                </a:cubicBezTo>
                <a:cubicBezTo>
                  <a:pt x="916395" y="3090401"/>
                  <a:pt x="919784" y="3092433"/>
                  <a:pt x="922496" y="3095141"/>
                </a:cubicBezTo>
                <a:lnTo>
                  <a:pt x="922588" y="3095737"/>
                </a:lnTo>
                <a:lnTo>
                  <a:pt x="923384" y="3094674"/>
                </a:lnTo>
                <a:cubicBezTo>
                  <a:pt x="969692" y="3091966"/>
                  <a:pt x="1018724" y="3091966"/>
                  <a:pt x="1065032" y="3086549"/>
                </a:cubicBezTo>
                <a:close/>
                <a:moveTo>
                  <a:pt x="3996954" y="3083860"/>
                </a:moveTo>
                <a:lnTo>
                  <a:pt x="3991389" y="3085533"/>
                </a:lnTo>
                <a:lnTo>
                  <a:pt x="3996919" y="3085128"/>
                </a:lnTo>
                <a:close/>
                <a:moveTo>
                  <a:pt x="2817082" y="3024215"/>
                </a:moveTo>
                <a:cubicBezTo>
                  <a:pt x="2857429" y="3024898"/>
                  <a:pt x="2897437" y="3026946"/>
                  <a:pt x="2936767" y="3026946"/>
                </a:cubicBezTo>
                <a:lnTo>
                  <a:pt x="2935627" y="3028427"/>
                </a:lnTo>
                <a:lnTo>
                  <a:pt x="2936563" y="3028279"/>
                </a:lnTo>
                <a:cubicBezTo>
                  <a:pt x="2960990" y="3039074"/>
                  <a:pt x="2985417" y="3033677"/>
                  <a:pt x="3009844" y="3033677"/>
                </a:cubicBezTo>
                <a:cubicBezTo>
                  <a:pt x="3017987" y="3033677"/>
                  <a:pt x="3026129" y="3036376"/>
                  <a:pt x="3026129" y="3044472"/>
                </a:cubicBezTo>
                <a:cubicBezTo>
                  <a:pt x="3028843" y="3055267"/>
                  <a:pt x="3015273" y="3052568"/>
                  <a:pt x="3009844" y="3052568"/>
                </a:cubicBezTo>
                <a:lnTo>
                  <a:pt x="2920493" y="3055261"/>
                </a:lnTo>
                <a:lnTo>
                  <a:pt x="2920493" y="3067904"/>
                </a:lnTo>
                <a:lnTo>
                  <a:pt x="2920161" y="3068089"/>
                </a:lnTo>
                <a:lnTo>
                  <a:pt x="2920321" y="3068089"/>
                </a:lnTo>
                <a:cubicBezTo>
                  <a:pt x="2950145" y="3073462"/>
                  <a:pt x="2982680" y="3060029"/>
                  <a:pt x="3009792" y="3078835"/>
                </a:cubicBezTo>
                <a:cubicBezTo>
                  <a:pt x="3004370" y="3094954"/>
                  <a:pt x="2988102" y="3089581"/>
                  <a:pt x="2979969" y="3089581"/>
                </a:cubicBezTo>
                <a:cubicBezTo>
                  <a:pt x="2871519" y="3086895"/>
                  <a:pt x="2765781" y="3084208"/>
                  <a:pt x="2657332" y="3084208"/>
                </a:cubicBezTo>
                <a:cubicBezTo>
                  <a:pt x="2624797" y="3081522"/>
                  <a:pt x="2592262" y="3084208"/>
                  <a:pt x="2559727" y="3081522"/>
                </a:cubicBezTo>
                <a:cubicBezTo>
                  <a:pt x="2548882" y="3081522"/>
                  <a:pt x="2529903" y="3089581"/>
                  <a:pt x="2527192" y="3068089"/>
                </a:cubicBezTo>
                <a:lnTo>
                  <a:pt x="2527726" y="3068089"/>
                </a:lnTo>
                <a:lnTo>
                  <a:pt x="2527192" y="3067904"/>
                </a:lnTo>
                <a:cubicBezTo>
                  <a:pt x="2529905" y="3059712"/>
                  <a:pt x="2529905" y="3054251"/>
                  <a:pt x="2527192" y="3046059"/>
                </a:cubicBezTo>
                <a:lnTo>
                  <a:pt x="2527621" y="3045332"/>
                </a:lnTo>
                <a:lnTo>
                  <a:pt x="2545202" y="3040583"/>
                </a:lnTo>
                <a:cubicBezTo>
                  <a:pt x="2561573" y="3030264"/>
                  <a:pt x="2580673" y="3035423"/>
                  <a:pt x="2597044" y="3027684"/>
                </a:cubicBezTo>
                <a:lnTo>
                  <a:pt x="2596016" y="3027653"/>
                </a:lnTo>
                <a:lnTo>
                  <a:pt x="2597387" y="3027486"/>
                </a:lnTo>
                <a:cubicBezTo>
                  <a:pt x="2629978" y="3038598"/>
                  <a:pt x="2662570" y="3033042"/>
                  <a:pt x="2695161" y="3030264"/>
                </a:cubicBezTo>
                <a:lnTo>
                  <a:pt x="2695794" y="3030487"/>
                </a:lnTo>
                <a:lnTo>
                  <a:pt x="2695362" y="3029676"/>
                </a:lnTo>
                <a:cubicBezTo>
                  <a:pt x="2736049" y="3024215"/>
                  <a:pt x="2776735" y="3023533"/>
                  <a:pt x="2817082" y="3024215"/>
                </a:cubicBezTo>
                <a:close/>
                <a:moveTo>
                  <a:pt x="1252084" y="2968483"/>
                </a:moveTo>
                <a:cubicBezTo>
                  <a:pt x="1242534" y="2971129"/>
                  <a:pt x="1232985" y="2971791"/>
                  <a:pt x="1223435" y="2971791"/>
                </a:cubicBezTo>
                <a:lnTo>
                  <a:pt x="1196897" y="2971178"/>
                </a:lnTo>
                <a:lnTo>
                  <a:pt x="1195733" y="2970556"/>
                </a:lnTo>
                <a:lnTo>
                  <a:pt x="1196028" y="2971158"/>
                </a:lnTo>
                <a:lnTo>
                  <a:pt x="1194785" y="2971129"/>
                </a:lnTo>
                <a:cubicBezTo>
                  <a:pt x="1170229" y="2979067"/>
                  <a:pt x="1144990" y="2979067"/>
                  <a:pt x="1118728" y="2978405"/>
                </a:cubicBezTo>
                <a:lnTo>
                  <a:pt x="1091542" y="2978014"/>
                </a:lnTo>
                <a:lnTo>
                  <a:pt x="1083927" y="2975359"/>
                </a:lnTo>
                <a:lnTo>
                  <a:pt x="1085370" y="2977925"/>
                </a:lnTo>
                <a:lnTo>
                  <a:pt x="1078525" y="2977826"/>
                </a:lnTo>
                <a:cubicBezTo>
                  <a:pt x="1064840" y="2978074"/>
                  <a:pt x="1050856" y="2979067"/>
                  <a:pt x="1036531" y="2981712"/>
                </a:cubicBezTo>
                <a:cubicBezTo>
                  <a:pt x="1048809" y="2984358"/>
                  <a:pt x="1059723" y="2983697"/>
                  <a:pt x="1069614" y="2983697"/>
                </a:cubicBezTo>
                <a:lnTo>
                  <a:pt x="1091371" y="2988504"/>
                </a:lnTo>
                <a:lnTo>
                  <a:pt x="1091746" y="2989135"/>
                </a:lnTo>
                <a:lnTo>
                  <a:pt x="1094228" y="2989135"/>
                </a:lnTo>
                <a:lnTo>
                  <a:pt x="1096558" y="2989650"/>
                </a:lnTo>
                <a:cubicBezTo>
                  <a:pt x="1137486" y="2989650"/>
                  <a:pt x="1178414" y="2989650"/>
                  <a:pt x="1216613" y="2992295"/>
                </a:cubicBezTo>
                <a:cubicBezTo>
                  <a:pt x="1235713" y="2992295"/>
                  <a:pt x="1260269" y="2979066"/>
                  <a:pt x="1273912" y="3005525"/>
                </a:cubicBezTo>
                <a:cubicBezTo>
                  <a:pt x="1276641" y="3010816"/>
                  <a:pt x="1290283" y="3008170"/>
                  <a:pt x="1295740" y="3000233"/>
                </a:cubicBezTo>
                <a:cubicBezTo>
                  <a:pt x="1298469" y="3000233"/>
                  <a:pt x="1295740" y="2992295"/>
                  <a:pt x="1295740" y="2992295"/>
                </a:cubicBezTo>
                <a:cubicBezTo>
                  <a:pt x="1276641" y="2992295"/>
                  <a:pt x="1276641" y="2963191"/>
                  <a:pt x="1252084" y="2968483"/>
                </a:cubicBezTo>
                <a:close/>
                <a:moveTo>
                  <a:pt x="2624472" y="2925344"/>
                </a:moveTo>
                <a:cubicBezTo>
                  <a:pt x="2651249" y="2926029"/>
                  <a:pt x="2677687" y="2927400"/>
                  <a:pt x="2703448" y="2927400"/>
                </a:cubicBezTo>
                <a:cubicBezTo>
                  <a:pt x="2801066" y="2932885"/>
                  <a:pt x="2898684" y="2935627"/>
                  <a:pt x="2996303" y="2932885"/>
                </a:cubicBezTo>
                <a:cubicBezTo>
                  <a:pt x="3004438" y="2932885"/>
                  <a:pt x="3018674" y="2926715"/>
                  <a:pt x="3024139" y="2935198"/>
                </a:cubicBezTo>
                <a:lnTo>
                  <a:pt x="3026047" y="2948742"/>
                </a:lnTo>
                <a:lnTo>
                  <a:pt x="3027033" y="2949155"/>
                </a:lnTo>
                <a:lnTo>
                  <a:pt x="3034981" y="2967953"/>
                </a:lnTo>
                <a:lnTo>
                  <a:pt x="3035193" y="2967954"/>
                </a:lnTo>
                <a:lnTo>
                  <a:pt x="3035109" y="2968257"/>
                </a:lnTo>
                <a:lnTo>
                  <a:pt x="3035193" y="2968456"/>
                </a:lnTo>
                <a:lnTo>
                  <a:pt x="3035036" y="2968520"/>
                </a:lnTo>
                <a:lnTo>
                  <a:pt x="3032079" y="2979197"/>
                </a:lnTo>
                <a:cubicBezTo>
                  <a:pt x="3026319" y="2985838"/>
                  <a:pt x="3014032" y="2981150"/>
                  <a:pt x="3007888" y="2987401"/>
                </a:cubicBezTo>
                <a:lnTo>
                  <a:pt x="3007811" y="2987398"/>
                </a:lnTo>
                <a:lnTo>
                  <a:pt x="3008205" y="2987639"/>
                </a:lnTo>
                <a:cubicBezTo>
                  <a:pt x="3008205" y="2990338"/>
                  <a:pt x="3008205" y="2993037"/>
                  <a:pt x="3008205" y="2998434"/>
                </a:cubicBezTo>
                <a:lnTo>
                  <a:pt x="3008087" y="2998532"/>
                </a:lnTo>
                <a:lnTo>
                  <a:pt x="3015819" y="3002839"/>
                </a:lnTo>
                <a:cubicBezTo>
                  <a:pt x="3018193" y="3004863"/>
                  <a:pt x="3019549" y="3007562"/>
                  <a:pt x="3018193" y="3011610"/>
                </a:cubicBezTo>
                <a:cubicBezTo>
                  <a:pt x="3015480" y="3025104"/>
                  <a:pt x="3001916" y="3019707"/>
                  <a:pt x="2993778" y="3019707"/>
                </a:cubicBezTo>
                <a:cubicBezTo>
                  <a:pt x="2936811" y="3017008"/>
                  <a:pt x="2879844" y="3014309"/>
                  <a:pt x="2822877" y="3011610"/>
                </a:cubicBezTo>
                <a:cubicBezTo>
                  <a:pt x="2738784" y="3011610"/>
                  <a:pt x="2654690" y="3011610"/>
                  <a:pt x="2570596" y="3011610"/>
                </a:cubicBezTo>
                <a:cubicBezTo>
                  <a:pt x="2562458" y="3011610"/>
                  <a:pt x="2554319" y="3012285"/>
                  <a:pt x="2546859" y="3010936"/>
                </a:cubicBezTo>
                <a:lnTo>
                  <a:pt x="2527773" y="2998495"/>
                </a:lnTo>
                <a:lnTo>
                  <a:pt x="2527192" y="2998434"/>
                </a:lnTo>
                <a:lnTo>
                  <a:pt x="2527313" y="2998195"/>
                </a:lnTo>
                <a:lnTo>
                  <a:pt x="2527192" y="2998116"/>
                </a:lnTo>
                <a:lnTo>
                  <a:pt x="2527352" y="2998116"/>
                </a:lnTo>
                <a:lnTo>
                  <a:pt x="2540780" y="2971447"/>
                </a:lnTo>
                <a:lnTo>
                  <a:pt x="2540783" y="2971446"/>
                </a:lnTo>
                <a:lnTo>
                  <a:pt x="2531951" y="2969760"/>
                </a:lnTo>
                <a:cubicBezTo>
                  <a:pt x="2529232" y="2969423"/>
                  <a:pt x="2527192" y="2968748"/>
                  <a:pt x="2527192" y="2966049"/>
                </a:cubicBezTo>
                <a:cubicBezTo>
                  <a:pt x="2527192" y="2963351"/>
                  <a:pt x="2529912" y="2957953"/>
                  <a:pt x="2532631" y="2955254"/>
                </a:cubicBezTo>
                <a:lnTo>
                  <a:pt x="2532849" y="2955261"/>
                </a:lnTo>
                <a:lnTo>
                  <a:pt x="2531955" y="2954670"/>
                </a:lnTo>
                <a:cubicBezTo>
                  <a:pt x="2534675" y="2951912"/>
                  <a:pt x="2537396" y="2946398"/>
                  <a:pt x="2540116" y="2943641"/>
                </a:cubicBezTo>
                <a:lnTo>
                  <a:pt x="2540272" y="2943490"/>
                </a:lnTo>
                <a:lnTo>
                  <a:pt x="2529904" y="2935627"/>
                </a:lnTo>
                <a:cubicBezTo>
                  <a:pt x="2527192" y="2921916"/>
                  <a:pt x="2538039" y="2930143"/>
                  <a:pt x="2543462" y="2927400"/>
                </a:cubicBezTo>
                <a:cubicBezTo>
                  <a:pt x="2570578" y="2924658"/>
                  <a:pt x="2597694" y="2924658"/>
                  <a:pt x="2624472" y="2925344"/>
                </a:cubicBezTo>
                <a:close/>
                <a:moveTo>
                  <a:pt x="3396009" y="2925091"/>
                </a:moveTo>
                <a:cubicBezTo>
                  <a:pt x="3412337" y="2925091"/>
                  <a:pt x="3417780" y="2938460"/>
                  <a:pt x="3417780" y="2954502"/>
                </a:cubicBezTo>
                <a:cubicBezTo>
                  <a:pt x="3415059" y="2962523"/>
                  <a:pt x="3417780" y="2975891"/>
                  <a:pt x="3404173" y="2975891"/>
                </a:cubicBezTo>
                <a:cubicBezTo>
                  <a:pt x="3385123" y="2975891"/>
                  <a:pt x="3385123" y="2962523"/>
                  <a:pt x="3385123" y="2949154"/>
                </a:cubicBezTo>
                <a:cubicBezTo>
                  <a:pt x="3385123" y="2941133"/>
                  <a:pt x="3379680" y="2925091"/>
                  <a:pt x="3396009" y="2925091"/>
                </a:cubicBezTo>
                <a:close/>
                <a:moveTo>
                  <a:pt x="3242021" y="2921916"/>
                </a:moveTo>
                <a:cubicBezTo>
                  <a:pt x="3261071" y="2921916"/>
                  <a:pt x="3263792" y="2935410"/>
                  <a:pt x="3263792" y="2948904"/>
                </a:cubicBezTo>
                <a:cubicBezTo>
                  <a:pt x="3263792" y="2959699"/>
                  <a:pt x="3263792" y="2973192"/>
                  <a:pt x="3247464" y="2973192"/>
                </a:cubicBezTo>
                <a:cubicBezTo>
                  <a:pt x="3228414" y="2975891"/>
                  <a:pt x="3231135" y="2959699"/>
                  <a:pt x="3228414" y="2946205"/>
                </a:cubicBezTo>
                <a:cubicBezTo>
                  <a:pt x="3231135" y="2938109"/>
                  <a:pt x="3225692" y="2921916"/>
                  <a:pt x="3242021" y="2921916"/>
                </a:cubicBezTo>
                <a:close/>
                <a:moveTo>
                  <a:pt x="3948006" y="2902866"/>
                </a:moveTo>
                <a:cubicBezTo>
                  <a:pt x="3933718" y="2940750"/>
                  <a:pt x="3933718" y="2981340"/>
                  <a:pt x="3936576" y="3021929"/>
                </a:cubicBezTo>
                <a:cubicBezTo>
                  <a:pt x="3942291" y="3021929"/>
                  <a:pt x="3945148" y="3021929"/>
                  <a:pt x="3948006" y="3021929"/>
                </a:cubicBezTo>
                <a:cubicBezTo>
                  <a:pt x="3948006" y="2981340"/>
                  <a:pt x="3948006" y="2940750"/>
                  <a:pt x="3948006" y="2902866"/>
                </a:cubicBezTo>
                <a:close/>
                <a:moveTo>
                  <a:pt x="2368444" y="2840954"/>
                </a:moveTo>
                <a:cubicBezTo>
                  <a:pt x="2336141" y="2846327"/>
                  <a:pt x="2317298" y="2857073"/>
                  <a:pt x="2306531" y="2875879"/>
                </a:cubicBezTo>
                <a:cubicBezTo>
                  <a:pt x="2328066" y="2873193"/>
                  <a:pt x="2344217" y="2862447"/>
                  <a:pt x="2368444" y="2840954"/>
                </a:cubicBezTo>
                <a:close/>
                <a:moveTo>
                  <a:pt x="3437448" y="2836149"/>
                </a:moveTo>
                <a:cubicBezTo>
                  <a:pt x="3439383" y="2836525"/>
                  <a:pt x="3441963" y="2837862"/>
                  <a:pt x="3445402" y="2840536"/>
                </a:cubicBezTo>
                <a:cubicBezTo>
                  <a:pt x="3467416" y="2843210"/>
                  <a:pt x="3470167" y="2845883"/>
                  <a:pt x="3467416" y="2856578"/>
                </a:cubicBezTo>
                <a:cubicBezTo>
                  <a:pt x="3464664" y="2867273"/>
                  <a:pt x="3461912" y="2880641"/>
                  <a:pt x="3445402" y="2877968"/>
                </a:cubicBezTo>
                <a:cubicBezTo>
                  <a:pt x="3428892" y="2872620"/>
                  <a:pt x="3431644" y="2859252"/>
                  <a:pt x="3431644" y="2848557"/>
                </a:cubicBezTo>
                <a:cubicBezTo>
                  <a:pt x="3431644" y="2842541"/>
                  <a:pt x="3431644" y="2835021"/>
                  <a:pt x="3437448" y="2836149"/>
                </a:cubicBezTo>
                <a:close/>
                <a:moveTo>
                  <a:pt x="2822056" y="2835791"/>
                </a:moveTo>
                <a:cubicBezTo>
                  <a:pt x="2876841" y="2835968"/>
                  <a:pt x="2924646" y="2838410"/>
                  <a:pt x="2939943" y="2843552"/>
                </a:cubicBezTo>
                <a:cubicBezTo>
                  <a:pt x="2831160" y="2849036"/>
                  <a:pt x="2722377" y="2860004"/>
                  <a:pt x="2608155" y="2851778"/>
                </a:cubicBezTo>
                <a:cubicBezTo>
                  <a:pt x="2620053" y="2841495"/>
                  <a:pt x="2730749" y="2835497"/>
                  <a:pt x="2822056" y="2835791"/>
                </a:cubicBezTo>
                <a:close/>
                <a:moveTo>
                  <a:pt x="1641209" y="2832593"/>
                </a:moveTo>
                <a:cubicBezTo>
                  <a:pt x="1630414" y="2832593"/>
                  <a:pt x="1625017" y="2840848"/>
                  <a:pt x="1622318" y="2851855"/>
                </a:cubicBezTo>
                <a:cubicBezTo>
                  <a:pt x="1622318" y="2862861"/>
                  <a:pt x="1625017" y="2871116"/>
                  <a:pt x="1635812" y="2868365"/>
                </a:cubicBezTo>
                <a:cubicBezTo>
                  <a:pt x="1646607" y="2868365"/>
                  <a:pt x="1649306" y="2857358"/>
                  <a:pt x="1649306" y="2846351"/>
                </a:cubicBezTo>
                <a:cubicBezTo>
                  <a:pt x="1649306" y="2840848"/>
                  <a:pt x="1649306" y="2829841"/>
                  <a:pt x="1641209" y="2832593"/>
                </a:cubicBezTo>
                <a:close/>
                <a:moveTo>
                  <a:pt x="1683701" y="2829841"/>
                </a:moveTo>
                <a:cubicBezTo>
                  <a:pt x="1702963" y="2838096"/>
                  <a:pt x="1669943" y="2871116"/>
                  <a:pt x="1705714" y="2871116"/>
                </a:cubicBezTo>
                <a:cubicBezTo>
                  <a:pt x="1705714" y="2854606"/>
                  <a:pt x="1711218" y="2835345"/>
                  <a:pt x="1683701" y="2829841"/>
                </a:cubicBezTo>
                <a:close/>
                <a:moveTo>
                  <a:pt x="1760034" y="2826871"/>
                </a:moveTo>
                <a:cubicBezTo>
                  <a:pt x="1753400" y="2825449"/>
                  <a:pt x="1751359" y="2835272"/>
                  <a:pt x="1749318" y="2843544"/>
                </a:cubicBezTo>
                <a:cubicBezTo>
                  <a:pt x="1754761" y="2849058"/>
                  <a:pt x="1760203" y="2854573"/>
                  <a:pt x="1765646" y="2860087"/>
                </a:cubicBezTo>
                <a:cubicBezTo>
                  <a:pt x="1771089" y="2865602"/>
                  <a:pt x="1773811" y="2871116"/>
                  <a:pt x="1779253" y="2862844"/>
                </a:cubicBezTo>
                <a:cubicBezTo>
                  <a:pt x="1787418" y="2849058"/>
                  <a:pt x="1776532" y="2840786"/>
                  <a:pt x="1768368" y="2832515"/>
                </a:cubicBezTo>
                <a:cubicBezTo>
                  <a:pt x="1764966" y="2829068"/>
                  <a:pt x="1762245" y="2827345"/>
                  <a:pt x="1760034" y="2826871"/>
                </a:cubicBezTo>
                <a:close/>
                <a:moveTo>
                  <a:pt x="3401508" y="2825079"/>
                </a:moveTo>
                <a:cubicBezTo>
                  <a:pt x="3415399" y="2825079"/>
                  <a:pt x="3418177" y="2838448"/>
                  <a:pt x="3418177" y="2849142"/>
                </a:cubicBezTo>
                <a:cubicBezTo>
                  <a:pt x="3420955" y="2859837"/>
                  <a:pt x="3418177" y="2873206"/>
                  <a:pt x="3404286" y="2873206"/>
                </a:cubicBezTo>
                <a:cubicBezTo>
                  <a:pt x="3390395" y="2875879"/>
                  <a:pt x="3387617" y="2862511"/>
                  <a:pt x="3387617" y="2851816"/>
                </a:cubicBezTo>
                <a:cubicBezTo>
                  <a:pt x="3387617" y="2838448"/>
                  <a:pt x="3387617" y="2825079"/>
                  <a:pt x="3401508" y="2825079"/>
                </a:cubicBezTo>
                <a:close/>
                <a:moveTo>
                  <a:pt x="4426074" y="2819555"/>
                </a:moveTo>
                <a:lnTo>
                  <a:pt x="4426034" y="2820673"/>
                </a:lnTo>
                <a:lnTo>
                  <a:pt x="4426221" y="2820300"/>
                </a:lnTo>
                <a:close/>
                <a:moveTo>
                  <a:pt x="2778018" y="2798687"/>
                </a:moveTo>
                <a:cubicBezTo>
                  <a:pt x="2834412" y="2797992"/>
                  <a:pt x="2890806" y="2798687"/>
                  <a:pt x="2947880" y="2805632"/>
                </a:cubicBezTo>
                <a:cubicBezTo>
                  <a:pt x="2833733" y="2811188"/>
                  <a:pt x="2722303" y="2825079"/>
                  <a:pt x="2608155" y="2800076"/>
                </a:cubicBezTo>
                <a:cubicBezTo>
                  <a:pt x="2665229" y="2801465"/>
                  <a:pt x="2721623" y="2799381"/>
                  <a:pt x="2778018" y="2798687"/>
                </a:cubicBezTo>
                <a:close/>
                <a:moveTo>
                  <a:pt x="1697883" y="2752053"/>
                </a:moveTo>
                <a:cubicBezTo>
                  <a:pt x="1697883" y="2765282"/>
                  <a:pt x="1677881" y="2757345"/>
                  <a:pt x="1677881" y="2770574"/>
                </a:cubicBezTo>
                <a:cubicBezTo>
                  <a:pt x="1677881" y="2778512"/>
                  <a:pt x="1680738" y="2783803"/>
                  <a:pt x="1692168" y="2783803"/>
                </a:cubicBezTo>
                <a:cubicBezTo>
                  <a:pt x="1703598" y="2783803"/>
                  <a:pt x="1706456" y="2773220"/>
                  <a:pt x="1706456" y="2765282"/>
                </a:cubicBezTo>
                <a:cubicBezTo>
                  <a:pt x="1706456" y="2759991"/>
                  <a:pt x="1706456" y="2752053"/>
                  <a:pt x="1697883" y="2752053"/>
                </a:cubicBezTo>
                <a:close/>
                <a:moveTo>
                  <a:pt x="3398637" y="2729829"/>
                </a:moveTo>
                <a:cubicBezTo>
                  <a:pt x="3401345" y="2738031"/>
                  <a:pt x="3404053" y="2746234"/>
                  <a:pt x="3406761" y="2762638"/>
                </a:cubicBezTo>
                <a:cubicBezTo>
                  <a:pt x="3409470" y="2746234"/>
                  <a:pt x="3412178" y="2738031"/>
                  <a:pt x="3412178" y="2729829"/>
                </a:cubicBezTo>
                <a:cubicBezTo>
                  <a:pt x="3425718" y="2732563"/>
                  <a:pt x="3423010" y="2743500"/>
                  <a:pt x="3423010" y="2748968"/>
                </a:cubicBezTo>
                <a:cubicBezTo>
                  <a:pt x="3423010" y="2762638"/>
                  <a:pt x="3420302" y="2779042"/>
                  <a:pt x="3404053" y="2773574"/>
                </a:cubicBezTo>
                <a:cubicBezTo>
                  <a:pt x="3379680" y="2768106"/>
                  <a:pt x="3390513" y="2748968"/>
                  <a:pt x="3398637" y="2729829"/>
                </a:cubicBezTo>
                <a:close/>
                <a:moveTo>
                  <a:pt x="423756" y="2718716"/>
                </a:moveTo>
                <a:cubicBezTo>
                  <a:pt x="404309" y="2726971"/>
                  <a:pt x="387640" y="2740730"/>
                  <a:pt x="379306" y="2759991"/>
                </a:cubicBezTo>
                <a:cubicBezTo>
                  <a:pt x="395975" y="2751736"/>
                  <a:pt x="412643" y="2737978"/>
                  <a:pt x="423756" y="2718716"/>
                </a:cubicBezTo>
                <a:close/>
                <a:moveTo>
                  <a:pt x="1588932" y="2713954"/>
                </a:moveTo>
                <a:cubicBezTo>
                  <a:pt x="1603202" y="2726146"/>
                  <a:pt x="1623587" y="2723098"/>
                  <a:pt x="1637474" y="2731099"/>
                </a:cubicBezTo>
                <a:lnTo>
                  <a:pt x="1647997" y="2742936"/>
                </a:lnTo>
                <a:lnTo>
                  <a:pt x="1630076" y="2755377"/>
                </a:lnTo>
                <a:cubicBezTo>
                  <a:pt x="1626648" y="2761975"/>
                  <a:pt x="1625277" y="2770310"/>
                  <a:pt x="1623906" y="2778644"/>
                </a:cubicBezTo>
                <a:cubicBezTo>
                  <a:pt x="1623906" y="2784200"/>
                  <a:pt x="1629390" y="2786978"/>
                  <a:pt x="1634874" y="2784200"/>
                </a:cubicBezTo>
                <a:cubicBezTo>
                  <a:pt x="1654069" y="2781422"/>
                  <a:pt x="1648585" y="2764753"/>
                  <a:pt x="1651327" y="2750863"/>
                </a:cubicBezTo>
                <a:lnTo>
                  <a:pt x="1651327" y="2743875"/>
                </a:lnTo>
                <a:lnTo>
                  <a:pt x="1651445" y="2743757"/>
                </a:lnTo>
                <a:cubicBezTo>
                  <a:pt x="1669792" y="2745789"/>
                  <a:pt x="1686609" y="2728009"/>
                  <a:pt x="1706485" y="2725850"/>
                </a:cubicBezTo>
                <a:lnTo>
                  <a:pt x="1727374" y="2730174"/>
                </a:lnTo>
                <a:lnTo>
                  <a:pt x="1719156" y="2754322"/>
                </a:lnTo>
                <a:cubicBezTo>
                  <a:pt x="1708044" y="2778815"/>
                  <a:pt x="1716378" y="2786979"/>
                  <a:pt x="1741382" y="2781536"/>
                </a:cubicBezTo>
                <a:cubicBezTo>
                  <a:pt x="1741382" y="2770651"/>
                  <a:pt x="1741382" y="2762486"/>
                  <a:pt x="1741382" y="2751601"/>
                </a:cubicBezTo>
                <a:lnTo>
                  <a:pt x="1741207" y="2751327"/>
                </a:lnTo>
                <a:lnTo>
                  <a:pt x="1741235" y="2751260"/>
                </a:lnTo>
                <a:cubicBezTo>
                  <a:pt x="1752203" y="2748561"/>
                  <a:pt x="1765913" y="2743164"/>
                  <a:pt x="1776882" y="2737766"/>
                </a:cubicBezTo>
                <a:lnTo>
                  <a:pt x="1777427" y="2739574"/>
                </a:lnTo>
                <a:lnTo>
                  <a:pt x="1790063" y="2755949"/>
                </a:lnTo>
                <a:cubicBezTo>
                  <a:pt x="1793461" y="2762722"/>
                  <a:pt x="1796858" y="2769496"/>
                  <a:pt x="1803653" y="2773560"/>
                </a:cubicBezTo>
                <a:lnTo>
                  <a:pt x="1804099" y="2772968"/>
                </a:lnTo>
                <a:lnTo>
                  <a:pt x="1814103" y="2784972"/>
                </a:lnTo>
                <a:cubicBezTo>
                  <a:pt x="1818165" y="2787003"/>
                  <a:pt x="1822904" y="2786326"/>
                  <a:pt x="1828320" y="2780910"/>
                </a:cubicBezTo>
                <a:cubicBezTo>
                  <a:pt x="1840507" y="2770754"/>
                  <a:pt x="1826797" y="2766692"/>
                  <a:pt x="1821465" y="2759583"/>
                </a:cubicBezTo>
                <a:lnTo>
                  <a:pt x="1820294" y="2751770"/>
                </a:lnTo>
                <a:lnTo>
                  <a:pt x="1837628" y="2745789"/>
                </a:lnTo>
                <a:lnTo>
                  <a:pt x="1854550" y="2743843"/>
                </a:lnTo>
                <a:lnTo>
                  <a:pt x="1847585" y="2759040"/>
                </a:lnTo>
                <a:cubicBezTo>
                  <a:pt x="1846210" y="2764543"/>
                  <a:pt x="1846897" y="2770046"/>
                  <a:pt x="1852400" y="2775549"/>
                </a:cubicBezTo>
                <a:cubicBezTo>
                  <a:pt x="1857904" y="2778301"/>
                  <a:pt x="1863407" y="2783804"/>
                  <a:pt x="1868910" y="2781053"/>
                </a:cubicBezTo>
                <a:cubicBezTo>
                  <a:pt x="1875790" y="2778301"/>
                  <a:pt x="1877166" y="2773486"/>
                  <a:pt x="1877166" y="2767982"/>
                </a:cubicBezTo>
                <a:lnTo>
                  <a:pt x="1877165" y="2752065"/>
                </a:lnTo>
                <a:lnTo>
                  <a:pt x="1901501" y="2786768"/>
                </a:lnTo>
                <a:cubicBezTo>
                  <a:pt x="1904219" y="2802008"/>
                  <a:pt x="1901501" y="2820973"/>
                  <a:pt x="1893347" y="2844002"/>
                </a:cubicBezTo>
                <a:cubicBezTo>
                  <a:pt x="1890629" y="2852130"/>
                  <a:pt x="1882475" y="2857549"/>
                  <a:pt x="1877039" y="2865677"/>
                </a:cubicBezTo>
                <a:lnTo>
                  <a:pt x="1876237" y="2865558"/>
                </a:lnTo>
                <a:lnTo>
                  <a:pt x="1877311" y="2864943"/>
                </a:lnTo>
                <a:cubicBezTo>
                  <a:pt x="1874632" y="2851273"/>
                  <a:pt x="1882669" y="2826666"/>
                  <a:pt x="1858558" y="2829400"/>
                </a:cubicBezTo>
                <a:cubicBezTo>
                  <a:pt x="1839806" y="2832134"/>
                  <a:pt x="1850522" y="2851273"/>
                  <a:pt x="1847843" y="2864943"/>
                </a:cubicBezTo>
                <a:cubicBezTo>
                  <a:pt x="1847843" y="2867677"/>
                  <a:pt x="1847843" y="2870411"/>
                  <a:pt x="1847843" y="2870411"/>
                </a:cubicBezTo>
                <a:lnTo>
                  <a:pt x="1848254" y="2870474"/>
                </a:lnTo>
                <a:lnTo>
                  <a:pt x="1847141" y="2871096"/>
                </a:lnTo>
                <a:lnTo>
                  <a:pt x="1834189" y="2871096"/>
                </a:lnTo>
                <a:lnTo>
                  <a:pt x="1834189" y="2862861"/>
                </a:lnTo>
                <a:cubicBezTo>
                  <a:pt x="1834189" y="2851855"/>
                  <a:pt x="1839807" y="2832593"/>
                  <a:pt x="1825763" y="2832593"/>
                </a:cubicBezTo>
                <a:cubicBezTo>
                  <a:pt x="1811720" y="2829841"/>
                  <a:pt x="1803294" y="2846351"/>
                  <a:pt x="1806102" y="2862861"/>
                </a:cubicBezTo>
                <a:cubicBezTo>
                  <a:pt x="1806102" y="2865613"/>
                  <a:pt x="1806102" y="2868365"/>
                  <a:pt x="1806102" y="2871116"/>
                </a:cubicBezTo>
                <a:lnTo>
                  <a:pt x="1806366" y="2871116"/>
                </a:lnTo>
                <a:lnTo>
                  <a:pt x="1801318" y="2891501"/>
                </a:lnTo>
                <a:cubicBezTo>
                  <a:pt x="1791762" y="2906487"/>
                  <a:pt x="1770358" y="2906995"/>
                  <a:pt x="1752011" y="2909026"/>
                </a:cubicBezTo>
                <a:cubicBezTo>
                  <a:pt x="1724831" y="2914445"/>
                  <a:pt x="1727549" y="2890061"/>
                  <a:pt x="1719395" y="2873805"/>
                </a:cubicBezTo>
                <a:lnTo>
                  <a:pt x="1720095" y="2872544"/>
                </a:lnTo>
                <a:lnTo>
                  <a:pt x="1719765" y="2872704"/>
                </a:lnTo>
                <a:lnTo>
                  <a:pt x="1714825" y="2870271"/>
                </a:lnTo>
                <a:lnTo>
                  <a:pt x="1713959" y="2871096"/>
                </a:lnTo>
                <a:cubicBezTo>
                  <a:pt x="1711241" y="2871096"/>
                  <a:pt x="1708523" y="2871096"/>
                  <a:pt x="1705805" y="2871096"/>
                </a:cubicBezTo>
                <a:cubicBezTo>
                  <a:pt x="1705805" y="2890061"/>
                  <a:pt x="1705805" y="2909026"/>
                  <a:pt x="1673189" y="2900898"/>
                </a:cubicBezTo>
                <a:cubicBezTo>
                  <a:pt x="1656881" y="2895480"/>
                  <a:pt x="1637856" y="2917154"/>
                  <a:pt x="1616112" y="2911736"/>
                </a:cubicBezTo>
                <a:cubicBezTo>
                  <a:pt x="1605240" y="2909026"/>
                  <a:pt x="1591650" y="2909026"/>
                  <a:pt x="1597086" y="2895480"/>
                </a:cubicBezTo>
                <a:cubicBezTo>
                  <a:pt x="1605240" y="2865677"/>
                  <a:pt x="1583496" y="2876514"/>
                  <a:pt x="1572624" y="2871096"/>
                </a:cubicBezTo>
                <a:lnTo>
                  <a:pt x="1571560" y="2870031"/>
                </a:lnTo>
                <a:lnTo>
                  <a:pt x="1553869" y="2870031"/>
                </a:lnTo>
                <a:cubicBezTo>
                  <a:pt x="1540455" y="2867524"/>
                  <a:pt x="1542518" y="2855994"/>
                  <a:pt x="1550773" y="2821904"/>
                </a:cubicBezTo>
                <a:lnTo>
                  <a:pt x="1550938" y="2822059"/>
                </a:lnTo>
                <a:lnTo>
                  <a:pt x="1558354" y="2788122"/>
                </a:lnTo>
                <a:cubicBezTo>
                  <a:pt x="1561072" y="2776946"/>
                  <a:pt x="1565829" y="2766786"/>
                  <a:pt x="1578060" y="2760013"/>
                </a:cubicBezTo>
                <a:lnTo>
                  <a:pt x="1578133" y="2759973"/>
                </a:lnTo>
                <a:lnTo>
                  <a:pt x="1577867" y="2759431"/>
                </a:lnTo>
                <a:cubicBezTo>
                  <a:pt x="1583310" y="2751307"/>
                  <a:pt x="1588752" y="2743182"/>
                  <a:pt x="1594195" y="2737766"/>
                </a:cubicBezTo>
                <a:lnTo>
                  <a:pt x="1594246" y="2737791"/>
                </a:lnTo>
                <a:close/>
                <a:moveTo>
                  <a:pt x="4279793" y="2686966"/>
                </a:moveTo>
                <a:cubicBezTo>
                  <a:pt x="4263918" y="2703008"/>
                  <a:pt x="4269210" y="2716377"/>
                  <a:pt x="4274502" y="2737766"/>
                </a:cubicBezTo>
                <a:cubicBezTo>
                  <a:pt x="4287731" y="2719050"/>
                  <a:pt x="4287731" y="2703008"/>
                  <a:pt x="4279793" y="2686966"/>
                </a:cubicBezTo>
                <a:close/>
                <a:moveTo>
                  <a:pt x="615843" y="2686966"/>
                </a:moveTo>
                <a:cubicBezTo>
                  <a:pt x="596793" y="2705857"/>
                  <a:pt x="577743" y="2722050"/>
                  <a:pt x="558693" y="2740941"/>
                </a:cubicBezTo>
                <a:cubicBezTo>
                  <a:pt x="577743" y="2724749"/>
                  <a:pt x="596793" y="2705857"/>
                  <a:pt x="615843" y="2689665"/>
                </a:cubicBezTo>
                <a:cubicBezTo>
                  <a:pt x="615843" y="2686966"/>
                  <a:pt x="615843" y="2686966"/>
                  <a:pt x="615843" y="2686966"/>
                </a:cubicBezTo>
                <a:close/>
                <a:moveTo>
                  <a:pt x="222144" y="2675853"/>
                </a:moveTo>
                <a:cubicBezTo>
                  <a:pt x="191584" y="2689347"/>
                  <a:pt x="191584" y="2689347"/>
                  <a:pt x="188806" y="2702841"/>
                </a:cubicBezTo>
                <a:cubicBezTo>
                  <a:pt x="197140" y="2694745"/>
                  <a:pt x="208253" y="2686648"/>
                  <a:pt x="222144" y="2675853"/>
                </a:cubicBezTo>
                <a:close/>
                <a:moveTo>
                  <a:pt x="423756" y="2672678"/>
                </a:moveTo>
                <a:cubicBezTo>
                  <a:pt x="401531" y="2699725"/>
                  <a:pt x="370971" y="2713248"/>
                  <a:pt x="357081" y="2745703"/>
                </a:cubicBezTo>
                <a:cubicBezTo>
                  <a:pt x="393196" y="2729475"/>
                  <a:pt x="420978" y="2702429"/>
                  <a:pt x="423756" y="2672678"/>
                </a:cubicBezTo>
                <a:close/>
                <a:moveTo>
                  <a:pt x="619018" y="2642516"/>
                </a:moveTo>
                <a:cubicBezTo>
                  <a:pt x="591803" y="2664153"/>
                  <a:pt x="567311" y="2683086"/>
                  <a:pt x="542818" y="2715541"/>
                </a:cubicBezTo>
                <a:cubicBezTo>
                  <a:pt x="589082" y="2696609"/>
                  <a:pt x="613575" y="2672267"/>
                  <a:pt x="619018" y="2642516"/>
                </a:cubicBezTo>
                <a:close/>
                <a:moveTo>
                  <a:pt x="611081" y="2621878"/>
                </a:moveTo>
                <a:cubicBezTo>
                  <a:pt x="589023" y="2629915"/>
                  <a:pt x="575236" y="2648668"/>
                  <a:pt x="558693" y="2664741"/>
                </a:cubicBezTo>
                <a:cubicBezTo>
                  <a:pt x="583508" y="2659383"/>
                  <a:pt x="600052" y="2643310"/>
                  <a:pt x="611081" y="2621878"/>
                </a:cubicBezTo>
                <a:close/>
                <a:moveTo>
                  <a:pt x="241194" y="2586954"/>
                </a:moveTo>
                <a:cubicBezTo>
                  <a:pt x="213979" y="2594892"/>
                  <a:pt x="194929" y="2610767"/>
                  <a:pt x="184044" y="2634579"/>
                </a:cubicBezTo>
                <a:cubicBezTo>
                  <a:pt x="203094" y="2618704"/>
                  <a:pt x="222144" y="2602829"/>
                  <a:pt x="241194" y="2586954"/>
                </a:cubicBezTo>
                <a:close/>
                <a:moveTo>
                  <a:pt x="396536" y="2586356"/>
                </a:moveTo>
                <a:cubicBezTo>
                  <a:pt x="374321" y="2586997"/>
                  <a:pt x="357057" y="2603401"/>
                  <a:pt x="355026" y="2632109"/>
                </a:cubicBezTo>
                <a:cubicBezTo>
                  <a:pt x="352318" y="2643045"/>
                  <a:pt x="355026" y="2653981"/>
                  <a:pt x="357734" y="2667651"/>
                </a:cubicBezTo>
                <a:lnTo>
                  <a:pt x="358309" y="2667711"/>
                </a:lnTo>
                <a:lnTo>
                  <a:pt x="356985" y="2689618"/>
                </a:lnTo>
                <a:cubicBezTo>
                  <a:pt x="355638" y="2697502"/>
                  <a:pt x="355638" y="2705728"/>
                  <a:pt x="363719" y="2713954"/>
                </a:cubicBezTo>
                <a:cubicBezTo>
                  <a:pt x="371801" y="2708470"/>
                  <a:pt x="377189" y="2702986"/>
                  <a:pt x="382577" y="2697502"/>
                </a:cubicBezTo>
                <a:cubicBezTo>
                  <a:pt x="396047" y="2686534"/>
                  <a:pt x="409516" y="2675565"/>
                  <a:pt x="422986" y="2661855"/>
                </a:cubicBezTo>
                <a:cubicBezTo>
                  <a:pt x="429721" y="2655000"/>
                  <a:pt x="432415" y="2648145"/>
                  <a:pt x="431741" y="2641632"/>
                </a:cubicBezTo>
                <a:lnTo>
                  <a:pt x="420314" y="2623501"/>
                </a:lnTo>
                <a:lnTo>
                  <a:pt x="431191" y="2608528"/>
                </a:lnTo>
                <a:cubicBezTo>
                  <a:pt x="433560" y="2603402"/>
                  <a:pt x="432206" y="2597934"/>
                  <a:pt x="420020" y="2591098"/>
                </a:cubicBezTo>
                <a:cubicBezTo>
                  <a:pt x="411896" y="2587681"/>
                  <a:pt x="403941" y="2586143"/>
                  <a:pt x="396536" y="2586356"/>
                </a:cubicBezTo>
                <a:close/>
                <a:moveTo>
                  <a:pt x="1474824" y="2567904"/>
                </a:moveTo>
                <a:lnTo>
                  <a:pt x="1475813" y="2568230"/>
                </a:lnTo>
                <a:lnTo>
                  <a:pt x="1479319" y="2575743"/>
                </a:lnTo>
                <a:cubicBezTo>
                  <a:pt x="1480447" y="2586320"/>
                  <a:pt x="1475935" y="2600766"/>
                  <a:pt x="1493982" y="2602829"/>
                </a:cubicBezTo>
                <a:lnTo>
                  <a:pt x="1494064" y="2602782"/>
                </a:lnTo>
                <a:lnTo>
                  <a:pt x="1506731" y="2618224"/>
                </a:lnTo>
                <a:lnTo>
                  <a:pt x="1506863" y="2618803"/>
                </a:lnTo>
                <a:cubicBezTo>
                  <a:pt x="1509533" y="2629519"/>
                  <a:pt x="1512203" y="2640235"/>
                  <a:pt x="1517543" y="2653629"/>
                </a:cubicBezTo>
                <a:cubicBezTo>
                  <a:pt x="1480164" y="2621482"/>
                  <a:pt x="1480164" y="2621482"/>
                  <a:pt x="1458805" y="2645593"/>
                </a:cubicBezTo>
                <a:cubicBezTo>
                  <a:pt x="1458805" y="2616125"/>
                  <a:pt x="1464145" y="2592014"/>
                  <a:pt x="1474824" y="2567904"/>
                </a:cubicBezTo>
                <a:close/>
                <a:moveTo>
                  <a:pt x="1778531" y="2564259"/>
                </a:moveTo>
                <a:cubicBezTo>
                  <a:pt x="1785711" y="2564938"/>
                  <a:pt x="1793450" y="2566974"/>
                  <a:pt x="1801705" y="2570369"/>
                </a:cubicBezTo>
                <a:cubicBezTo>
                  <a:pt x="1771436" y="2578515"/>
                  <a:pt x="1735665" y="2583946"/>
                  <a:pt x="1738416" y="2619247"/>
                </a:cubicBezTo>
                <a:cubicBezTo>
                  <a:pt x="1741168" y="2649117"/>
                  <a:pt x="1771436" y="2635540"/>
                  <a:pt x="1796201" y="2638255"/>
                </a:cubicBezTo>
                <a:cubicBezTo>
                  <a:pt x="1776940" y="2659979"/>
                  <a:pt x="1757678" y="2659979"/>
                  <a:pt x="1738416" y="2646402"/>
                </a:cubicBezTo>
                <a:cubicBezTo>
                  <a:pt x="1719155" y="2632825"/>
                  <a:pt x="1719155" y="2613816"/>
                  <a:pt x="1730161" y="2594808"/>
                </a:cubicBezTo>
                <a:cubicBezTo>
                  <a:pt x="1740480" y="2572405"/>
                  <a:pt x="1756990" y="2562222"/>
                  <a:pt x="1778531" y="2564259"/>
                </a:cubicBezTo>
                <a:close/>
                <a:moveTo>
                  <a:pt x="1424439" y="2564189"/>
                </a:moveTo>
                <a:cubicBezTo>
                  <a:pt x="1433008" y="2561499"/>
                  <a:pt x="1443291" y="2562171"/>
                  <a:pt x="1450146" y="2567551"/>
                </a:cubicBezTo>
                <a:cubicBezTo>
                  <a:pt x="1455630" y="2570241"/>
                  <a:pt x="1455630" y="2572931"/>
                  <a:pt x="1452888" y="2578311"/>
                </a:cubicBezTo>
                <a:cubicBezTo>
                  <a:pt x="1450146" y="2583691"/>
                  <a:pt x="1447404" y="2583691"/>
                  <a:pt x="1441920" y="2578311"/>
                </a:cubicBezTo>
                <a:cubicBezTo>
                  <a:pt x="1428209" y="2570241"/>
                  <a:pt x="1425467" y="2578311"/>
                  <a:pt x="1425467" y="2589071"/>
                </a:cubicBezTo>
                <a:cubicBezTo>
                  <a:pt x="1425467" y="2605210"/>
                  <a:pt x="1414499" y="2621350"/>
                  <a:pt x="1419983" y="2640180"/>
                </a:cubicBezTo>
                <a:cubicBezTo>
                  <a:pt x="1422725" y="2648249"/>
                  <a:pt x="1419983" y="2653629"/>
                  <a:pt x="1411757" y="2653629"/>
                </a:cubicBezTo>
                <a:cubicBezTo>
                  <a:pt x="1400789" y="2653629"/>
                  <a:pt x="1395305" y="2648249"/>
                  <a:pt x="1398047" y="2637490"/>
                </a:cubicBezTo>
                <a:cubicBezTo>
                  <a:pt x="1406273" y="2618660"/>
                  <a:pt x="1409015" y="2599830"/>
                  <a:pt x="1409015" y="2581001"/>
                </a:cubicBezTo>
                <a:cubicBezTo>
                  <a:pt x="1409015" y="2572931"/>
                  <a:pt x="1415870" y="2566879"/>
                  <a:pt x="1424439" y="2564189"/>
                </a:cubicBezTo>
                <a:close/>
                <a:moveTo>
                  <a:pt x="1204989" y="2562450"/>
                </a:moveTo>
                <a:cubicBezTo>
                  <a:pt x="1213650" y="2562450"/>
                  <a:pt x="1221644" y="2565164"/>
                  <a:pt x="1224309" y="2571950"/>
                </a:cubicBezTo>
                <a:cubicBezTo>
                  <a:pt x="1234968" y="2593663"/>
                  <a:pt x="1226974" y="2618090"/>
                  <a:pt x="1218979" y="2642517"/>
                </a:cubicBezTo>
                <a:cubicBezTo>
                  <a:pt x="1208320" y="2631661"/>
                  <a:pt x="1213650" y="2620804"/>
                  <a:pt x="1213650" y="2609948"/>
                </a:cubicBezTo>
                <a:cubicBezTo>
                  <a:pt x="1213650" y="2599091"/>
                  <a:pt x="1221644" y="2585521"/>
                  <a:pt x="1202991" y="2582806"/>
                </a:cubicBezTo>
                <a:cubicBezTo>
                  <a:pt x="1187002" y="2580092"/>
                  <a:pt x="1181673" y="2590949"/>
                  <a:pt x="1179008" y="2604519"/>
                </a:cubicBezTo>
                <a:cubicBezTo>
                  <a:pt x="1176343" y="2615376"/>
                  <a:pt x="1176343" y="2623518"/>
                  <a:pt x="1165684" y="2634375"/>
                </a:cubicBezTo>
                <a:cubicBezTo>
                  <a:pt x="1165684" y="2607234"/>
                  <a:pt x="1160355" y="2582806"/>
                  <a:pt x="1181673" y="2569236"/>
                </a:cubicBezTo>
                <a:cubicBezTo>
                  <a:pt x="1187002" y="2565164"/>
                  <a:pt x="1196329" y="2562450"/>
                  <a:pt x="1204989" y="2562450"/>
                </a:cubicBezTo>
                <a:close/>
                <a:moveTo>
                  <a:pt x="3682149" y="2553616"/>
                </a:moveTo>
                <a:cubicBezTo>
                  <a:pt x="3676716" y="2726731"/>
                  <a:pt x="3671284" y="2894436"/>
                  <a:pt x="3668568" y="3064846"/>
                </a:cubicBezTo>
                <a:cubicBezTo>
                  <a:pt x="3671284" y="3064846"/>
                  <a:pt x="3674000" y="3064846"/>
                  <a:pt x="3679433" y="3064846"/>
                </a:cubicBezTo>
                <a:cubicBezTo>
                  <a:pt x="3679433" y="3035092"/>
                  <a:pt x="3679433" y="3005337"/>
                  <a:pt x="3679433" y="2972878"/>
                </a:cubicBezTo>
                <a:cubicBezTo>
                  <a:pt x="3679433" y="2959354"/>
                  <a:pt x="3676716" y="2943124"/>
                  <a:pt x="3698445" y="2943124"/>
                </a:cubicBezTo>
                <a:cubicBezTo>
                  <a:pt x="3717458" y="2943124"/>
                  <a:pt x="3720174" y="2959354"/>
                  <a:pt x="3720174" y="2972878"/>
                </a:cubicBezTo>
                <a:cubicBezTo>
                  <a:pt x="3720174" y="2997223"/>
                  <a:pt x="3717458" y="3018862"/>
                  <a:pt x="3717458" y="3043206"/>
                </a:cubicBezTo>
                <a:cubicBezTo>
                  <a:pt x="3717458" y="3056731"/>
                  <a:pt x="3712026" y="3075665"/>
                  <a:pt x="3736471" y="3075665"/>
                </a:cubicBezTo>
                <a:cubicBezTo>
                  <a:pt x="3758200" y="3075665"/>
                  <a:pt x="3758200" y="3062141"/>
                  <a:pt x="3758200" y="3048616"/>
                </a:cubicBezTo>
                <a:cubicBezTo>
                  <a:pt x="3760916" y="3013452"/>
                  <a:pt x="3760916" y="2980993"/>
                  <a:pt x="3763632" y="2945829"/>
                </a:cubicBezTo>
                <a:cubicBezTo>
                  <a:pt x="3763632" y="2935010"/>
                  <a:pt x="3763632" y="2921485"/>
                  <a:pt x="3782645" y="2921485"/>
                </a:cubicBezTo>
                <a:cubicBezTo>
                  <a:pt x="3798941" y="2921485"/>
                  <a:pt x="3801658" y="2935010"/>
                  <a:pt x="3801658" y="2945829"/>
                </a:cubicBezTo>
                <a:cubicBezTo>
                  <a:pt x="3801658" y="2980993"/>
                  <a:pt x="3798941" y="3013452"/>
                  <a:pt x="3798941" y="3045911"/>
                </a:cubicBezTo>
                <a:cubicBezTo>
                  <a:pt x="3798941" y="3059436"/>
                  <a:pt x="3790793" y="3078370"/>
                  <a:pt x="3817954" y="3078370"/>
                </a:cubicBezTo>
                <a:cubicBezTo>
                  <a:pt x="3845115" y="3081075"/>
                  <a:pt x="3839683" y="3059436"/>
                  <a:pt x="3839683" y="3045911"/>
                </a:cubicBezTo>
                <a:cubicBezTo>
                  <a:pt x="3842399" y="2997223"/>
                  <a:pt x="3845115" y="2948534"/>
                  <a:pt x="3847832" y="2902551"/>
                </a:cubicBezTo>
                <a:cubicBezTo>
                  <a:pt x="3847832" y="2889026"/>
                  <a:pt x="3845115" y="2872796"/>
                  <a:pt x="3866844" y="2875501"/>
                </a:cubicBezTo>
                <a:cubicBezTo>
                  <a:pt x="3885857" y="2875501"/>
                  <a:pt x="3883141" y="2889026"/>
                  <a:pt x="3883141" y="2902551"/>
                </a:cubicBezTo>
                <a:cubicBezTo>
                  <a:pt x="3883141" y="2945829"/>
                  <a:pt x="3880425" y="2991813"/>
                  <a:pt x="3883141" y="3035092"/>
                </a:cubicBezTo>
                <a:cubicBezTo>
                  <a:pt x="3883141" y="3051321"/>
                  <a:pt x="3869561" y="3078370"/>
                  <a:pt x="3899438" y="3081075"/>
                </a:cubicBezTo>
                <a:cubicBezTo>
                  <a:pt x="3932031" y="3081075"/>
                  <a:pt x="3915735" y="3054026"/>
                  <a:pt x="3918451" y="3037796"/>
                </a:cubicBezTo>
                <a:cubicBezTo>
                  <a:pt x="3921167" y="2978288"/>
                  <a:pt x="3923883" y="2916075"/>
                  <a:pt x="3926599" y="2856567"/>
                </a:cubicBezTo>
                <a:cubicBezTo>
                  <a:pt x="3926599" y="2848452"/>
                  <a:pt x="3926599" y="2843042"/>
                  <a:pt x="3926599" y="2837633"/>
                </a:cubicBezTo>
                <a:cubicBezTo>
                  <a:pt x="3929315" y="2824108"/>
                  <a:pt x="3926599" y="2807878"/>
                  <a:pt x="3948328" y="2807878"/>
                </a:cubicBezTo>
                <a:cubicBezTo>
                  <a:pt x="3970057" y="2810583"/>
                  <a:pt x="3970057" y="2824108"/>
                  <a:pt x="3967341" y="2840337"/>
                </a:cubicBezTo>
                <a:cubicBezTo>
                  <a:pt x="3967341" y="2907960"/>
                  <a:pt x="3964625" y="2978288"/>
                  <a:pt x="3961908" y="3048616"/>
                </a:cubicBezTo>
                <a:cubicBezTo>
                  <a:pt x="3960550" y="3063493"/>
                  <a:pt x="3961908" y="3073637"/>
                  <a:pt x="3967341" y="3079385"/>
                </a:cubicBezTo>
                <a:lnTo>
                  <a:pt x="3996957" y="3083742"/>
                </a:lnTo>
                <a:lnTo>
                  <a:pt x="4002357" y="2887320"/>
                </a:lnTo>
                <a:cubicBezTo>
                  <a:pt x="4002357" y="2879191"/>
                  <a:pt x="4002357" y="2871062"/>
                  <a:pt x="4005076" y="2862933"/>
                </a:cubicBezTo>
                <a:cubicBezTo>
                  <a:pt x="4005076" y="2849384"/>
                  <a:pt x="4007796" y="2835836"/>
                  <a:pt x="4026830" y="2835836"/>
                </a:cubicBezTo>
                <a:cubicBezTo>
                  <a:pt x="4045864" y="2835836"/>
                  <a:pt x="4045864" y="2852094"/>
                  <a:pt x="4045864" y="2862933"/>
                </a:cubicBezTo>
                <a:cubicBezTo>
                  <a:pt x="4043145" y="2930675"/>
                  <a:pt x="4040426" y="2995708"/>
                  <a:pt x="4040426" y="3060741"/>
                </a:cubicBezTo>
                <a:cubicBezTo>
                  <a:pt x="4040426" y="3071580"/>
                  <a:pt x="4034987" y="3085128"/>
                  <a:pt x="4051303" y="3087838"/>
                </a:cubicBezTo>
                <a:cubicBezTo>
                  <a:pt x="4075775" y="3093257"/>
                  <a:pt x="4081214" y="3082418"/>
                  <a:pt x="4081214" y="3060741"/>
                </a:cubicBezTo>
                <a:cubicBezTo>
                  <a:pt x="4081214" y="2984869"/>
                  <a:pt x="4081214" y="2906288"/>
                  <a:pt x="4089371" y="2830416"/>
                </a:cubicBezTo>
                <a:cubicBezTo>
                  <a:pt x="4089371" y="2816868"/>
                  <a:pt x="4081214" y="2800610"/>
                  <a:pt x="4105686" y="2797900"/>
                </a:cubicBezTo>
                <a:cubicBezTo>
                  <a:pt x="4127440" y="2797900"/>
                  <a:pt x="4124720" y="2816868"/>
                  <a:pt x="4124720" y="2830416"/>
                </a:cubicBezTo>
                <a:cubicBezTo>
                  <a:pt x="4124720" y="2900868"/>
                  <a:pt x="4122001" y="2971321"/>
                  <a:pt x="4122001" y="3041773"/>
                </a:cubicBezTo>
                <a:cubicBezTo>
                  <a:pt x="4122001" y="3049902"/>
                  <a:pt x="4122001" y="3060741"/>
                  <a:pt x="4119282" y="3068870"/>
                </a:cubicBezTo>
                <a:cubicBezTo>
                  <a:pt x="4119282" y="3082418"/>
                  <a:pt x="4122001" y="3090548"/>
                  <a:pt x="4138316" y="3093257"/>
                </a:cubicBezTo>
                <a:cubicBezTo>
                  <a:pt x="4154631" y="3093257"/>
                  <a:pt x="4157351" y="3082418"/>
                  <a:pt x="4160070" y="3068870"/>
                </a:cubicBezTo>
                <a:cubicBezTo>
                  <a:pt x="4160070" y="3006547"/>
                  <a:pt x="4162789" y="2944224"/>
                  <a:pt x="4165508" y="2879191"/>
                </a:cubicBezTo>
                <a:cubicBezTo>
                  <a:pt x="4165508" y="2862933"/>
                  <a:pt x="4165508" y="2843965"/>
                  <a:pt x="4168227" y="2827707"/>
                </a:cubicBezTo>
                <a:cubicBezTo>
                  <a:pt x="4168227" y="2814158"/>
                  <a:pt x="4173666" y="2806029"/>
                  <a:pt x="4189981" y="2806029"/>
                </a:cubicBezTo>
                <a:cubicBezTo>
                  <a:pt x="4206296" y="2806029"/>
                  <a:pt x="4211734" y="2816868"/>
                  <a:pt x="4209015" y="2830416"/>
                </a:cubicBezTo>
                <a:cubicBezTo>
                  <a:pt x="4209015" y="2890030"/>
                  <a:pt x="4206296" y="2946933"/>
                  <a:pt x="4203577" y="3003837"/>
                </a:cubicBezTo>
                <a:cubicBezTo>
                  <a:pt x="4203577" y="3025515"/>
                  <a:pt x="4203577" y="3047192"/>
                  <a:pt x="4200858" y="3071580"/>
                </a:cubicBezTo>
                <a:cubicBezTo>
                  <a:pt x="4200858" y="3082418"/>
                  <a:pt x="4200858" y="3093257"/>
                  <a:pt x="4217173" y="3095967"/>
                </a:cubicBezTo>
                <a:cubicBezTo>
                  <a:pt x="4238926" y="3098677"/>
                  <a:pt x="4236207" y="3082418"/>
                  <a:pt x="4236207" y="3071580"/>
                </a:cubicBezTo>
                <a:cubicBezTo>
                  <a:pt x="4241645" y="2971321"/>
                  <a:pt x="4247084" y="2868352"/>
                  <a:pt x="4249803" y="2768093"/>
                </a:cubicBezTo>
                <a:cubicBezTo>
                  <a:pt x="4252522" y="2738286"/>
                  <a:pt x="4255241" y="2708480"/>
                  <a:pt x="4257960" y="2678673"/>
                </a:cubicBezTo>
                <a:cubicBezTo>
                  <a:pt x="4257960" y="2665124"/>
                  <a:pt x="4257960" y="2648866"/>
                  <a:pt x="4276995" y="2648866"/>
                </a:cubicBezTo>
                <a:cubicBezTo>
                  <a:pt x="4296029" y="2648866"/>
                  <a:pt x="4298748" y="2662415"/>
                  <a:pt x="4296029" y="2678673"/>
                </a:cubicBezTo>
                <a:cubicBezTo>
                  <a:pt x="4296029" y="2727448"/>
                  <a:pt x="4293310" y="2778932"/>
                  <a:pt x="4293310" y="2830416"/>
                </a:cubicBezTo>
                <a:lnTo>
                  <a:pt x="4292967" y="2830741"/>
                </a:lnTo>
                <a:lnTo>
                  <a:pt x="4293298" y="2872495"/>
                </a:lnTo>
                <a:lnTo>
                  <a:pt x="4288469" y="2909972"/>
                </a:lnTo>
                <a:lnTo>
                  <a:pt x="4287871" y="2917127"/>
                </a:lnTo>
                <a:cubicBezTo>
                  <a:pt x="4285152" y="2968611"/>
                  <a:pt x="4285152" y="3020095"/>
                  <a:pt x="4285152" y="3071580"/>
                </a:cubicBezTo>
                <a:cubicBezTo>
                  <a:pt x="4285152" y="3085128"/>
                  <a:pt x="4282433" y="3098677"/>
                  <a:pt x="4304187" y="3098677"/>
                </a:cubicBezTo>
                <a:cubicBezTo>
                  <a:pt x="4323221" y="3098677"/>
                  <a:pt x="4323221" y="3085128"/>
                  <a:pt x="4323221" y="3074289"/>
                </a:cubicBezTo>
                <a:cubicBezTo>
                  <a:pt x="4325940" y="3044483"/>
                  <a:pt x="4325940" y="3014676"/>
                  <a:pt x="4328659" y="2984869"/>
                </a:cubicBezTo>
                <a:lnTo>
                  <a:pt x="4328805" y="2984760"/>
                </a:lnTo>
                <a:lnTo>
                  <a:pt x="4336944" y="3013991"/>
                </a:lnTo>
                <a:lnTo>
                  <a:pt x="4336988" y="3013935"/>
                </a:lnTo>
                <a:lnTo>
                  <a:pt x="4336943" y="3014248"/>
                </a:lnTo>
                <a:cubicBezTo>
                  <a:pt x="4347527" y="3025104"/>
                  <a:pt x="4352818" y="3014248"/>
                  <a:pt x="4352818" y="3003391"/>
                </a:cubicBezTo>
                <a:cubicBezTo>
                  <a:pt x="4355464" y="2989821"/>
                  <a:pt x="4355464" y="2976250"/>
                  <a:pt x="4358110" y="2962679"/>
                </a:cubicBezTo>
                <a:cubicBezTo>
                  <a:pt x="4358110" y="2959965"/>
                  <a:pt x="4358771" y="2956573"/>
                  <a:pt x="4358772" y="2952841"/>
                </a:cubicBezTo>
                <a:lnTo>
                  <a:pt x="4355684" y="2941758"/>
                </a:lnTo>
                <a:lnTo>
                  <a:pt x="4355994" y="2941284"/>
                </a:lnTo>
                <a:lnTo>
                  <a:pt x="4355994" y="2885719"/>
                </a:lnTo>
                <a:lnTo>
                  <a:pt x="4356446" y="2884718"/>
                </a:lnTo>
                <a:cubicBezTo>
                  <a:pt x="4359167" y="2830599"/>
                  <a:pt x="4367331" y="2779186"/>
                  <a:pt x="4359167" y="2725066"/>
                </a:cubicBezTo>
                <a:cubicBezTo>
                  <a:pt x="4375496" y="2738596"/>
                  <a:pt x="4378217" y="2892836"/>
                  <a:pt x="4364610" y="2963191"/>
                </a:cubicBezTo>
                <a:lnTo>
                  <a:pt x="4364008" y="2963191"/>
                </a:lnTo>
                <a:lnTo>
                  <a:pt x="4364009" y="2963192"/>
                </a:lnTo>
                <a:cubicBezTo>
                  <a:pt x="4364009" y="3001127"/>
                  <a:pt x="4364009" y="3041773"/>
                  <a:pt x="4364009" y="3079709"/>
                </a:cubicBezTo>
                <a:cubicBezTo>
                  <a:pt x="4364009" y="3093257"/>
                  <a:pt x="4366728" y="3101386"/>
                  <a:pt x="4383043" y="3104096"/>
                </a:cubicBezTo>
                <a:cubicBezTo>
                  <a:pt x="4399358" y="3104096"/>
                  <a:pt x="4399358" y="3093257"/>
                  <a:pt x="4402077" y="3079709"/>
                </a:cubicBezTo>
                <a:cubicBezTo>
                  <a:pt x="4404797" y="3059386"/>
                  <a:pt x="4404117" y="3038386"/>
                  <a:pt x="4404457" y="3017386"/>
                </a:cubicBezTo>
                <a:lnTo>
                  <a:pt x="4412723" y="2956758"/>
                </a:lnTo>
                <a:lnTo>
                  <a:pt x="4412409" y="2954555"/>
                </a:lnTo>
                <a:cubicBezTo>
                  <a:pt x="4412409" y="2933000"/>
                  <a:pt x="4412409" y="2908750"/>
                  <a:pt x="4412409" y="2884501"/>
                </a:cubicBezTo>
                <a:lnTo>
                  <a:pt x="4412998" y="2881665"/>
                </a:lnTo>
                <a:lnTo>
                  <a:pt x="4412998" y="2817936"/>
                </a:lnTo>
                <a:cubicBezTo>
                  <a:pt x="4412349" y="2795751"/>
                  <a:pt x="4412998" y="2773566"/>
                  <a:pt x="4420791" y="2752054"/>
                </a:cubicBezTo>
                <a:lnTo>
                  <a:pt x="4421113" y="2753738"/>
                </a:lnTo>
                <a:lnTo>
                  <a:pt x="4421179" y="2751966"/>
                </a:lnTo>
                <a:cubicBezTo>
                  <a:pt x="4421179" y="2738516"/>
                  <a:pt x="4423858" y="2725066"/>
                  <a:pt x="4442610" y="2725066"/>
                </a:cubicBezTo>
                <a:lnTo>
                  <a:pt x="4442684" y="2725465"/>
                </a:lnTo>
                <a:lnTo>
                  <a:pt x="4442865" y="2724738"/>
                </a:lnTo>
                <a:cubicBezTo>
                  <a:pt x="4459180" y="2724738"/>
                  <a:pt x="4456461" y="2735577"/>
                  <a:pt x="4456461" y="2746415"/>
                </a:cubicBezTo>
                <a:cubicBezTo>
                  <a:pt x="4453742" y="2865642"/>
                  <a:pt x="4448303" y="2982159"/>
                  <a:pt x="4445584" y="3101386"/>
                </a:cubicBezTo>
                <a:cubicBezTo>
                  <a:pt x="4445584" y="3114935"/>
                  <a:pt x="4442865" y="3120354"/>
                  <a:pt x="4423831" y="3120354"/>
                </a:cubicBezTo>
                <a:cubicBezTo>
                  <a:pt x="4282433" y="3114935"/>
                  <a:pt x="4141036" y="3109515"/>
                  <a:pt x="4002357" y="3109515"/>
                </a:cubicBezTo>
                <a:cubicBezTo>
                  <a:pt x="3969727" y="3109515"/>
                  <a:pt x="3942535" y="3104096"/>
                  <a:pt x="3909905" y="3104096"/>
                </a:cubicBezTo>
                <a:lnTo>
                  <a:pt x="3911353" y="3102323"/>
                </a:lnTo>
                <a:lnTo>
                  <a:pt x="3910302" y="3102714"/>
                </a:lnTo>
                <a:cubicBezTo>
                  <a:pt x="3877709" y="3110829"/>
                  <a:pt x="3845115" y="3102714"/>
                  <a:pt x="3812522" y="3105419"/>
                </a:cubicBezTo>
                <a:cubicBezTo>
                  <a:pt x="3766348" y="3108124"/>
                  <a:pt x="3720174" y="3100010"/>
                  <a:pt x="3671284" y="3097305"/>
                </a:cubicBezTo>
                <a:cubicBezTo>
                  <a:pt x="3652271" y="3097305"/>
                  <a:pt x="3649555" y="3094600"/>
                  <a:pt x="3652271" y="3070255"/>
                </a:cubicBezTo>
                <a:cubicBezTo>
                  <a:pt x="3657704" y="3008042"/>
                  <a:pt x="3654987" y="2945829"/>
                  <a:pt x="3657704" y="2883616"/>
                </a:cubicBezTo>
                <a:cubicBezTo>
                  <a:pt x="3660420" y="2780829"/>
                  <a:pt x="3663136" y="2675338"/>
                  <a:pt x="3665852" y="2572551"/>
                </a:cubicBezTo>
                <a:cubicBezTo>
                  <a:pt x="3665852" y="2567141"/>
                  <a:pt x="3665852" y="2559026"/>
                  <a:pt x="3682149" y="2553616"/>
                </a:cubicBezTo>
                <a:close/>
                <a:moveTo>
                  <a:pt x="238019" y="2537741"/>
                </a:moveTo>
                <a:cubicBezTo>
                  <a:pt x="211100" y="2553892"/>
                  <a:pt x="189565" y="2572736"/>
                  <a:pt x="176106" y="2599654"/>
                </a:cubicBezTo>
                <a:cubicBezTo>
                  <a:pt x="197641" y="2580811"/>
                  <a:pt x="227251" y="2570044"/>
                  <a:pt x="238019" y="2537741"/>
                </a:cubicBezTo>
                <a:close/>
                <a:moveTo>
                  <a:pt x="2206072" y="2526629"/>
                </a:moveTo>
                <a:cubicBezTo>
                  <a:pt x="2197886" y="2564521"/>
                  <a:pt x="2192429" y="2602413"/>
                  <a:pt x="2186972" y="2640305"/>
                </a:cubicBezTo>
                <a:cubicBezTo>
                  <a:pt x="2181515" y="2718795"/>
                  <a:pt x="2167873" y="2797285"/>
                  <a:pt x="2156958" y="2878482"/>
                </a:cubicBezTo>
                <a:cubicBezTo>
                  <a:pt x="2146044" y="2970505"/>
                  <a:pt x="2135130" y="3065234"/>
                  <a:pt x="2121488" y="3159964"/>
                </a:cubicBezTo>
                <a:cubicBezTo>
                  <a:pt x="2116031" y="3181616"/>
                  <a:pt x="2124216" y="3187029"/>
                  <a:pt x="2146044" y="3187029"/>
                </a:cubicBezTo>
                <a:cubicBezTo>
                  <a:pt x="2189701" y="3187029"/>
                  <a:pt x="2233357" y="3187029"/>
                  <a:pt x="2279742" y="3187029"/>
                </a:cubicBezTo>
                <a:cubicBezTo>
                  <a:pt x="2290656" y="3178910"/>
                  <a:pt x="2287927" y="3165377"/>
                  <a:pt x="2285199" y="3154551"/>
                </a:cubicBezTo>
                <a:cubicBezTo>
                  <a:pt x="2274285" y="3084180"/>
                  <a:pt x="2268828" y="3011103"/>
                  <a:pt x="2260642" y="2940733"/>
                </a:cubicBezTo>
                <a:cubicBezTo>
                  <a:pt x="2252457" y="2827057"/>
                  <a:pt x="2236085" y="2713382"/>
                  <a:pt x="2222443" y="2602413"/>
                </a:cubicBezTo>
                <a:cubicBezTo>
                  <a:pt x="2216986" y="2578054"/>
                  <a:pt x="2214257" y="2553695"/>
                  <a:pt x="2211529" y="2526629"/>
                </a:cubicBezTo>
                <a:cubicBezTo>
                  <a:pt x="2211529" y="2526629"/>
                  <a:pt x="2208800" y="2526629"/>
                  <a:pt x="2206072" y="2526629"/>
                </a:cubicBezTo>
                <a:close/>
                <a:moveTo>
                  <a:pt x="241194" y="2499641"/>
                </a:moveTo>
                <a:cubicBezTo>
                  <a:pt x="208537" y="2518447"/>
                  <a:pt x="181322" y="2537253"/>
                  <a:pt x="164994" y="2569491"/>
                </a:cubicBezTo>
                <a:cubicBezTo>
                  <a:pt x="197651" y="2553372"/>
                  <a:pt x="216701" y="2526507"/>
                  <a:pt x="241194" y="2499641"/>
                </a:cubicBezTo>
                <a:close/>
                <a:moveTo>
                  <a:pt x="245957" y="2456779"/>
                </a:moveTo>
                <a:cubicBezTo>
                  <a:pt x="216101" y="2483603"/>
                  <a:pt x="188960" y="2510426"/>
                  <a:pt x="161819" y="2534567"/>
                </a:cubicBezTo>
                <a:cubicBezTo>
                  <a:pt x="194388" y="2515791"/>
                  <a:pt x="226958" y="2494332"/>
                  <a:pt x="245957" y="2456779"/>
                </a:cubicBezTo>
                <a:close/>
                <a:moveTo>
                  <a:pt x="2794944" y="2448728"/>
                </a:moveTo>
                <a:cubicBezTo>
                  <a:pt x="2812984" y="2449189"/>
                  <a:pt x="2831151" y="2450528"/>
                  <a:pt x="2849489" y="2453207"/>
                </a:cubicBezTo>
                <a:cubicBezTo>
                  <a:pt x="2857639" y="2453207"/>
                  <a:pt x="2868505" y="2450528"/>
                  <a:pt x="2868505" y="2461244"/>
                </a:cubicBezTo>
                <a:cubicBezTo>
                  <a:pt x="2868505" y="2474638"/>
                  <a:pt x="2857639" y="2474638"/>
                  <a:pt x="2846772" y="2474638"/>
                </a:cubicBezTo>
                <a:cubicBezTo>
                  <a:pt x="2789723" y="2471960"/>
                  <a:pt x="2729957" y="2477317"/>
                  <a:pt x="2672907" y="2477317"/>
                </a:cubicBezTo>
                <a:cubicBezTo>
                  <a:pt x="2618574" y="2479996"/>
                  <a:pt x="2558808" y="2485354"/>
                  <a:pt x="2504475" y="2466602"/>
                </a:cubicBezTo>
                <a:cubicBezTo>
                  <a:pt x="2496325" y="2461244"/>
                  <a:pt x="2488176" y="2471960"/>
                  <a:pt x="2482742" y="2463923"/>
                </a:cubicBezTo>
                <a:cubicBezTo>
                  <a:pt x="2488176" y="2450528"/>
                  <a:pt x="2499042" y="2453207"/>
                  <a:pt x="2515342" y="2453207"/>
                </a:cubicBezTo>
                <a:cubicBezTo>
                  <a:pt x="2553375" y="2450528"/>
                  <a:pt x="2594125" y="2455886"/>
                  <a:pt x="2634874" y="2455886"/>
                </a:cubicBezTo>
                <a:cubicBezTo>
                  <a:pt x="2687849" y="2453877"/>
                  <a:pt x="2740823" y="2447347"/>
                  <a:pt x="2794944" y="2448728"/>
                </a:cubicBezTo>
                <a:close/>
                <a:moveTo>
                  <a:pt x="1466911" y="2434553"/>
                </a:moveTo>
                <a:cubicBezTo>
                  <a:pt x="1439338" y="2442613"/>
                  <a:pt x="1436581" y="2442613"/>
                  <a:pt x="1444853" y="2456046"/>
                </a:cubicBezTo>
                <a:cubicBezTo>
                  <a:pt x="1461396" y="2466792"/>
                  <a:pt x="1475182" y="2469478"/>
                  <a:pt x="1488969" y="2450672"/>
                </a:cubicBezTo>
                <a:cubicBezTo>
                  <a:pt x="1480697" y="2445299"/>
                  <a:pt x="1472425" y="2439926"/>
                  <a:pt x="1466911" y="2434553"/>
                </a:cubicBezTo>
                <a:close/>
                <a:moveTo>
                  <a:pt x="3200692" y="2428920"/>
                </a:moveTo>
                <a:lnTo>
                  <a:pt x="3198831" y="2431149"/>
                </a:lnTo>
                <a:lnTo>
                  <a:pt x="3198711" y="2430584"/>
                </a:lnTo>
                <a:lnTo>
                  <a:pt x="3200633" y="2428966"/>
                </a:lnTo>
                <a:close/>
                <a:moveTo>
                  <a:pt x="1100031" y="2423441"/>
                </a:moveTo>
                <a:cubicBezTo>
                  <a:pt x="1100031" y="2423441"/>
                  <a:pt x="1100031" y="2426616"/>
                  <a:pt x="1100031" y="2426616"/>
                </a:cubicBezTo>
                <a:cubicBezTo>
                  <a:pt x="1140620" y="2426616"/>
                  <a:pt x="1178504" y="2426616"/>
                  <a:pt x="1219094" y="2426616"/>
                </a:cubicBezTo>
                <a:cubicBezTo>
                  <a:pt x="1219094" y="2426616"/>
                  <a:pt x="1219094" y="2423441"/>
                  <a:pt x="1219094" y="2423441"/>
                </a:cubicBezTo>
                <a:cubicBezTo>
                  <a:pt x="1178504" y="2423441"/>
                  <a:pt x="1140620" y="2423441"/>
                  <a:pt x="1100031" y="2423441"/>
                </a:cubicBezTo>
                <a:close/>
                <a:moveTo>
                  <a:pt x="241194" y="2421854"/>
                </a:moveTo>
                <a:cubicBezTo>
                  <a:pt x="216852" y="2446196"/>
                  <a:pt x="181692" y="2462424"/>
                  <a:pt x="168169" y="2494879"/>
                </a:cubicBezTo>
                <a:cubicBezTo>
                  <a:pt x="197920" y="2475947"/>
                  <a:pt x="224966" y="2454310"/>
                  <a:pt x="241194" y="2421854"/>
                </a:cubicBezTo>
                <a:close/>
                <a:moveTo>
                  <a:pt x="1268306" y="2421853"/>
                </a:moveTo>
                <a:cubicBezTo>
                  <a:pt x="1268306" y="2424235"/>
                  <a:pt x="1268306" y="2424235"/>
                  <a:pt x="1268306" y="2426616"/>
                </a:cubicBezTo>
                <a:cubicBezTo>
                  <a:pt x="1311928" y="2426616"/>
                  <a:pt x="1352823" y="2426616"/>
                  <a:pt x="1393719" y="2426616"/>
                </a:cubicBezTo>
                <a:cubicBezTo>
                  <a:pt x="1393719" y="2424235"/>
                  <a:pt x="1393719" y="2424235"/>
                  <a:pt x="1393719" y="2421853"/>
                </a:cubicBezTo>
                <a:cubicBezTo>
                  <a:pt x="1352823" y="2421853"/>
                  <a:pt x="1311928" y="2421853"/>
                  <a:pt x="1268306" y="2421853"/>
                </a:cubicBezTo>
                <a:close/>
                <a:moveTo>
                  <a:pt x="2680956" y="2395713"/>
                </a:moveTo>
                <a:cubicBezTo>
                  <a:pt x="2703521" y="2394338"/>
                  <a:pt x="2726171" y="2393994"/>
                  <a:pt x="2748949" y="2395713"/>
                </a:cubicBezTo>
                <a:cubicBezTo>
                  <a:pt x="2771726" y="2397433"/>
                  <a:pt x="2794631" y="2401217"/>
                  <a:pt x="2817705" y="2408096"/>
                </a:cubicBezTo>
                <a:cubicBezTo>
                  <a:pt x="2725408" y="2402592"/>
                  <a:pt x="2635825" y="2421854"/>
                  <a:pt x="2546242" y="2408096"/>
                </a:cubicBezTo>
                <a:cubicBezTo>
                  <a:pt x="2591034" y="2405344"/>
                  <a:pt x="2635825" y="2398465"/>
                  <a:pt x="2680956" y="2395713"/>
                </a:cubicBezTo>
                <a:close/>
                <a:moveTo>
                  <a:pt x="233257" y="2393279"/>
                </a:moveTo>
                <a:cubicBezTo>
                  <a:pt x="211276" y="2415260"/>
                  <a:pt x="186547" y="2437241"/>
                  <a:pt x="161819" y="2459222"/>
                </a:cubicBezTo>
                <a:cubicBezTo>
                  <a:pt x="164566" y="2461970"/>
                  <a:pt x="167314" y="2461970"/>
                  <a:pt x="170062" y="2464717"/>
                </a:cubicBezTo>
                <a:cubicBezTo>
                  <a:pt x="194790" y="2445484"/>
                  <a:pt x="219519" y="2426251"/>
                  <a:pt x="233257" y="2393279"/>
                </a:cubicBezTo>
                <a:close/>
                <a:moveTo>
                  <a:pt x="180910" y="2392257"/>
                </a:moveTo>
                <a:cubicBezTo>
                  <a:pt x="160732" y="2389727"/>
                  <a:pt x="159729" y="2400859"/>
                  <a:pt x="167750" y="2439316"/>
                </a:cubicBezTo>
                <a:cubicBezTo>
                  <a:pt x="186466" y="2428521"/>
                  <a:pt x="197161" y="2415027"/>
                  <a:pt x="207856" y="2398835"/>
                </a:cubicBezTo>
                <a:cubicBezTo>
                  <a:pt x="196493" y="2395461"/>
                  <a:pt x="187636" y="2393100"/>
                  <a:pt x="180910" y="2392257"/>
                </a:cubicBezTo>
                <a:close/>
                <a:moveTo>
                  <a:pt x="1119030" y="2380648"/>
                </a:moveTo>
                <a:lnTo>
                  <a:pt x="1119030" y="2380805"/>
                </a:lnTo>
                <a:lnTo>
                  <a:pt x="1118808" y="2380951"/>
                </a:lnTo>
                <a:close/>
                <a:moveTo>
                  <a:pt x="1271481" y="2342125"/>
                </a:moveTo>
                <a:cubicBezTo>
                  <a:pt x="1266038" y="2342125"/>
                  <a:pt x="1252431" y="2342125"/>
                  <a:pt x="1255152" y="2353414"/>
                </a:cubicBezTo>
                <a:cubicBezTo>
                  <a:pt x="1255152" y="2364703"/>
                  <a:pt x="1266038" y="2364703"/>
                  <a:pt x="1274202" y="2364703"/>
                </a:cubicBezTo>
                <a:cubicBezTo>
                  <a:pt x="1293252" y="2364703"/>
                  <a:pt x="1309581" y="2364703"/>
                  <a:pt x="1325909" y="2364703"/>
                </a:cubicBezTo>
                <a:cubicBezTo>
                  <a:pt x="1325909" y="2364703"/>
                  <a:pt x="1325909" y="2361881"/>
                  <a:pt x="1325909" y="2361881"/>
                </a:cubicBezTo>
                <a:cubicBezTo>
                  <a:pt x="1344959" y="2361881"/>
                  <a:pt x="1361288" y="2361881"/>
                  <a:pt x="1380338" y="2361881"/>
                </a:cubicBezTo>
                <a:cubicBezTo>
                  <a:pt x="1388502" y="2361881"/>
                  <a:pt x="1402109" y="2364703"/>
                  <a:pt x="1402109" y="2353414"/>
                </a:cubicBezTo>
                <a:cubicBezTo>
                  <a:pt x="1404831" y="2339303"/>
                  <a:pt x="1391224" y="2342125"/>
                  <a:pt x="1383059" y="2342125"/>
                </a:cubicBezTo>
                <a:cubicBezTo>
                  <a:pt x="1344959" y="2342125"/>
                  <a:pt x="1309581" y="2342125"/>
                  <a:pt x="1271481" y="2342125"/>
                </a:cubicBezTo>
                <a:close/>
                <a:moveTo>
                  <a:pt x="1078639" y="2342011"/>
                </a:moveTo>
                <a:cubicBezTo>
                  <a:pt x="1075932" y="2342011"/>
                  <a:pt x="1073225" y="2344719"/>
                  <a:pt x="1070519" y="2344719"/>
                </a:cubicBezTo>
                <a:lnTo>
                  <a:pt x="1069868" y="2349931"/>
                </a:lnTo>
                <a:lnTo>
                  <a:pt x="1069868" y="2344806"/>
                </a:lnTo>
                <a:cubicBezTo>
                  <a:pt x="1015737" y="2344806"/>
                  <a:pt x="961605" y="2339303"/>
                  <a:pt x="907474" y="2350310"/>
                </a:cubicBezTo>
                <a:cubicBezTo>
                  <a:pt x="907474" y="2355813"/>
                  <a:pt x="907474" y="2358565"/>
                  <a:pt x="910181" y="2364068"/>
                </a:cubicBezTo>
                <a:lnTo>
                  <a:pt x="910282" y="2364808"/>
                </a:lnTo>
                <a:lnTo>
                  <a:pt x="909749" y="2364270"/>
                </a:lnTo>
                <a:lnTo>
                  <a:pt x="907823" y="2379807"/>
                </a:lnTo>
                <a:lnTo>
                  <a:pt x="906698" y="2381233"/>
                </a:lnTo>
                <a:cubicBezTo>
                  <a:pt x="906356" y="2382920"/>
                  <a:pt x="906356" y="2384944"/>
                  <a:pt x="906356" y="2386293"/>
                </a:cubicBezTo>
                <a:lnTo>
                  <a:pt x="906356" y="2407567"/>
                </a:lnTo>
                <a:lnTo>
                  <a:pt x="906202" y="2407607"/>
                </a:lnTo>
                <a:cubicBezTo>
                  <a:pt x="895243" y="2432152"/>
                  <a:pt x="900722" y="2459425"/>
                  <a:pt x="900722" y="2483970"/>
                </a:cubicBezTo>
                <a:cubicBezTo>
                  <a:pt x="917161" y="2473061"/>
                  <a:pt x="939078" y="2494879"/>
                  <a:pt x="958256" y="2478516"/>
                </a:cubicBezTo>
                <a:lnTo>
                  <a:pt x="958452" y="2478202"/>
                </a:lnTo>
                <a:lnTo>
                  <a:pt x="974053" y="2477515"/>
                </a:lnTo>
                <a:cubicBezTo>
                  <a:pt x="976801" y="2477168"/>
                  <a:pt x="979377" y="2476300"/>
                  <a:pt x="981438" y="2474303"/>
                </a:cubicBezTo>
                <a:lnTo>
                  <a:pt x="985417" y="2465048"/>
                </a:lnTo>
                <a:lnTo>
                  <a:pt x="985654" y="2464879"/>
                </a:lnTo>
                <a:cubicBezTo>
                  <a:pt x="1004832" y="2451243"/>
                  <a:pt x="1034969" y="2459425"/>
                  <a:pt x="1048667" y="2434880"/>
                </a:cubicBezTo>
                <a:lnTo>
                  <a:pt x="1047784" y="2434553"/>
                </a:lnTo>
                <a:lnTo>
                  <a:pt x="1048751" y="2434553"/>
                </a:lnTo>
                <a:cubicBezTo>
                  <a:pt x="1056929" y="2432013"/>
                  <a:pt x="1062380" y="2429473"/>
                  <a:pt x="1065106" y="2421853"/>
                </a:cubicBezTo>
                <a:lnTo>
                  <a:pt x="1063384" y="2421853"/>
                </a:lnTo>
                <a:lnTo>
                  <a:pt x="1065106" y="2421243"/>
                </a:lnTo>
                <a:cubicBezTo>
                  <a:pt x="1050037" y="2414425"/>
                  <a:pt x="1034969" y="2413743"/>
                  <a:pt x="1020243" y="2414084"/>
                </a:cubicBezTo>
                <a:lnTo>
                  <a:pt x="980586" y="2413137"/>
                </a:lnTo>
                <a:lnTo>
                  <a:pt x="1034998" y="2410582"/>
                </a:lnTo>
                <a:cubicBezTo>
                  <a:pt x="1056895" y="2410582"/>
                  <a:pt x="1065106" y="2399787"/>
                  <a:pt x="1062369" y="2380896"/>
                </a:cubicBezTo>
                <a:lnTo>
                  <a:pt x="1061566" y="2380721"/>
                </a:lnTo>
                <a:lnTo>
                  <a:pt x="1061990" y="2380723"/>
                </a:lnTo>
                <a:lnTo>
                  <a:pt x="1080564" y="2380723"/>
                </a:lnTo>
                <a:lnTo>
                  <a:pt x="1081589" y="2403078"/>
                </a:lnTo>
                <a:cubicBezTo>
                  <a:pt x="1084685" y="2407443"/>
                  <a:pt x="1091564" y="2407443"/>
                  <a:pt x="1105322" y="2399384"/>
                </a:cubicBezTo>
                <a:lnTo>
                  <a:pt x="1105788" y="2398748"/>
                </a:lnTo>
                <a:lnTo>
                  <a:pt x="1105459" y="2399855"/>
                </a:lnTo>
                <a:cubicBezTo>
                  <a:pt x="1129886" y="2410741"/>
                  <a:pt x="1151599" y="2397134"/>
                  <a:pt x="1176026" y="2394413"/>
                </a:cubicBezTo>
                <a:lnTo>
                  <a:pt x="1177394" y="2394217"/>
                </a:lnTo>
                <a:lnTo>
                  <a:pt x="1204938" y="2402767"/>
                </a:lnTo>
                <a:cubicBezTo>
                  <a:pt x="1211090" y="2401396"/>
                  <a:pt x="1215875" y="2395227"/>
                  <a:pt x="1225444" y="2382887"/>
                </a:cubicBezTo>
                <a:cubicBezTo>
                  <a:pt x="1211773" y="2377403"/>
                  <a:pt x="1198103" y="2382887"/>
                  <a:pt x="1184433" y="2385629"/>
                </a:cubicBezTo>
                <a:lnTo>
                  <a:pt x="1183914" y="2386150"/>
                </a:lnTo>
                <a:lnTo>
                  <a:pt x="1169029" y="2380380"/>
                </a:lnTo>
                <a:cubicBezTo>
                  <a:pt x="1153126" y="2378084"/>
                  <a:pt x="1135315" y="2384207"/>
                  <a:pt x="1119030" y="2378084"/>
                </a:cubicBezTo>
                <a:lnTo>
                  <a:pt x="1119030" y="2380578"/>
                </a:lnTo>
                <a:lnTo>
                  <a:pt x="1117793" y="2380578"/>
                </a:lnTo>
                <a:lnTo>
                  <a:pt x="1119081" y="2377981"/>
                </a:lnTo>
                <a:cubicBezTo>
                  <a:pt x="1119081" y="2372496"/>
                  <a:pt x="1119081" y="2369754"/>
                  <a:pt x="1119081" y="2367012"/>
                </a:cubicBezTo>
                <a:lnTo>
                  <a:pt x="1118130" y="2366976"/>
                </a:lnTo>
                <a:lnTo>
                  <a:pt x="1119237" y="2366384"/>
                </a:lnTo>
                <a:cubicBezTo>
                  <a:pt x="1149009" y="2363676"/>
                  <a:pt x="1178781" y="2363676"/>
                  <a:pt x="1208553" y="2363676"/>
                </a:cubicBezTo>
                <a:cubicBezTo>
                  <a:pt x="1216673" y="2363676"/>
                  <a:pt x="1230206" y="2366384"/>
                  <a:pt x="1230206" y="2352844"/>
                </a:cubicBezTo>
                <a:cubicBezTo>
                  <a:pt x="1230206" y="2339303"/>
                  <a:pt x="1216673" y="2342011"/>
                  <a:pt x="1205847" y="2342011"/>
                </a:cubicBezTo>
                <a:cubicBezTo>
                  <a:pt x="1165248" y="2342011"/>
                  <a:pt x="1121943" y="2342011"/>
                  <a:pt x="1078639" y="2342011"/>
                </a:cubicBezTo>
                <a:close/>
                <a:moveTo>
                  <a:pt x="1577868" y="2337716"/>
                </a:moveTo>
                <a:cubicBezTo>
                  <a:pt x="1537170" y="2337716"/>
                  <a:pt x="1496472" y="2337716"/>
                  <a:pt x="1455775" y="2340392"/>
                </a:cubicBezTo>
                <a:cubicBezTo>
                  <a:pt x="1444922" y="2340392"/>
                  <a:pt x="1428643" y="2337716"/>
                  <a:pt x="1431356" y="2353773"/>
                </a:cubicBezTo>
                <a:cubicBezTo>
                  <a:pt x="1431356" y="2367153"/>
                  <a:pt x="1447635" y="2361801"/>
                  <a:pt x="1455775" y="2364477"/>
                </a:cubicBezTo>
                <a:cubicBezTo>
                  <a:pt x="1474767" y="2364477"/>
                  <a:pt x="1493759" y="2361801"/>
                  <a:pt x="1512751" y="2361801"/>
                </a:cubicBezTo>
                <a:cubicBezTo>
                  <a:pt x="1556162" y="2364477"/>
                  <a:pt x="1561589" y="2369829"/>
                  <a:pt x="1550736" y="2415323"/>
                </a:cubicBezTo>
                <a:lnTo>
                  <a:pt x="1550971" y="2415629"/>
                </a:lnTo>
                <a:lnTo>
                  <a:pt x="1550612" y="2415503"/>
                </a:lnTo>
                <a:cubicBezTo>
                  <a:pt x="1512452" y="2415503"/>
                  <a:pt x="1471566" y="2415503"/>
                  <a:pt x="1433406" y="2415503"/>
                </a:cubicBezTo>
                <a:cubicBezTo>
                  <a:pt x="1441583" y="2431832"/>
                  <a:pt x="1455211" y="2426389"/>
                  <a:pt x="1466114" y="2429110"/>
                </a:cubicBezTo>
                <a:cubicBezTo>
                  <a:pt x="1494734" y="2427069"/>
                  <a:pt x="1523354" y="2431151"/>
                  <a:pt x="1550825" y="2427579"/>
                </a:cubicBezTo>
                <a:lnTo>
                  <a:pt x="1562309" y="2424762"/>
                </a:lnTo>
                <a:lnTo>
                  <a:pt x="1563284" y="2425023"/>
                </a:lnTo>
                <a:lnTo>
                  <a:pt x="1572740" y="2422204"/>
                </a:lnTo>
                <a:lnTo>
                  <a:pt x="1577869" y="2420946"/>
                </a:lnTo>
                <a:lnTo>
                  <a:pt x="1577089" y="2420907"/>
                </a:lnTo>
                <a:lnTo>
                  <a:pt x="1577868" y="2420675"/>
                </a:lnTo>
                <a:cubicBezTo>
                  <a:pt x="1577868" y="2393914"/>
                  <a:pt x="1577868" y="2364477"/>
                  <a:pt x="1577868" y="2337716"/>
                </a:cubicBezTo>
                <a:close/>
                <a:moveTo>
                  <a:pt x="1101392" y="2300288"/>
                </a:moveTo>
                <a:cubicBezTo>
                  <a:pt x="1095268" y="2299586"/>
                  <a:pt x="1089145" y="2300288"/>
                  <a:pt x="1083702" y="2307310"/>
                </a:cubicBezTo>
                <a:cubicBezTo>
                  <a:pt x="1080981" y="2315736"/>
                  <a:pt x="1080981" y="2321353"/>
                  <a:pt x="1089145" y="2324162"/>
                </a:cubicBezTo>
                <a:cubicBezTo>
                  <a:pt x="1097309" y="2326970"/>
                  <a:pt x="1105474" y="2329779"/>
                  <a:pt x="1113638" y="2329779"/>
                </a:cubicBezTo>
                <a:cubicBezTo>
                  <a:pt x="1116359" y="2329779"/>
                  <a:pt x="1119081" y="2329779"/>
                  <a:pt x="1119081" y="2329779"/>
                </a:cubicBezTo>
                <a:cubicBezTo>
                  <a:pt x="1129966" y="2326970"/>
                  <a:pt x="1138131" y="2318544"/>
                  <a:pt x="1132688" y="2307310"/>
                </a:cubicBezTo>
                <a:cubicBezTo>
                  <a:pt x="1132688" y="2298884"/>
                  <a:pt x="1124524" y="2298884"/>
                  <a:pt x="1119081" y="2301692"/>
                </a:cubicBezTo>
                <a:cubicBezTo>
                  <a:pt x="1113638" y="2303097"/>
                  <a:pt x="1107515" y="2300990"/>
                  <a:pt x="1101392" y="2300288"/>
                </a:cubicBezTo>
                <a:close/>
                <a:moveTo>
                  <a:pt x="1283752" y="2298482"/>
                </a:moveTo>
                <a:cubicBezTo>
                  <a:pt x="1279272" y="2298482"/>
                  <a:pt x="1275825" y="2301203"/>
                  <a:pt x="1275825" y="2308007"/>
                </a:cubicBezTo>
                <a:cubicBezTo>
                  <a:pt x="1273068" y="2321614"/>
                  <a:pt x="1286854" y="2321614"/>
                  <a:pt x="1295126" y="2318892"/>
                </a:cubicBezTo>
                <a:cubicBezTo>
                  <a:pt x="1306155" y="2316171"/>
                  <a:pt x="1325456" y="2329778"/>
                  <a:pt x="1322698" y="2308007"/>
                </a:cubicBezTo>
                <a:cubicBezTo>
                  <a:pt x="1322698" y="2291678"/>
                  <a:pt x="1308912" y="2302564"/>
                  <a:pt x="1297883" y="2305285"/>
                </a:cubicBezTo>
                <a:cubicBezTo>
                  <a:pt x="1293747" y="2301203"/>
                  <a:pt x="1288233" y="2298482"/>
                  <a:pt x="1283752" y="2298482"/>
                </a:cubicBezTo>
                <a:close/>
                <a:moveTo>
                  <a:pt x="1092093" y="2280566"/>
                </a:moveTo>
                <a:cubicBezTo>
                  <a:pt x="1135162" y="2288504"/>
                  <a:pt x="1175540" y="2288504"/>
                  <a:pt x="1215918" y="2280566"/>
                </a:cubicBezTo>
                <a:cubicBezTo>
                  <a:pt x="1175540" y="2280566"/>
                  <a:pt x="1132470" y="2280566"/>
                  <a:pt x="1092093" y="2280566"/>
                </a:cubicBezTo>
                <a:close/>
                <a:moveTo>
                  <a:pt x="1048111" y="2280566"/>
                </a:moveTo>
                <a:cubicBezTo>
                  <a:pt x="1004781" y="2280566"/>
                  <a:pt x="961452" y="2280566"/>
                  <a:pt x="920830" y="2283106"/>
                </a:cubicBezTo>
                <a:cubicBezTo>
                  <a:pt x="912706" y="2283106"/>
                  <a:pt x="915414" y="2290726"/>
                  <a:pt x="920830" y="2293266"/>
                </a:cubicBezTo>
                <a:lnTo>
                  <a:pt x="920953" y="2293241"/>
                </a:lnTo>
                <a:lnTo>
                  <a:pt x="920643" y="2294173"/>
                </a:lnTo>
                <a:cubicBezTo>
                  <a:pt x="928792" y="2294173"/>
                  <a:pt x="936262" y="2294173"/>
                  <a:pt x="943393" y="2294854"/>
                </a:cubicBezTo>
                <a:lnTo>
                  <a:pt x="964003" y="2299593"/>
                </a:lnTo>
                <a:lnTo>
                  <a:pt x="963959" y="2299616"/>
                </a:lnTo>
                <a:cubicBezTo>
                  <a:pt x="953074" y="2302262"/>
                  <a:pt x="939466" y="2302262"/>
                  <a:pt x="928581" y="2302262"/>
                </a:cubicBezTo>
                <a:cubicBezTo>
                  <a:pt x="920416" y="2304908"/>
                  <a:pt x="909531" y="2302262"/>
                  <a:pt x="912252" y="2312845"/>
                </a:cubicBezTo>
                <a:cubicBezTo>
                  <a:pt x="912252" y="2323429"/>
                  <a:pt x="920416" y="2328720"/>
                  <a:pt x="928581" y="2326074"/>
                </a:cubicBezTo>
                <a:cubicBezTo>
                  <a:pt x="961238" y="2326074"/>
                  <a:pt x="996616" y="2331366"/>
                  <a:pt x="1029274" y="2315491"/>
                </a:cubicBezTo>
                <a:lnTo>
                  <a:pt x="1029280" y="2315482"/>
                </a:lnTo>
                <a:lnTo>
                  <a:pt x="1029299" y="2315945"/>
                </a:lnTo>
                <a:cubicBezTo>
                  <a:pt x="1040164" y="2318666"/>
                  <a:pt x="1040164" y="2318666"/>
                  <a:pt x="1042881" y="2288730"/>
                </a:cubicBezTo>
                <a:lnTo>
                  <a:pt x="1033405" y="2287847"/>
                </a:lnTo>
                <a:lnTo>
                  <a:pt x="1042694" y="2288186"/>
                </a:lnTo>
                <a:cubicBezTo>
                  <a:pt x="1045403" y="2285646"/>
                  <a:pt x="1048111" y="2285646"/>
                  <a:pt x="1050819" y="2283106"/>
                </a:cubicBezTo>
                <a:cubicBezTo>
                  <a:pt x="1050819" y="2283106"/>
                  <a:pt x="1048111" y="2280566"/>
                  <a:pt x="1048111" y="2280566"/>
                </a:cubicBezTo>
                <a:close/>
                <a:moveTo>
                  <a:pt x="1338964" y="2271923"/>
                </a:moveTo>
                <a:cubicBezTo>
                  <a:pt x="1311707" y="2274745"/>
                  <a:pt x="1284450" y="2266278"/>
                  <a:pt x="1257193" y="2288856"/>
                </a:cubicBezTo>
                <a:cubicBezTo>
                  <a:pt x="1300804" y="2288856"/>
                  <a:pt x="1341690" y="2288856"/>
                  <a:pt x="1382576" y="2288856"/>
                </a:cubicBezTo>
                <a:cubicBezTo>
                  <a:pt x="1388027" y="2286034"/>
                  <a:pt x="1398930" y="2291678"/>
                  <a:pt x="1401656" y="2271923"/>
                </a:cubicBezTo>
                <a:cubicBezTo>
                  <a:pt x="1379850" y="2271923"/>
                  <a:pt x="1360770" y="2271923"/>
                  <a:pt x="1338964" y="2271923"/>
                </a:cubicBezTo>
                <a:close/>
                <a:moveTo>
                  <a:pt x="4371961" y="2253579"/>
                </a:moveTo>
                <a:cubicBezTo>
                  <a:pt x="4390918" y="2272356"/>
                  <a:pt x="4388210" y="2291132"/>
                  <a:pt x="4388210" y="2307226"/>
                </a:cubicBezTo>
                <a:cubicBezTo>
                  <a:pt x="4388210" y="2320638"/>
                  <a:pt x="4382794" y="2331367"/>
                  <a:pt x="4369253" y="2328685"/>
                </a:cubicBezTo>
                <a:cubicBezTo>
                  <a:pt x="4353004" y="2328685"/>
                  <a:pt x="4344880" y="2320638"/>
                  <a:pt x="4347588" y="2304544"/>
                </a:cubicBezTo>
                <a:cubicBezTo>
                  <a:pt x="4347588" y="2296497"/>
                  <a:pt x="4347588" y="2288450"/>
                  <a:pt x="4350296" y="2272356"/>
                </a:cubicBezTo>
                <a:cubicBezTo>
                  <a:pt x="4355712" y="2291132"/>
                  <a:pt x="4358421" y="2299179"/>
                  <a:pt x="4361129" y="2307226"/>
                </a:cubicBezTo>
                <a:cubicBezTo>
                  <a:pt x="4363837" y="2307226"/>
                  <a:pt x="4366545" y="2307226"/>
                  <a:pt x="4369253" y="2307226"/>
                </a:cubicBezTo>
                <a:cubicBezTo>
                  <a:pt x="4369253" y="2291132"/>
                  <a:pt x="4371961" y="2275038"/>
                  <a:pt x="4371961" y="2253579"/>
                </a:cubicBezTo>
                <a:close/>
                <a:moveTo>
                  <a:pt x="4315278" y="2253579"/>
                </a:moveTo>
                <a:cubicBezTo>
                  <a:pt x="4336943" y="2275351"/>
                  <a:pt x="4331527" y="2299843"/>
                  <a:pt x="4326111" y="2318893"/>
                </a:cubicBezTo>
                <a:cubicBezTo>
                  <a:pt x="4326111" y="2329779"/>
                  <a:pt x="4315278" y="2329779"/>
                  <a:pt x="4307154" y="2327058"/>
                </a:cubicBezTo>
                <a:cubicBezTo>
                  <a:pt x="4299029" y="2324336"/>
                  <a:pt x="4290905" y="2321615"/>
                  <a:pt x="4290905" y="2310729"/>
                </a:cubicBezTo>
                <a:cubicBezTo>
                  <a:pt x="4290905" y="2308008"/>
                  <a:pt x="4293613" y="2305286"/>
                  <a:pt x="4293613" y="2305286"/>
                </a:cubicBezTo>
                <a:cubicBezTo>
                  <a:pt x="4315278" y="2280793"/>
                  <a:pt x="4315278" y="2280793"/>
                  <a:pt x="4315278" y="2253579"/>
                </a:cubicBezTo>
                <a:close/>
                <a:moveTo>
                  <a:pt x="3951180" y="2245786"/>
                </a:moveTo>
                <a:cubicBezTo>
                  <a:pt x="3972770" y="2237704"/>
                  <a:pt x="3980866" y="2248480"/>
                  <a:pt x="3980866" y="2264644"/>
                </a:cubicBezTo>
                <a:cubicBezTo>
                  <a:pt x="3980866" y="2286195"/>
                  <a:pt x="4005155" y="2313134"/>
                  <a:pt x="3964674" y="2326604"/>
                </a:cubicBezTo>
                <a:cubicBezTo>
                  <a:pt x="3967373" y="2296971"/>
                  <a:pt x="3972770" y="2270031"/>
                  <a:pt x="3951180" y="2245786"/>
                </a:cubicBezTo>
                <a:close/>
                <a:moveTo>
                  <a:pt x="4146853" y="2234864"/>
                </a:moveTo>
                <a:cubicBezTo>
                  <a:pt x="4154890" y="2234103"/>
                  <a:pt x="4162544" y="2241719"/>
                  <a:pt x="4168667" y="2241719"/>
                </a:cubicBezTo>
                <a:cubicBezTo>
                  <a:pt x="4184996" y="2244427"/>
                  <a:pt x="4201324" y="2247135"/>
                  <a:pt x="4214931" y="2257968"/>
                </a:cubicBezTo>
                <a:lnTo>
                  <a:pt x="4214536" y="2259353"/>
                </a:lnTo>
                <a:lnTo>
                  <a:pt x="4214705" y="2259022"/>
                </a:lnTo>
                <a:cubicBezTo>
                  <a:pt x="4217351" y="2272629"/>
                  <a:pt x="4219997" y="2288958"/>
                  <a:pt x="4222643" y="2305286"/>
                </a:cubicBezTo>
                <a:cubicBezTo>
                  <a:pt x="4241164" y="2294401"/>
                  <a:pt x="4230580" y="2275351"/>
                  <a:pt x="4233226" y="2253579"/>
                </a:cubicBezTo>
                <a:cubicBezTo>
                  <a:pt x="4254393" y="2275351"/>
                  <a:pt x="4251747" y="2297122"/>
                  <a:pt x="4243810" y="2313451"/>
                </a:cubicBezTo>
                <a:cubicBezTo>
                  <a:pt x="4238518" y="2329779"/>
                  <a:pt x="4222643" y="2321615"/>
                  <a:pt x="4209413" y="2321615"/>
                </a:cubicBezTo>
                <a:lnTo>
                  <a:pt x="4209240" y="2319925"/>
                </a:lnTo>
                <a:lnTo>
                  <a:pt x="4199283" y="2306714"/>
                </a:lnTo>
                <a:cubicBezTo>
                  <a:pt x="4197922" y="2301297"/>
                  <a:pt x="4197242" y="2295881"/>
                  <a:pt x="4193160" y="2293173"/>
                </a:cubicBezTo>
                <a:lnTo>
                  <a:pt x="4193053" y="2292759"/>
                </a:lnTo>
                <a:lnTo>
                  <a:pt x="4192282" y="2294495"/>
                </a:lnTo>
                <a:cubicBezTo>
                  <a:pt x="4186858" y="2308066"/>
                  <a:pt x="4186858" y="2329779"/>
                  <a:pt x="4167874" y="2327065"/>
                </a:cubicBezTo>
                <a:cubicBezTo>
                  <a:pt x="4138042" y="2321637"/>
                  <a:pt x="4146178" y="2294495"/>
                  <a:pt x="4143466" y="2272782"/>
                </a:cubicBezTo>
                <a:lnTo>
                  <a:pt x="4142665" y="2268376"/>
                </a:lnTo>
                <a:lnTo>
                  <a:pt x="4136350" y="2255260"/>
                </a:lnTo>
                <a:cubicBezTo>
                  <a:pt x="4134649" y="2249844"/>
                  <a:pt x="4134649" y="2244427"/>
                  <a:pt x="4138731" y="2239011"/>
                </a:cubicBezTo>
                <a:cubicBezTo>
                  <a:pt x="4141453" y="2236303"/>
                  <a:pt x="4144174" y="2235118"/>
                  <a:pt x="4146853" y="2234864"/>
                </a:cubicBezTo>
                <a:close/>
                <a:moveTo>
                  <a:pt x="1314013" y="2234826"/>
                </a:moveTo>
                <a:cubicBezTo>
                  <a:pt x="1305811" y="2234826"/>
                  <a:pt x="1296925" y="2238298"/>
                  <a:pt x="1287356" y="2245244"/>
                </a:cubicBezTo>
                <a:cubicBezTo>
                  <a:pt x="1301026" y="2253578"/>
                  <a:pt x="1314696" y="2253578"/>
                  <a:pt x="1325633" y="2264691"/>
                </a:cubicBezTo>
                <a:cubicBezTo>
                  <a:pt x="1328367" y="2259135"/>
                  <a:pt x="1328367" y="2248022"/>
                  <a:pt x="1336569" y="2245244"/>
                </a:cubicBezTo>
                <a:cubicBezTo>
                  <a:pt x="1329734" y="2238298"/>
                  <a:pt x="1322215" y="2234826"/>
                  <a:pt x="1314013" y="2234826"/>
                </a:cubicBezTo>
                <a:close/>
                <a:moveTo>
                  <a:pt x="1379013" y="2233735"/>
                </a:moveTo>
                <a:cubicBezTo>
                  <a:pt x="1370323" y="2233735"/>
                  <a:pt x="1362302" y="2238281"/>
                  <a:pt x="1355618" y="2249971"/>
                </a:cubicBezTo>
                <a:cubicBezTo>
                  <a:pt x="1371660" y="2249971"/>
                  <a:pt x="1390376" y="2255166"/>
                  <a:pt x="1406418" y="2244775"/>
                </a:cubicBezTo>
                <a:cubicBezTo>
                  <a:pt x="1397060" y="2238281"/>
                  <a:pt x="1387702" y="2233735"/>
                  <a:pt x="1379013" y="2233735"/>
                </a:cubicBezTo>
                <a:close/>
                <a:moveTo>
                  <a:pt x="909531" y="2209128"/>
                </a:moveTo>
                <a:cubicBezTo>
                  <a:pt x="909531" y="2217701"/>
                  <a:pt x="909531" y="2223416"/>
                  <a:pt x="909531" y="2229131"/>
                </a:cubicBezTo>
                <a:lnTo>
                  <a:pt x="909674" y="2229173"/>
                </a:lnTo>
                <a:lnTo>
                  <a:pt x="907252" y="2244102"/>
                </a:lnTo>
                <a:lnTo>
                  <a:pt x="906356" y="2245289"/>
                </a:lnTo>
                <a:cubicBezTo>
                  <a:pt x="906356" y="2250757"/>
                  <a:pt x="906356" y="2256225"/>
                  <a:pt x="906356" y="2261693"/>
                </a:cubicBezTo>
                <a:cubicBezTo>
                  <a:pt x="952810" y="2272629"/>
                  <a:pt x="999264" y="2269895"/>
                  <a:pt x="1045718" y="2258959"/>
                </a:cubicBezTo>
                <a:cubicBezTo>
                  <a:pt x="1062113" y="2256225"/>
                  <a:pt x="1073044" y="2248023"/>
                  <a:pt x="1048450" y="2237086"/>
                </a:cubicBezTo>
                <a:lnTo>
                  <a:pt x="1046406" y="2236960"/>
                </a:lnTo>
                <a:lnTo>
                  <a:pt x="1024907" y="2230926"/>
                </a:lnTo>
                <a:cubicBezTo>
                  <a:pt x="1017216" y="2229927"/>
                  <a:pt x="1009440" y="2229841"/>
                  <a:pt x="1001664" y="2230014"/>
                </a:cubicBezTo>
                <a:lnTo>
                  <a:pt x="956829" y="2228998"/>
                </a:lnTo>
                <a:lnTo>
                  <a:pt x="956898" y="2228891"/>
                </a:lnTo>
                <a:lnTo>
                  <a:pt x="980654" y="2224800"/>
                </a:lnTo>
                <a:cubicBezTo>
                  <a:pt x="1006390" y="2223594"/>
                  <a:pt x="1033268" y="2228416"/>
                  <a:pt x="1055581" y="2209128"/>
                </a:cubicBezTo>
                <a:cubicBezTo>
                  <a:pt x="1006897" y="2209128"/>
                  <a:pt x="958214" y="2209128"/>
                  <a:pt x="909531" y="2209128"/>
                </a:cubicBezTo>
                <a:close/>
                <a:moveTo>
                  <a:pt x="3665431" y="2207541"/>
                </a:moveTo>
                <a:cubicBezTo>
                  <a:pt x="3638061" y="2228877"/>
                  <a:pt x="3610690" y="2250213"/>
                  <a:pt x="3586056" y="2271549"/>
                </a:cubicBezTo>
                <a:lnTo>
                  <a:pt x="3587376" y="2271870"/>
                </a:lnTo>
                <a:lnTo>
                  <a:pt x="3586389" y="2272183"/>
                </a:lnTo>
                <a:cubicBezTo>
                  <a:pt x="3562133" y="2288554"/>
                  <a:pt x="3537878" y="2304925"/>
                  <a:pt x="3516317" y="2324025"/>
                </a:cubicBezTo>
                <a:cubicBezTo>
                  <a:pt x="3502842" y="2332210"/>
                  <a:pt x="3492062" y="2340396"/>
                  <a:pt x="3481281" y="2351310"/>
                </a:cubicBezTo>
                <a:cubicBezTo>
                  <a:pt x="3483976" y="2354039"/>
                  <a:pt x="3486671" y="2354039"/>
                  <a:pt x="3486671" y="2356767"/>
                </a:cubicBezTo>
                <a:cubicBezTo>
                  <a:pt x="3529793" y="2340396"/>
                  <a:pt x="3556743" y="2304925"/>
                  <a:pt x="3591779" y="2280368"/>
                </a:cubicBezTo>
                <a:cubicBezTo>
                  <a:pt x="3594474" y="2277640"/>
                  <a:pt x="3597169" y="2274911"/>
                  <a:pt x="3597169" y="2274911"/>
                </a:cubicBezTo>
                <a:lnTo>
                  <a:pt x="3596038" y="2273981"/>
                </a:lnTo>
                <a:lnTo>
                  <a:pt x="3597005" y="2274216"/>
                </a:lnTo>
                <a:cubicBezTo>
                  <a:pt x="3624375" y="2258214"/>
                  <a:pt x="3646272" y="2234211"/>
                  <a:pt x="3665431" y="2207541"/>
                </a:cubicBezTo>
                <a:close/>
                <a:moveTo>
                  <a:pt x="1219353" y="2204366"/>
                </a:moveTo>
                <a:cubicBezTo>
                  <a:pt x="1175942" y="2204366"/>
                  <a:pt x="1135244" y="2204366"/>
                  <a:pt x="1091833" y="2207088"/>
                </a:cubicBezTo>
                <a:cubicBezTo>
                  <a:pt x="1089120" y="2207088"/>
                  <a:pt x="1083694" y="2209809"/>
                  <a:pt x="1080981" y="2215252"/>
                </a:cubicBezTo>
                <a:cubicBezTo>
                  <a:pt x="1080981" y="2220695"/>
                  <a:pt x="1086407" y="2223416"/>
                  <a:pt x="1094547" y="2223416"/>
                </a:cubicBezTo>
                <a:cubicBezTo>
                  <a:pt x="1113539" y="2223416"/>
                  <a:pt x="1132531" y="2223416"/>
                  <a:pt x="1154237" y="2223416"/>
                </a:cubicBezTo>
                <a:cubicBezTo>
                  <a:pt x="1173229" y="2223416"/>
                  <a:pt x="1194934" y="2223416"/>
                  <a:pt x="1216640" y="2223416"/>
                </a:cubicBezTo>
                <a:cubicBezTo>
                  <a:pt x="1222066" y="2223416"/>
                  <a:pt x="1227493" y="2220695"/>
                  <a:pt x="1230206" y="2215252"/>
                </a:cubicBezTo>
                <a:cubicBezTo>
                  <a:pt x="1230206" y="2207088"/>
                  <a:pt x="1224779" y="2204366"/>
                  <a:pt x="1219353" y="2204366"/>
                </a:cubicBezTo>
                <a:close/>
                <a:moveTo>
                  <a:pt x="1391224" y="2199603"/>
                </a:moveTo>
                <a:cubicBezTo>
                  <a:pt x="1347681" y="2199603"/>
                  <a:pt x="1306859" y="2202249"/>
                  <a:pt x="1263316" y="2202249"/>
                </a:cubicBezTo>
                <a:cubicBezTo>
                  <a:pt x="1257874" y="2202249"/>
                  <a:pt x="1252431" y="2207541"/>
                  <a:pt x="1252431" y="2212833"/>
                </a:cubicBezTo>
                <a:cubicBezTo>
                  <a:pt x="1252431" y="2220770"/>
                  <a:pt x="1257874" y="2223416"/>
                  <a:pt x="1266038" y="2223416"/>
                </a:cubicBezTo>
                <a:cubicBezTo>
                  <a:pt x="1285088" y="2223416"/>
                  <a:pt x="1306859" y="2223416"/>
                  <a:pt x="1328631" y="2223416"/>
                </a:cubicBezTo>
                <a:cubicBezTo>
                  <a:pt x="1328631" y="2223416"/>
                  <a:pt x="1328631" y="2223416"/>
                  <a:pt x="1328631" y="2220770"/>
                </a:cubicBezTo>
                <a:cubicBezTo>
                  <a:pt x="1350402" y="2220770"/>
                  <a:pt x="1369452" y="2223416"/>
                  <a:pt x="1391224" y="2220770"/>
                </a:cubicBezTo>
                <a:cubicBezTo>
                  <a:pt x="1399388" y="2220770"/>
                  <a:pt x="1404831" y="2218124"/>
                  <a:pt x="1404831" y="2210187"/>
                </a:cubicBezTo>
                <a:cubicBezTo>
                  <a:pt x="1404831" y="2202249"/>
                  <a:pt x="1396666" y="2199603"/>
                  <a:pt x="1391224" y="2199603"/>
                </a:cubicBezTo>
                <a:close/>
                <a:moveTo>
                  <a:pt x="4116365" y="2188015"/>
                </a:moveTo>
                <a:lnTo>
                  <a:pt x="4116597" y="2188015"/>
                </a:lnTo>
                <a:cubicBezTo>
                  <a:pt x="4121995" y="2198810"/>
                  <a:pt x="4124693" y="2212303"/>
                  <a:pt x="4113898" y="2223099"/>
                </a:cubicBezTo>
                <a:cubicBezTo>
                  <a:pt x="4105802" y="2233894"/>
                  <a:pt x="4108501" y="2241990"/>
                  <a:pt x="4116597" y="2250086"/>
                </a:cubicBezTo>
                <a:lnTo>
                  <a:pt x="4116783" y="2250654"/>
                </a:lnTo>
                <a:lnTo>
                  <a:pt x="4127923" y="2263662"/>
                </a:lnTo>
                <a:cubicBezTo>
                  <a:pt x="4134735" y="2277775"/>
                  <a:pt x="4129594" y="2294197"/>
                  <a:pt x="4127537" y="2310620"/>
                </a:cubicBezTo>
                <a:cubicBezTo>
                  <a:pt x="4127537" y="2321568"/>
                  <a:pt x="4119311" y="2329779"/>
                  <a:pt x="4105600" y="2327042"/>
                </a:cubicBezTo>
                <a:cubicBezTo>
                  <a:pt x="4097374" y="2321568"/>
                  <a:pt x="4078180" y="2318831"/>
                  <a:pt x="4094632" y="2299671"/>
                </a:cubicBezTo>
                <a:lnTo>
                  <a:pt x="4096273" y="2300070"/>
                </a:lnTo>
                <a:lnTo>
                  <a:pt x="4095007" y="2298664"/>
                </a:lnTo>
                <a:cubicBezTo>
                  <a:pt x="4095007" y="2282471"/>
                  <a:pt x="4092308" y="2266279"/>
                  <a:pt x="4086911" y="2252785"/>
                </a:cubicBezTo>
                <a:cubicBezTo>
                  <a:pt x="4080164" y="2237942"/>
                  <a:pt x="4078140" y="2225123"/>
                  <a:pt x="4081514" y="2214328"/>
                </a:cubicBezTo>
                <a:lnTo>
                  <a:pt x="4108322" y="2188190"/>
                </a:lnTo>
                <a:lnTo>
                  <a:pt x="4108344" y="2188492"/>
                </a:lnTo>
                <a:cubicBezTo>
                  <a:pt x="4110990" y="2188492"/>
                  <a:pt x="4113635" y="2188492"/>
                  <a:pt x="4116281" y="2188492"/>
                </a:cubicBezTo>
                <a:close/>
                <a:moveTo>
                  <a:pt x="3681307" y="2150391"/>
                </a:moveTo>
                <a:cubicBezTo>
                  <a:pt x="3651566" y="2166550"/>
                  <a:pt x="3629937" y="2193481"/>
                  <a:pt x="3600196" y="2209639"/>
                </a:cubicBezTo>
                <a:cubicBezTo>
                  <a:pt x="3586677" y="2220411"/>
                  <a:pt x="3570455" y="2231184"/>
                  <a:pt x="3559640" y="2244649"/>
                </a:cubicBezTo>
                <a:cubicBezTo>
                  <a:pt x="3543418" y="2263501"/>
                  <a:pt x="3513677" y="2271580"/>
                  <a:pt x="3508269" y="2301204"/>
                </a:cubicBezTo>
                <a:cubicBezTo>
                  <a:pt x="3570455" y="2255422"/>
                  <a:pt x="3629937" y="2206946"/>
                  <a:pt x="3681307" y="2150391"/>
                </a:cubicBezTo>
                <a:close/>
                <a:moveTo>
                  <a:pt x="3643656" y="2142454"/>
                </a:moveTo>
                <a:cubicBezTo>
                  <a:pt x="3627298" y="2153266"/>
                  <a:pt x="3610939" y="2164079"/>
                  <a:pt x="3594581" y="2174891"/>
                </a:cubicBezTo>
                <a:cubicBezTo>
                  <a:pt x="3570044" y="2196515"/>
                  <a:pt x="3545507" y="2215437"/>
                  <a:pt x="3520969" y="2237061"/>
                </a:cubicBezTo>
                <a:cubicBezTo>
                  <a:pt x="3523696" y="2239764"/>
                  <a:pt x="3526422" y="2242467"/>
                  <a:pt x="3526422" y="2242467"/>
                </a:cubicBezTo>
                <a:cubicBezTo>
                  <a:pt x="3548233" y="2226249"/>
                  <a:pt x="3570044" y="2210030"/>
                  <a:pt x="3591855" y="2193812"/>
                </a:cubicBezTo>
                <a:cubicBezTo>
                  <a:pt x="3610939" y="2177594"/>
                  <a:pt x="3630024" y="2161376"/>
                  <a:pt x="3646382" y="2145157"/>
                </a:cubicBezTo>
                <a:cubicBezTo>
                  <a:pt x="3646382" y="2145157"/>
                  <a:pt x="3643656" y="2142454"/>
                  <a:pt x="3643656" y="2142454"/>
                </a:cubicBezTo>
                <a:close/>
                <a:moveTo>
                  <a:pt x="3537292" y="2139279"/>
                </a:moveTo>
                <a:cubicBezTo>
                  <a:pt x="3518201" y="2152886"/>
                  <a:pt x="3499110" y="2166493"/>
                  <a:pt x="3480020" y="2182822"/>
                </a:cubicBezTo>
                <a:cubicBezTo>
                  <a:pt x="3469111" y="2199151"/>
                  <a:pt x="3444565" y="2204593"/>
                  <a:pt x="3433656" y="2234529"/>
                </a:cubicBezTo>
                <a:cubicBezTo>
                  <a:pt x="3463656" y="2215479"/>
                  <a:pt x="3485474" y="2199151"/>
                  <a:pt x="3507292" y="2182822"/>
                </a:cubicBezTo>
                <a:cubicBezTo>
                  <a:pt x="3518201" y="2169215"/>
                  <a:pt x="3529110" y="2158329"/>
                  <a:pt x="3540019" y="2144722"/>
                </a:cubicBezTo>
                <a:cubicBezTo>
                  <a:pt x="3540019" y="2142001"/>
                  <a:pt x="3537292" y="2142001"/>
                  <a:pt x="3537292" y="2139279"/>
                </a:cubicBezTo>
                <a:close/>
                <a:moveTo>
                  <a:pt x="963506" y="2137492"/>
                </a:moveTo>
                <a:cubicBezTo>
                  <a:pt x="944456" y="2136798"/>
                  <a:pt x="925406" y="2137492"/>
                  <a:pt x="906356" y="2138881"/>
                </a:cubicBezTo>
                <a:cubicBezTo>
                  <a:pt x="906356" y="2141660"/>
                  <a:pt x="906356" y="2144438"/>
                  <a:pt x="906356" y="2144438"/>
                </a:cubicBezTo>
                <a:cubicBezTo>
                  <a:pt x="922684" y="2147216"/>
                  <a:pt x="936291" y="2147216"/>
                  <a:pt x="949899" y="2147216"/>
                </a:cubicBezTo>
                <a:lnTo>
                  <a:pt x="951435" y="2147216"/>
                </a:lnTo>
                <a:lnTo>
                  <a:pt x="950806" y="2147402"/>
                </a:lnTo>
                <a:cubicBezTo>
                  <a:pt x="969697" y="2150111"/>
                  <a:pt x="958902" y="2185316"/>
                  <a:pt x="980492" y="2182608"/>
                </a:cubicBezTo>
                <a:cubicBezTo>
                  <a:pt x="1002082" y="2179900"/>
                  <a:pt x="1020973" y="2177192"/>
                  <a:pt x="1042563" y="2182608"/>
                </a:cubicBezTo>
                <a:cubicBezTo>
                  <a:pt x="1050660" y="2185316"/>
                  <a:pt x="1058756" y="2177192"/>
                  <a:pt x="1056057" y="2166359"/>
                </a:cubicBezTo>
                <a:cubicBezTo>
                  <a:pt x="1053358" y="2158235"/>
                  <a:pt x="1047961" y="2158235"/>
                  <a:pt x="1039865" y="2160943"/>
                </a:cubicBezTo>
                <a:cubicBezTo>
                  <a:pt x="1026371" y="2163651"/>
                  <a:pt x="1010178" y="2166359"/>
                  <a:pt x="996685" y="2163651"/>
                </a:cubicBezTo>
                <a:cubicBezTo>
                  <a:pt x="977793" y="2163651"/>
                  <a:pt x="983191" y="2155527"/>
                  <a:pt x="993986" y="2147402"/>
                </a:cubicBezTo>
                <a:lnTo>
                  <a:pt x="993295" y="2147216"/>
                </a:lnTo>
                <a:lnTo>
                  <a:pt x="993441" y="2147216"/>
                </a:lnTo>
                <a:cubicBezTo>
                  <a:pt x="1001606" y="2147216"/>
                  <a:pt x="1012491" y="2144438"/>
                  <a:pt x="1020656" y="2144438"/>
                </a:cubicBezTo>
                <a:cubicBezTo>
                  <a:pt x="1001606" y="2140271"/>
                  <a:pt x="982556" y="2138187"/>
                  <a:pt x="963506" y="2137492"/>
                </a:cubicBezTo>
                <a:close/>
                <a:moveTo>
                  <a:pt x="1584889" y="2136359"/>
                </a:moveTo>
                <a:lnTo>
                  <a:pt x="1583699" y="2150164"/>
                </a:lnTo>
                <a:lnTo>
                  <a:pt x="1583537" y="2144985"/>
                </a:lnTo>
                <a:close/>
                <a:moveTo>
                  <a:pt x="1363953" y="2134502"/>
                </a:moveTo>
                <a:cubicBezTo>
                  <a:pt x="1329424" y="2136160"/>
                  <a:pt x="1294896" y="2145855"/>
                  <a:pt x="1260368" y="2141773"/>
                </a:cubicBezTo>
                <a:cubicBezTo>
                  <a:pt x="1306405" y="2141773"/>
                  <a:pt x="1352443" y="2147216"/>
                  <a:pt x="1398481" y="2136330"/>
                </a:cubicBezTo>
                <a:cubicBezTo>
                  <a:pt x="1386971" y="2134289"/>
                  <a:pt x="1375462" y="2133949"/>
                  <a:pt x="1363953" y="2134502"/>
                </a:cubicBezTo>
                <a:close/>
                <a:moveTo>
                  <a:pt x="1155593" y="2133326"/>
                </a:moveTo>
                <a:cubicBezTo>
                  <a:pt x="1132309" y="2133326"/>
                  <a:pt x="1109026" y="2135310"/>
                  <a:pt x="1085743" y="2139279"/>
                </a:cubicBezTo>
                <a:cubicBezTo>
                  <a:pt x="1132309" y="2147216"/>
                  <a:pt x="1178876" y="2147216"/>
                  <a:pt x="1225443" y="2139279"/>
                </a:cubicBezTo>
                <a:cubicBezTo>
                  <a:pt x="1202160" y="2135310"/>
                  <a:pt x="1178876" y="2133326"/>
                  <a:pt x="1155593" y="2133326"/>
                </a:cubicBezTo>
                <a:close/>
                <a:moveTo>
                  <a:pt x="4165494" y="2128166"/>
                </a:moveTo>
                <a:cubicBezTo>
                  <a:pt x="4157556" y="2144359"/>
                  <a:pt x="4160202" y="2157852"/>
                  <a:pt x="4168140" y="2182141"/>
                </a:cubicBezTo>
                <a:cubicBezTo>
                  <a:pt x="4176077" y="2157852"/>
                  <a:pt x="4181369" y="2144359"/>
                  <a:pt x="4165494" y="2128166"/>
                </a:cubicBezTo>
                <a:close/>
                <a:moveTo>
                  <a:pt x="4377377" y="2122482"/>
                </a:moveTo>
                <a:lnTo>
                  <a:pt x="4377822" y="2123518"/>
                </a:lnTo>
                <a:lnTo>
                  <a:pt x="4377820" y="2123404"/>
                </a:lnTo>
                <a:cubicBezTo>
                  <a:pt x="4391711" y="2134199"/>
                  <a:pt x="4394489" y="2144994"/>
                  <a:pt x="4394489" y="2161187"/>
                </a:cubicBezTo>
                <a:cubicBezTo>
                  <a:pt x="4397267" y="2185476"/>
                  <a:pt x="4388933" y="2204367"/>
                  <a:pt x="4358373" y="2193572"/>
                </a:cubicBezTo>
                <a:lnTo>
                  <a:pt x="4358252" y="2192621"/>
                </a:lnTo>
                <a:lnTo>
                  <a:pt x="4348265" y="2167265"/>
                </a:lnTo>
                <a:cubicBezTo>
                  <a:pt x="4347588" y="2158444"/>
                  <a:pt x="4348942" y="2149623"/>
                  <a:pt x="4350296" y="2141481"/>
                </a:cubicBezTo>
                <a:cubicBezTo>
                  <a:pt x="4353004" y="2125196"/>
                  <a:pt x="4361129" y="2117054"/>
                  <a:pt x="4377377" y="2122482"/>
                </a:cubicBezTo>
                <a:close/>
                <a:moveTo>
                  <a:pt x="4314974" y="2117119"/>
                </a:moveTo>
                <a:lnTo>
                  <a:pt x="4328999" y="2130270"/>
                </a:lnTo>
                <a:cubicBezTo>
                  <a:pt x="4338716" y="2144339"/>
                  <a:pt x="4336615" y="2160710"/>
                  <a:pt x="4334514" y="2177082"/>
                </a:cubicBezTo>
                <a:cubicBezTo>
                  <a:pt x="4334514" y="2190724"/>
                  <a:pt x="4334514" y="2204367"/>
                  <a:pt x="4317705" y="2201638"/>
                </a:cubicBezTo>
                <a:cubicBezTo>
                  <a:pt x="4303698" y="2201638"/>
                  <a:pt x="4292492" y="2193453"/>
                  <a:pt x="4292492" y="2177082"/>
                </a:cubicBezTo>
                <a:cubicBezTo>
                  <a:pt x="4292492" y="2163439"/>
                  <a:pt x="4292492" y="2147068"/>
                  <a:pt x="4292492" y="2133425"/>
                </a:cubicBezTo>
                <a:lnTo>
                  <a:pt x="4292576" y="2133386"/>
                </a:lnTo>
                <a:lnTo>
                  <a:pt x="4305045" y="2142479"/>
                </a:lnTo>
                <a:cubicBezTo>
                  <a:pt x="4310575" y="2154175"/>
                  <a:pt x="4299516" y="2171972"/>
                  <a:pt x="4312155" y="2182142"/>
                </a:cubicBezTo>
                <a:cubicBezTo>
                  <a:pt x="4320581" y="2172650"/>
                  <a:pt x="4321283" y="2161802"/>
                  <a:pt x="4319879" y="2150615"/>
                </a:cubicBezTo>
                <a:close/>
                <a:moveTo>
                  <a:pt x="4314904" y="2117054"/>
                </a:moveTo>
                <a:lnTo>
                  <a:pt x="4314922" y="2117071"/>
                </a:lnTo>
                <a:lnTo>
                  <a:pt x="4314869" y="2117093"/>
                </a:lnTo>
                <a:close/>
                <a:moveTo>
                  <a:pt x="4168082" y="2117054"/>
                </a:moveTo>
                <a:cubicBezTo>
                  <a:pt x="4195655" y="2117054"/>
                  <a:pt x="4190140" y="2144688"/>
                  <a:pt x="4190140" y="2161269"/>
                </a:cubicBezTo>
                <a:cubicBezTo>
                  <a:pt x="4192898" y="2175086"/>
                  <a:pt x="4192898" y="2191667"/>
                  <a:pt x="4170840" y="2191667"/>
                </a:cubicBezTo>
                <a:cubicBezTo>
                  <a:pt x="4148782" y="2191667"/>
                  <a:pt x="4146024" y="2172323"/>
                  <a:pt x="4148782" y="2152979"/>
                </a:cubicBezTo>
                <a:cubicBezTo>
                  <a:pt x="4151539" y="2141925"/>
                  <a:pt x="4143267" y="2117054"/>
                  <a:pt x="4168082" y="2117054"/>
                </a:cubicBezTo>
                <a:close/>
                <a:moveTo>
                  <a:pt x="3967531" y="2117054"/>
                </a:moveTo>
                <a:cubicBezTo>
                  <a:pt x="3991819" y="2130661"/>
                  <a:pt x="3997217" y="2174204"/>
                  <a:pt x="3975627" y="2185090"/>
                </a:cubicBezTo>
                <a:cubicBezTo>
                  <a:pt x="3964832" y="2193254"/>
                  <a:pt x="3948639" y="2193254"/>
                  <a:pt x="3945941" y="2174204"/>
                </a:cubicBezTo>
                <a:cubicBezTo>
                  <a:pt x="3945941" y="2168761"/>
                  <a:pt x="3945266" y="2162638"/>
                  <a:pt x="3945941" y="2156515"/>
                </a:cubicBezTo>
                <a:lnTo>
                  <a:pt x="3953889" y="2139149"/>
                </a:lnTo>
                <a:lnTo>
                  <a:pt x="3954892" y="2157157"/>
                </a:lnTo>
                <a:cubicBezTo>
                  <a:pt x="3955229" y="2163669"/>
                  <a:pt x="3956578" y="2170524"/>
                  <a:pt x="3961976" y="2177379"/>
                </a:cubicBezTo>
                <a:cubicBezTo>
                  <a:pt x="3970072" y="2167782"/>
                  <a:pt x="3972097" y="2157499"/>
                  <a:pt x="3971760" y="2147217"/>
                </a:cubicBezTo>
                <a:lnTo>
                  <a:pt x="3967413" y="2117325"/>
                </a:lnTo>
                <a:close/>
                <a:moveTo>
                  <a:pt x="3912287" y="2115466"/>
                </a:moveTo>
                <a:cubicBezTo>
                  <a:pt x="3933718" y="2123580"/>
                  <a:pt x="3931039" y="2137103"/>
                  <a:pt x="3925681" y="2147921"/>
                </a:cubicBezTo>
                <a:cubicBezTo>
                  <a:pt x="3923002" y="2156035"/>
                  <a:pt x="3917644" y="2164149"/>
                  <a:pt x="3914965" y="2174968"/>
                </a:cubicBezTo>
                <a:cubicBezTo>
                  <a:pt x="3912287" y="2177672"/>
                  <a:pt x="3928360" y="2185786"/>
                  <a:pt x="3914965" y="2188491"/>
                </a:cubicBezTo>
                <a:cubicBezTo>
                  <a:pt x="3909608" y="2188491"/>
                  <a:pt x="3901571" y="2188491"/>
                  <a:pt x="3898892" y="2185786"/>
                </a:cubicBezTo>
                <a:cubicBezTo>
                  <a:pt x="3890855" y="2180377"/>
                  <a:pt x="3893534" y="2172263"/>
                  <a:pt x="3896213" y="2166854"/>
                </a:cubicBezTo>
                <a:cubicBezTo>
                  <a:pt x="3904250" y="2150626"/>
                  <a:pt x="3923002" y="2139808"/>
                  <a:pt x="3912287" y="2115466"/>
                </a:cubicBezTo>
                <a:close/>
                <a:moveTo>
                  <a:pt x="3632094" y="2115466"/>
                </a:moveTo>
                <a:cubicBezTo>
                  <a:pt x="3583240" y="2126261"/>
                  <a:pt x="3558813" y="2166743"/>
                  <a:pt x="3520816" y="2188333"/>
                </a:cubicBezTo>
                <a:cubicBezTo>
                  <a:pt x="3501817" y="2209923"/>
                  <a:pt x="3474676" y="2223417"/>
                  <a:pt x="3463819" y="2250404"/>
                </a:cubicBezTo>
                <a:cubicBezTo>
                  <a:pt x="3507245" y="2228814"/>
                  <a:pt x="3534386" y="2185634"/>
                  <a:pt x="3577812" y="2161345"/>
                </a:cubicBezTo>
                <a:cubicBezTo>
                  <a:pt x="3596811" y="2145152"/>
                  <a:pt x="3613095" y="2131659"/>
                  <a:pt x="3632094" y="2115466"/>
                </a:cubicBezTo>
                <a:close/>
                <a:moveTo>
                  <a:pt x="3538432" y="2109116"/>
                </a:moveTo>
                <a:cubicBezTo>
                  <a:pt x="3497546" y="2111822"/>
                  <a:pt x="3475741" y="2147000"/>
                  <a:pt x="3445758" y="2165942"/>
                </a:cubicBezTo>
                <a:cubicBezTo>
                  <a:pt x="3429404" y="2187589"/>
                  <a:pt x="3402146" y="2198413"/>
                  <a:pt x="3393969" y="2228179"/>
                </a:cubicBezTo>
                <a:cubicBezTo>
                  <a:pt x="3407598" y="2221414"/>
                  <a:pt x="3417138" y="2212620"/>
                  <a:pt x="3425656" y="2203825"/>
                </a:cubicBezTo>
                <a:lnTo>
                  <a:pt x="3449579" y="2181026"/>
                </a:lnTo>
                <a:lnTo>
                  <a:pt x="3451109" y="2180416"/>
                </a:lnTo>
                <a:lnTo>
                  <a:pt x="3451562" y="2180457"/>
                </a:lnTo>
                <a:lnTo>
                  <a:pt x="3452225" y="2178653"/>
                </a:lnTo>
                <a:lnTo>
                  <a:pt x="3494821" y="2144294"/>
                </a:lnTo>
                <a:cubicBezTo>
                  <a:pt x="3510494" y="2133470"/>
                  <a:pt x="3526167" y="2122646"/>
                  <a:pt x="3538432" y="2109116"/>
                </a:cubicBezTo>
                <a:close/>
                <a:moveTo>
                  <a:pt x="3330497" y="2105939"/>
                </a:moveTo>
                <a:cubicBezTo>
                  <a:pt x="3317485" y="2106068"/>
                  <a:pt x="3315955" y="2111209"/>
                  <a:pt x="3309831" y="2131775"/>
                </a:cubicBezTo>
                <a:cubicBezTo>
                  <a:pt x="3326160" y="2134517"/>
                  <a:pt x="3337046" y="2123549"/>
                  <a:pt x="3347931" y="2107096"/>
                </a:cubicBezTo>
                <a:cubicBezTo>
                  <a:pt x="3340447" y="2106411"/>
                  <a:pt x="3334834" y="2105897"/>
                  <a:pt x="3330497" y="2105939"/>
                </a:cubicBezTo>
                <a:close/>
                <a:moveTo>
                  <a:pt x="3478106" y="2104354"/>
                </a:moveTo>
                <a:cubicBezTo>
                  <a:pt x="3440161" y="2115216"/>
                  <a:pt x="3426609" y="2147802"/>
                  <a:pt x="3396795" y="2161379"/>
                </a:cubicBezTo>
                <a:cubicBezTo>
                  <a:pt x="3391375" y="2177672"/>
                  <a:pt x="3369692" y="2185818"/>
                  <a:pt x="3366981" y="2207542"/>
                </a:cubicBezTo>
                <a:cubicBezTo>
                  <a:pt x="3394085" y="2196680"/>
                  <a:pt x="3407637" y="2174956"/>
                  <a:pt x="3432030" y="2161379"/>
                </a:cubicBezTo>
                <a:cubicBezTo>
                  <a:pt x="3442871" y="2142371"/>
                  <a:pt x="3464554" y="2131509"/>
                  <a:pt x="3478106" y="2104354"/>
                </a:cubicBezTo>
                <a:close/>
                <a:moveTo>
                  <a:pt x="3417833" y="2104354"/>
                </a:moveTo>
                <a:lnTo>
                  <a:pt x="3401647" y="2117832"/>
                </a:lnTo>
                <a:lnTo>
                  <a:pt x="3397779" y="2113648"/>
                </a:lnTo>
                <a:cubicBezTo>
                  <a:pt x="3393651" y="2112159"/>
                  <a:pt x="3389524" y="2118113"/>
                  <a:pt x="3385396" y="2118113"/>
                </a:cubicBezTo>
                <a:lnTo>
                  <a:pt x="3383588" y="2119658"/>
                </a:lnTo>
                <a:lnTo>
                  <a:pt x="3384973" y="2117689"/>
                </a:lnTo>
                <a:cubicBezTo>
                  <a:pt x="3387619" y="2109434"/>
                  <a:pt x="3384973" y="2101179"/>
                  <a:pt x="3374390" y="2106682"/>
                </a:cubicBezTo>
                <a:cubicBezTo>
                  <a:pt x="3361161" y="2112186"/>
                  <a:pt x="3347932" y="2123192"/>
                  <a:pt x="3339994" y="2142454"/>
                </a:cubicBezTo>
                <a:lnTo>
                  <a:pt x="3361082" y="2139713"/>
                </a:lnTo>
                <a:lnTo>
                  <a:pt x="3368886" y="2147217"/>
                </a:lnTo>
                <a:lnTo>
                  <a:pt x="3369080" y="2147047"/>
                </a:lnTo>
                <a:lnTo>
                  <a:pt x="3368979" y="2147746"/>
                </a:lnTo>
                <a:cubicBezTo>
                  <a:pt x="3366265" y="2155882"/>
                  <a:pt x="3352694" y="2158594"/>
                  <a:pt x="3358123" y="2169442"/>
                </a:cubicBezTo>
                <a:cubicBezTo>
                  <a:pt x="3371693" y="2169442"/>
                  <a:pt x="3377121" y="2158594"/>
                  <a:pt x="3387978" y="2155882"/>
                </a:cubicBezTo>
                <a:cubicBezTo>
                  <a:pt x="3401549" y="2142322"/>
                  <a:pt x="3412405" y="2128762"/>
                  <a:pt x="3425976" y="2117914"/>
                </a:cubicBezTo>
                <a:cubicBezTo>
                  <a:pt x="3436832" y="2104354"/>
                  <a:pt x="3425976" y="2104354"/>
                  <a:pt x="3417833" y="2104354"/>
                </a:cubicBezTo>
                <a:close/>
                <a:moveTo>
                  <a:pt x="975148" y="2099591"/>
                </a:moveTo>
                <a:cubicBezTo>
                  <a:pt x="972502" y="2099591"/>
                  <a:pt x="969856" y="2101973"/>
                  <a:pt x="969856" y="2101973"/>
                </a:cubicBezTo>
                <a:cubicBezTo>
                  <a:pt x="969856" y="2101973"/>
                  <a:pt x="972502" y="2101973"/>
                  <a:pt x="975148" y="2104354"/>
                </a:cubicBezTo>
                <a:cubicBezTo>
                  <a:pt x="975148" y="2101973"/>
                  <a:pt x="975148" y="2101973"/>
                  <a:pt x="977794" y="2099591"/>
                </a:cubicBezTo>
                <a:cubicBezTo>
                  <a:pt x="975148" y="2099591"/>
                  <a:pt x="975148" y="2099591"/>
                  <a:pt x="975148" y="2099591"/>
                </a:cubicBezTo>
                <a:close/>
                <a:moveTo>
                  <a:pt x="917997" y="2095928"/>
                </a:moveTo>
                <a:cubicBezTo>
                  <a:pt x="912529" y="2095928"/>
                  <a:pt x="907061" y="2098614"/>
                  <a:pt x="901593" y="2098614"/>
                </a:cubicBezTo>
                <a:cubicBezTo>
                  <a:pt x="901593" y="2098614"/>
                  <a:pt x="901593" y="2101301"/>
                  <a:pt x="901593" y="2101301"/>
                </a:cubicBezTo>
                <a:cubicBezTo>
                  <a:pt x="901593" y="2103987"/>
                  <a:pt x="904327" y="2106674"/>
                  <a:pt x="904327" y="2106674"/>
                </a:cubicBezTo>
                <a:cubicBezTo>
                  <a:pt x="909795" y="2128166"/>
                  <a:pt x="923465" y="2125480"/>
                  <a:pt x="937135" y="2122793"/>
                </a:cubicBezTo>
                <a:cubicBezTo>
                  <a:pt x="945338" y="2120107"/>
                  <a:pt x="950806" y="2114733"/>
                  <a:pt x="948072" y="2106674"/>
                </a:cubicBezTo>
                <a:cubicBezTo>
                  <a:pt x="942604" y="2093241"/>
                  <a:pt x="928933" y="2095928"/>
                  <a:pt x="917997" y="2095928"/>
                </a:cubicBezTo>
                <a:close/>
                <a:moveTo>
                  <a:pt x="1089120" y="2093108"/>
                </a:moveTo>
                <a:cubicBezTo>
                  <a:pt x="1084372" y="2093770"/>
                  <a:pt x="1080981" y="2096416"/>
                  <a:pt x="1080981" y="2104353"/>
                </a:cubicBezTo>
                <a:cubicBezTo>
                  <a:pt x="1080981" y="2117583"/>
                  <a:pt x="1094547" y="2117583"/>
                  <a:pt x="1105399" y="2117583"/>
                </a:cubicBezTo>
                <a:cubicBezTo>
                  <a:pt x="1146097" y="2128166"/>
                  <a:pt x="1186795" y="2106999"/>
                  <a:pt x="1230206" y="2106999"/>
                </a:cubicBezTo>
                <a:cubicBezTo>
                  <a:pt x="1224779" y="2096416"/>
                  <a:pt x="1222066" y="2093770"/>
                  <a:pt x="1213927" y="2093770"/>
                </a:cubicBezTo>
                <a:cubicBezTo>
                  <a:pt x="1178655" y="2093770"/>
                  <a:pt x="1140671" y="2093770"/>
                  <a:pt x="1105399" y="2093770"/>
                </a:cubicBezTo>
                <a:cubicBezTo>
                  <a:pt x="1099973" y="2093770"/>
                  <a:pt x="1093868" y="2092447"/>
                  <a:pt x="1089120" y="2093108"/>
                </a:cubicBezTo>
                <a:close/>
                <a:moveTo>
                  <a:pt x="3418082" y="2012279"/>
                </a:moveTo>
                <a:cubicBezTo>
                  <a:pt x="3393755" y="2039145"/>
                  <a:pt x="3355912" y="2039145"/>
                  <a:pt x="3328881" y="2066010"/>
                </a:cubicBezTo>
                <a:cubicBezTo>
                  <a:pt x="3355912" y="2082129"/>
                  <a:pt x="3377536" y="2052577"/>
                  <a:pt x="3401864" y="2063323"/>
                </a:cubicBezTo>
                <a:cubicBezTo>
                  <a:pt x="3407270" y="2055264"/>
                  <a:pt x="3412676" y="2047204"/>
                  <a:pt x="3418082" y="2041831"/>
                </a:cubicBezTo>
                <a:cubicBezTo>
                  <a:pt x="3415379" y="2031085"/>
                  <a:pt x="3428894" y="2025712"/>
                  <a:pt x="3418082" y="2012279"/>
                </a:cubicBezTo>
                <a:close/>
                <a:moveTo>
                  <a:pt x="1409639" y="2004341"/>
                </a:moveTo>
                <a:cubicBezTo>
                  <a:pt x="1423241" y="2023258"/>
                  <a:pt x="1420521" y="2036770"/>
                  <a:pt x="1423241" y="2052984"/>
                </a:cubicBezTo>
                <a:cubicBezTo>
                  <a:pt x="1423241" y="2063793"/>
                  <a:pt x="1423241" y="2074603"/>
                  <a:pt x="1436844" y="2080008"/>
                </a:cubicBezTo>
                <a:cubicBezTo>
                  <a:pt x="1466769" y="2098924"/>
                  <a:pt x="1455887" y="2117841"/>
                  <a:pt x="1436844" y="2136758"/>
                </a:cubicBezTo>
                <a:cubicBezTo>
                  <a:pt x="1461328" y="2144865"/>
                  <a:pt x="1483092" y="2139460"/>
                  <a:pt x="1507576" y="2139460"/>
                </a:cubicBezTo>
                <a:cubicBezTo>
                  <a:pt x="1529340" y="2142163"/>
                  <a:pt x="1542943" y="2147568"/>
                  <a:pt x="1542943" y="2171889"/>
                </a:cubicBezTo>
                <a:cubicBezTo>
                  <a:pt x="1542943" y="2198913"/>
                  <a:pt x="1526620" y="2196211"/>
                  <a:pt x="1510297" y="2196211"/>
                </a:cubicBezTo>
                <a:cubicBezTo>
                  <a:pt x="1488533" y="2196211"/>
                  <a:pt x="1469490" y="2196211"/>
                  <a:pt x="1450446" y="2198913"/>
                </a:cubicBezTo>
                <a:cubicBezTo>
                  <a:pt x="1439564" y="2198913"/>
                  <a:pt x="1423241" y="2198913"/>
                  <a:pt x="1423241" y="2212425"/>
                </a:cubicBezTo>
                <a:cubicBezTo>
                  <a:pt x="1423241" y="2225937"/>
                  <a:pt x="1439564" y="2220532"/>
                  <a:pt x="1450446" y="2220532"/>
                </a:cubicBezTo>
                <a:cubicBezTo>
                  <a:pt x="1474931" y="2223234"/>
                  <a:pt x="1499415" y="2223234"/>
                  <a:pt x="1523899" y="2225937"/>
                </a:cubicBezTo>
                <a:lnTo>
                  <a:pt x="1523957" y="2228126"/>
                </a:lnTo>
                <a:lnTo>
                  <a:pt x="1524345" y="2226355"/>
                </a:lnTo>
                <a:cubicBezTo>
                  <a:pt x="1532510" y="2242629"/>
                  <a:pt x="1532510" y="2256191"/>
                  <a:pt x="1521624" y="2272466"/>
                </a:cubicBezTo>
                <a:lnTo>
                  <a:pt x="1520954" y="2272629"/>
                </a:lnTo>
                <a:lnTo>
                  <a:pt x="1436581" y="2272629"/>
                </a:lnTo>
                <a:cubicBezTo>
                  <a:pt x="1436581" y="2275275"/>
                  <a:pt x="1436581" y="2277921"/>
                  <a:pt x="1436581" y="2280567"/>
                </a:cubicBezTo>
                <a:cubicBezTo>
                  <a:pt x="1466595" y="2280567"/>
                  <a:pt x="1493880" y="2280567"/>
                  <a:pt x="1523894" y="2280567"/>
                </a:cubicBezTo>
                <a:lnTo>
                  <a:pt x="1523894" y="2280566"/>
                </a:lnTo>
                <a:lnTo>
                  <a:pt x="1524345" y="2280603"/>
                </a:lnTo>
                <a:cubicBezTo>
                  <a:pt x="1540674" y="2280603"/>
                  <a:pt x="1559724" y="2280603"/>
                  <a:pt x="1578774" y="2280603"/>
                </a:cubicBezTo>
                <a:lnTo>
                  <a:pt x="1579373" y="2274704"/>
                </a:lnTo>
                <a:lnTo>
                  <a:pt x="1585642" y="2241531"/>
                </a:lnTo>
                <a:cubicBezTo>
                  <a:pt x="1586892" y="2228406"/>
                  <a:pt x="1587134" y="2215196"/>
                  <a:pt x="1586972" y="2201986"/>
                </a:cubicBezTo>
                <a:lnTo>
                  <a:pt x="1586072" y="2128813"/>
                </a:lnTo>
                <a:lnTo>
                  <a:pt x="1586938" y="2123286"/>
                </a:lnTo>
                <a:cubicBezTo>
                  <a:pt x="1580815" y="2096840"/>
                  <a:pt x="1574692" y="2070395"/>
                  <a:pt x="1582346" y="2045093"/>
                </a:cubicBezTo>
                <a:lnTo>
                  <a:pt x="1594801" y="2020804"/>
                </a:lnTo>
                <a:lnTo>
                  <a:pt x="1594801" y="2020216"/>
                </a:lnTo>
                <a:lnTo>
                  <a:pt x="1594859" y="2020691"/>
                </a:lnTo>
                <a:lnTo>
                  <a:pt x="1595102" y="2020216"/>
                </a:lnTo>
                <a:lnTo>
                  <a:pt x="1595202" y="2023503"/>
                </a:lnTo>
                <a:lnTo>
                  <a:pt x="1602407" y="2082591"/>
                </a:lnTo>
                <a:cubicBezTo>
                  <a:pt x="1602077" y="2103609"/>
                  <a:pt x="1600092" y="2124627"/>
                  <a:pt x="1600092" y="2144967"/>
                </a:cubicBezTo>
                <a:cubicBezTo>
                  <a:pt x="1601415" y="2168019"/>
                  <a:pt x="1600754" y="2190393"/>
                  <a:pt x="1600423" y="2212766"/>
                </a:cubicBezTo>
                <a:lnTo>
                  <a:pt x="1602688" y="2279104"/>
                </a:lnTo>
                <a:lnTo>
                  <a:pt x="1603267" y="2280603"/>
                </a:lnTo>
                <a:cubicBezTo>
                  <a:pt x="1625038" y="2283315"/>
                  <a:pt x="1657695" y="2267041"/>
                  <a:pt x="1660417" y="2310439"/>
                </a:cubicBezTo>
                <a:cubicBezTo>
                  <a:pt x="1660417" y="2326713"/>
                  <a:pt x="1654974" y="2340275"/>
                  <a:pt x="1635924" y="2337562"/>
                </a:cubicBezTo>
                <a:cubicBezTo>
                  <a:pt x="1603267" y="2334850"/>
                  <a:pt x="1597824" y="2351124"/>
                  <a:pt x="1600545" y="2378248"/>
                </a:cubicBezTo>
                <a:lnTo>
                  <a:pt x="1595233" y="2417954"/>
                </a:lnTo>
                <a:lnTo>
                  <a:pt x="1629226" y="2425099"/>
                </a:lnTo>
                <a:cubicBezTo>
                  <a:pt x="1664546" y="2428395"/>
                  <a:pt x="1700627" y="2421803"/>
                  <a:pt x="1735185" y="2425860"/>
                </a:cubicBezTo>
                <a:cubicBezTo>
                  <a:pt x="1751447" y="2425860"/>
                  <a:pt x="1751447" y="2406930"/>
                  <a:pt x="1751447" y="2396113"/>
                </a:cubicBezTo>
                <a:cubicBezTo>
                  <a:pt x="1751447" y="2298758"/>
                  <a:pt x="1754157" y="2201403"/>
                  <a:pt x="1754157" y="2104049"/>
                </a:cubicBezTo>
                <a:cubicBezTo>
                  <a:pt x="1754157" y="2077006"/>
                  <a:pt x="1754157" y="2049963"/>
                  <a:pt x="1754157" y="2020216"/>
                </a:cubicBezTo>
                <a:cubicBezTo>
                  <a:pt x="1773130" y="2022920"/>
                  <a:pt x="1767709" y="2036442"/>
                  <a:pt x="1767709" y="2044554"/>
                </a:cubicBezTo>
                <a:cubicBezTo>
                  <a:pt x="1770419" y="2179769"/>
                  <a:pt x="1767709" y="2314984"/>
                  <a:pt x="1770419" y="2450198"/>
                </a:cubicBezTo>
                <a:cubicBezTo>
                  <a:pt x="1770419" y="2477241"/>
                  <a:pt x="1759578" y="2485354"/>
                  <a:pt x="1735185" y="2485354"/>
                </a:cubicBezTo>
                <a:cubicBezTo>
                  <a:pt x="1690464" y="2484002"/>
                  <a:pt x="1645743" y="2484002"/>
                  <a:pt x="1601022" y="2484340"/>
                </a:cubicBezTo>
                <a:lnTo>
                  <a:pt x="1467260" y="2485351"/>
                </a:lnTo>
                <a:lnTo>
                  <a:pt x="1467195" y="2486742"/>
                </a:lnTo>
                <a:cubicBezTo>
                  <a:pt x="1429095" y="2494879"/>
                  <a:pt x="1390995" y="2489455"/>
                  <a:pt x="1352895" y="2489455"/>
                </a:cubicBezTo>
                <a:cubicBezTo>
                  <a:pt x="1200495" y="2489455"/>
                  <a:pt x="1050817" y="2489455"/>
                  <a:pt x="901138" y="2492167"/>
                </a:cubicBezTo>
                <a:lnTo>
                  <a:pt x="899346" y="2486809"/>
                </a:lnTo>
                <a:lnTo>
                  <a:pt x="894683" y="2477803"/>
                </a:lnTo>
                <a:cubicBezTo>
                  <a:pt x="893655" y="2472718"/>
                  <a:pt x="893655" y="2467293"/>
                  <a:pt x="893655" y="2461868"/>
                </a:cubicBezTo>
                <a:cubicBezTo>
                  <a:pt x="893655" y="2320825"/>
                  <a:pt x="893655" y="2179782"/>
                  <a:pt x="893655" y="2038740"/>
                </a:cubicBezTo>
                <a:cubicBezTo>
                  <a:pt x="893655" y="2033315"/>
                  <a:pt x="893655" y="2027890"/>
                  <a:pt x="896397" y="2017041"/>
                </a:cubicBezTo>
                <a:cubicBezTo>
                  <a:pt x="912849" y="2041452"/>
                  <a:pt x="907365" y="2063151"/>
                  <a:pt x="910107" y="2082138"/>
                </a:cubicBezTo>
                <a:lnTo>
                  <a:pt x="909816" y="2082713"/>
                </a:lnTo>
                <a:lnTo>
                  <a:pt x="986603" y="2083048"/>
                </a:lnTo>
                <a:cubicBezTo>
                  <a:pt x="1012447" y="2083386"/>
                  <a:pt x="1038292" y="2082710"/>
                  <a:pt x="1064137" y="2077305"/>
                </a:cubicBezTo>
                <a:lnTo>
                  <a:pt x="1066004" y="2077237"/>
                </a:lnTo>
                <a:lnTo>
                  <a:pt x="1078887" y="2081445"/>
                </a:lnTo>
                <a:lnTo>
                  <a:pt x="1080460" y="2082710"/>
                </a:lnTo>
                <a:cubicBezTo>
                  <a:pt x="1129428" y="2082710"/>
                  <a:pt x="1178397" y="2082710"/>
                  <a:pt x="1230086" y="2082710"/>
                </a:cubicBezTo>
                <a:lnTo>
                  <a:pt x="1231585" y="2081434"/>
                </a:lnTo>
                <a:lnTo>
                  <a:pt x="1244149" y="2075102"/>
                </a:lnTo>
                <a:lnTo>
                  <a:pt x="1246409" y="2074603"/>
                </a:lnTo>
                <a:cubicBezTo>
                  <a:pt x="1292658" y="2085413"/>
                  <a:pt x="1341627" y="2080008"/>
                  <a:pt x="1387875" y="2077305"/>
                </a:cubicBezTo>
                <a:cubicBezTo>
                  <a:pt x="1401477" y="2077305"/>
                  <a:pt x="1406918" y="2069198"/>
                  <a:pt x="1406918" y="2055686"/>
                </a:cubicBezTo>
                <a:cubicBezTo>
                  <a:pt x="1406918" y="2039472"/>
                  <a:pt x="1409639" y="2025960"/>
                  <a:pt x="1409639" y="2004341"/>
                </a:cubicBezTo>
                <a:close/>
                <a:moveTo>
                  <a:pt x="4366907" y="1997991"/>
                </a:moveTo>
                <a:cubicBezTo>
                  <a:pt x="4359168" y="2017185"/>
                  <a:pt x="4361748" y="2030896"/>
                  <a:pt x="4369487" y="2058316"/>
                </a:cubicBezTo>
                <a:cubicBezTo>
                  <a:pt x="4374646" y="2030896"/>
                  <a:pt x="4379806" y="2017185"/>
                  <a:pt x="4366907" y="1997991"/>
                </a:cubicBezTo>
                <a:close/>
                <a:moveTo>
                  <a:pt x="4240934" y="1993229"/>
                </a:moveTo>
                <a:cubicBezTo>
                  <a:pt x="4254393" y="2012035"/>
                  <a:pt x="4254393" y="2030840"/>
                  <a:pt x="4249009" y="2049646"/>
                </a:cubicBezTo>
                <a:cubicBezTo>
                  <a:pt x="4246317" y="2060392"/>
                  <a:pt x="4235550" y="2063079"/>
                  <a:pt x="4227474" y="2057706"/>
                </a:cubicBezTo>
                <a:cubicBezTo>
                  <a:pt x="4216707" y="2052333"/>
                  <a:pt x="4227474" y="2049646"/>
                  <a:pt x="4232858" y="2044273"/>
                </a:cubicBezTo>
                <a:cubicBezTo>
                  <a:pt x="4235550" y="2044273"/>
                  <a:pt x="4235550" y="2038900"/>
                  <a:pt x="4235550" y="2036213"/>
                </a:cubicBezTo>
                <a:cubicBezTo>
                  <a:pt x="4192480" y="2017408"/>
                  <a:pt x="4246317" y="2009348"/>
                  <a:pt x="4240934" y="1993229"/>
                </a:cubicBezTo>
                <a:close/>
                <a:moveTo>
                  <a:pt x="4312777" y="1990054"/>
                </a:moveTo>
                <a:cubicBezTo>
                  <a:pt x="4334650" y="1990054"/>
                  <a:pt x="4334650" y="2009287"/>
                  <a:pt x="4334650" y="2025773"/>
                </a:cubicBezTo>
                <a:cubicBezTo>
                  <a:pt x="4337384" y="2039511"/>
                  <a:pt x="4340118" y="2061492"/>
                  <a:pt x="4318246" y="2061492"/>
                </a:cubicBezTo>
                <a:cubicBezTo>
                  <a:pt x="4290905" y="2061492"/>
                  <a:pt x="4304575" y="2034016"/>
                  <a:pt x="4299107" y="2020278"/>
                </a:cubicBezTo>
                <a:cubicBezTo>
                  <a:pt x="4299107" y="2006540"/>
                  <a:pt x="4293639" y="1990054"/>
                  <a:pt x="4312777" y="1990054"/>
                </a:cubicBezTo>
                <a:close/>
                <a:moveTo>
                  <a:pt x="4372035" y="1988466"/>
                </a:moveTo>
                <a:cubicBezTo>
                  <a:pt x="4394093" y="1991165"/>
                  <a:pt x="4391336" y="2018152"/>
                  <a:pt x="4391336" y="2034345"/>
                </a:cubicBezTo>
                <a:cubicBezTo>
                  <a:pt x="4391336" y="2053236"/>
                  <a:pt x="4385821" y="2069429"/>
                  <a:pt x="4366520" y="2069429"/>
                </a:cubicBezTo>
                <a:cubicBezTo>
                  <a:pt x="4341705" y="2069429"/>
                  <a:pt x="4347220" y="2050538"/>
                  <a:pt x="4347220" y="2034345"/>
                </a:cubicBezTo>
                <a:cubicBezTo>
                  <a:pt x="4352734" y="2018152"/>
                  <a:pt x="4341705" y="1988466"/>
                  <a:pt x="4372035" y="1988466"/>
                </a:cubicBezTo>
                <a:close/>
                <a:moveTo>
                  <a:pt x="4122019" y="1988466"/>
                </a:moveTo>
                <a:cubicBezTo>
                  <a:pt x="4138505" y="1993839"/>
                  <a:pt x="4138505" y="2009958"/>
                  <a:pt x="4138505" y="2023391"/>
                </a:cubicBezTo>
                <a:cubicBezTo>
                  <a:pt x="4135757" y="2039510"/>
                  <a:pt x="4135757" y="2058316"/>
                  <a:pt x="4108281" y="2052943"/>
                </a:cubicBezTo>
                <a:cubicBezTo>
                  <a:pt x="4138505" y="2026077"/>
                  <a:pt x="4067067" y="2020704"/>
                  <a:pt x="4097291" y="1993839"/>
                </a:cubicBezTo>
                <a:cubicBezTo>
                  <a:pt x="4108281" y="1996525"/>
                  <a:pt x="4100038" y="2012645"/>
                  <a:pt x="4111029" y="2012645"/>
                </a:cubicBezTo>
                <a:cubicBezTo>
                  <a:pt x="4122019" y="2007272"/>
                  <a:pt x="4113776" y="1996525"/>
                  <a:pt x="4122019" y="1988466"/>
                </a:cubicBezTo>
                <a:close/>
                <a:moveTo>
                  <a:pt x="4179292" y="1982116"/>
                </a:moveTo>
                <a:lnTo>
                  <a:pt x="4179472" y="1983173"/>
                </a:lnTo>
                <a:lnTo>
                  <a:pt x="4179529" y="1982116"/>
                </a:lnTo>
                <a:cubicBezTo>
                  <a:pt x="4198830" y="2001007"/>
                  <a:pt x="4196073" y="2022597"/>
                  <a:pt x="4190558" y="2044188"/>
                </a:cubicBezTo>
                <a:cubicBezTo>
                  <a:pt x="4187801" y="2057681"/>
                  <a:pt x="4176772" y="2063079"/>
                  <a:pt x="4162986" y="2057681"/>
                </a:cubicBezTo>
                <a:cubicBezTo>
                  <a:pt x="4154714" y="2054983"/>
                  <a:pt x="4150578" y="2051609"/>
                  <a:pt x="4149889" y="2047561"/>
                </a:cubicBezTo>
                <a:lnTo>
                  <a:pt x="4156889" y="2034479"/>
                </a:lnTo>
                <a:lnTo>
                  <a:pt x="4156822" y="2034321"/>
                </a:lnTo>
                <a:cubicBezTo>
                  <a:pt x="4151205" y="1987611"/>
                  <a:pt x="4151205" y="1984863"/>
                  <a:pt x="4179292" y="1982116"/>
                </a:cubicBezTo>
                <a:close/>
                <a:moveTo>
                  <a:pt x="3646381" y="1955129"/>
                </a:moveTo>
                <a:cubicBezTo>
                  <a:pt x="3627331" y="1974323"/>
                  <a:pt x="3608281" y="1996260"/>
                  <a:pt x="3589231" y="2015454"/>
                </a:cubicBezTo>
                <a:cubicBezTo>
                  <a:pt x="3616446" y="2001744"/>
                  <a:pt x="3635496" y="1982550"/>
                  <a:pt x="3646381" y="1955129"/>
                </a:cubicBezTo>
                <a:close/>
                <a:moveTo>
                  <a:pt x="627021" y="1950487"/>
                </a:moveTo>
                <a:cubicBezTo>
                  <a:pt x="650775" y="1950741"/>
                  <a:pt x="672231" y="1959362"/>
                  <a:pt x="684491" y="1987760"/>
                </a:cubicBezTo>
                <a:cubicBezTo>
                  <a:pt x="698113" y="2014807"/>
                  <a:pt x="719909" y="1987760"/>
                  <a:pt x="736256" y="1998579"/>
                </a:cubicBezTo>
                <a:lnTo>
                  <a:pt x="736322" y="1998696"/>
                </a:lnTo>
                <a:lnTo>
                  <a:pt x="734906" y="1999049"/>
                </a:lnTo>
                <a:cubicBezTo>
                  <a:pt x="734906" y="2006987"/>
                  <a:pt x="734906" y="2012279"/>
                  <a:pt x="734906" y="2020216"/>
                </a:cubicBezTo>
                <a:lnTo>
                  <a:pt x="735409" y="2020524"/>
                </a:lnTo>
                <a:lnTo>
                  <a:pt x="722294" y="2025287"/>
                </a:lnTo>
                <a:cubicBezTo>
                  <a:pt x="717185" y="2026978"/>
                  <a:pt x="711736" y="2028330"/>
                  <a:pt x="706287" y="2028330"/>
                </a:cubicBezTo>
                <a:cubicBezTo>
                  <a:pt x="689940" y="2025625"/>
                  <a:pt x="681766" y="2028330"/>
                  <a:pt x="684491" y="2049967"/>
                </a:cubicBezTo>
                <a:cubicBezTo>
                  <a:pt x="687215" y="2074308"/>
                  <a:pt x="659970" y="2068899"/>
                  <a:pt x="646348" y="2071604"/>
                </a:cubicBezTo>
                <a:cubicBezTo>
                  <a:pt x="602756" y="2071604"/>
                  <a:pt x="556440" y="2063490"/>
                  <a:pt x="510123" y="2071604"/>
                </a:cubicBezTo>
                <a:cubicBezTo>
                  <a:pt x="501950" y="2074308"/>
                  <a:pt x="488327" y="2066195"/>
                  <a:pt x="477429" y="2058081"/>
                </a:cubicBezTo>
                <a:cubicBezTo>
                  <a:pt x="466531" y="2052671"/>
                  <a:pt x="458358" y="2052671"/>
                  <a:pt x="447460" y="2060785"/>
                </a:cubicBezTo>
                <a:cubicBezTo>
                  <a:pt x="398419" y="2093241"/>
                  <a:pt x="365725" y="2082422"/>
                  <a:pt x="341205" y="2017511"/>
                </a:cubicBezTo>
                <a:cubicBezTo>
                  <a:pt x="354827" y="2025625"/>
                  <a:pt x="368450" y="2020216"/>
                  <a:pt x="379348" y="2012102"/>
                </a:cubicBezTo>
                <a:lnTo>
                  <a:pt x="379965" y="2012149"/>
                </a:lnTo>
                <a:lnTo>
                  <a:pt x="406199" y="2019636"/>
                </a:lnTo>
                <a:cubicBezTo>
                  <a:pt x="415304" y="2020901"/>
                  <a:pt x="424536" y="2021070"/>
                  <a:pt x="433853" y="2020732"/>
                </a:cubicBezTo>
                <a:lnTo>
                  <a:pt x="488946" y="2017448"/>
                </a:lnTo>
                <a:lnTo>
                  <a:pt x="491688" y="2017948"/>
                </a:lnTo>
                <a:cubicBezTo>
                  <a:pt x="545927" y="2023391"/>
                  <a:pt x="600167" y="2017948"/>
                  <a:pt x="657119" y="2009784"/>
                </a:cubicBezTo>
                <a:cubicBezTo>
                  <a:pt x="631355" y="2008423"/>
                  <a:pt x="605591" y="2007063"/>
                  <a:pt x="579827" y="2006382"/>
                </a:cubicBezTo>
                <a:cubicBezTo>
                  <a:pt x="554063" y="2005702"/>
                  <a:pt x="528300" y="2005702"/>
                  <a:pt x="502536" y="2007063"/>
                </a:cubicBezTo>
                <a:cubicBezTo>
                  <a:pt x="495756" y="2007063"/>
                  <a:pt x="488976" y="2006383"/>
                  <a:pt x="482196" y="2006723"/>
                </a:cubicBezTo>
                <a:lnTo>
                  <a:pt x="472986" y="2009341"/>
                </a:lnTo>
                <a:lnTo>
                  <a:pt x="460617" y="2011961"/>
                </a:lnTo>
                <a:lnTo>
                  <a:pt x="406888" y="2011961"/>
                </a:lnTo>
                <a:lnTo>
                  <a:pt x="415788" y="2007707"/>
                </a:lnTo>
                <a:cubicBezTo>
                  <a:pt x="419535" y="2006017"/>
                  <a:pt x="424302" y="2003988"/>
                  <a:pt x="431113" y="2001283"/>
                </a:cubicBezTo>
                <a:cubicBezTo>
                  <a:pt x="420215" y="1998579"/>
                  <a:pt x="412042" y="1995874"/>
                  <a:pt x="406593" y="1995874"/>
                </a:cubicBezTo>
                <a:cubicBezTo>
                  <a:pt x="395695" y="1995874"/>
                  <a:pt x="382072" y="2006693"/>
                  <a:pt x="373899" y="1993170"/>
                </a:cubicBezTo>
                <a:cubicBezTo>
                  <a:pt x="368450" y="1979646"/>
                  <a:pt x="387521" y="1976942"/>
                  <a:pt x="392970" y="1966123"/>
                </a:cubicBezTo>
                <a:cubicBezTo>
                  <a:pt x="401144" y="1955305"/>
                  <a:pt x="414766" y="1949896"/>
                  <a:pt x="428389" y="1955305"/>
                </a:cubicBezTo>
                <a:cubicBezTo>
                  <a:pt x="485603" y="1976942"/>
                  <a:pt x="542817" y="1966123"/>
                  <a:pt x="602756" y="1952600"/>
                </a:cubicBezTo>
                <a:cubicBezTo>
                  <a:pt x="610930" y="1951248"/>
                  <a:pt x="619103" y="1950403"/>
                  <a:pt x="627021" y="1950487"/>
                </a:cubicBezTo>
                <a:close/>
                <a:moveTo>
                  <a:pt x="1868494" y="1933990"/>
                </a:moveTo>
                <a:cubicBezTo>
                  <a:pt x="1866793" y="1933990"/>
                  <a:pt x="1864752" y="1935327"/>
                  <a:pt x="1863391" y="1936663"/>
                </a:cubicBezTo>
                <a:cubicBezTo>
                  <a:pt x="1852506" y="1947358"/>
                  <a:pt x="1841620" y="1958053"/>
                  <a:pt x="1833456" y="1968748"/>
                </a:cubicBezTo>
                <a:cubicBezTo>
                  <a:pt x="1836177" y="1982116"/>
                  <a:pt x="1841620" y="1976769"/>
                  <a:pt x="1847063" y="1971421"/>
                </a:cubicBezTo>
                <a:cubicBezTo>
                  <a:pt x="1855227" y="1963400"/>
                  <a:pt x="1860670" y="1958053"/>
                  <a:pt x="1868834" y="1950032"/>
                </a:cubicBezTo>
                <a:cubicBezTo>
                  <a:pt x="1868834" y="1947358"/>
                  <a:pt x="1871556" y="1942011"/>
                  <a:pt x="1871556" y="1939337"/>
                </a:cubicBezTo>
                <a:cubicBezTo>
                  <a:pt x="1871556" y="1935327"/>
                  <a:pt x="1870195" y="1933990"/>
                  <a:pt x="1868494" y="1933990"/>
                </a:cubicBezTo>
                <a:close/>
                <a:moveTo>
                  <a:pt x="3605536" y="1933244"/>
                </a:moveTo>
                <a:cubicBezTo>
                  <a:pt x="3596751" y="1935625"/>
                  <a:pt x="3589317" y="1941748"/>
                  <a:pt x="3583911" y="1955355"/>
                </a:cubicBezTo>
                <a:lnTo>
                  <a:pt x="3583270" y="1955681"/>
                </a:lnTo>
                <a:lnTo>
                  <a:pt x="3566626" y="1953175"/>
                </a:lnTo>
                <a:cubicBezTo>
                  <a:pt x="3551002" y="1956701"/>
                  <a:pt x="3540758" y="1975339"/>
                  <a:pt x="3524366" y="1977354"/>
                </a:cubicBezTo>
                <a:lnTo>
                  <a:pt x="3523588" y="1977825"/>
                </a:lnTo>
                <a:lnTo>
                  <a:pt x="3524144" y="1976987"/>
                </a:lnTo>
                <a:cubicBezTo>
                  <a:pt x="3480351" y="1966241"/>
                  <a:pt x="3469403" y="2003853"/>
                  <a:pt x="3444769" y="2022658"/>
                </a:cubicBezTo>
                <a:cubicBezTo>
                  <a:pt x="3444769" y="2025345"/>
                  <a:pt x="3444769" y="2030718"/>
                  <a:pt x="3444769" y="2033405"/>
                </a:cubicBezTo>
                <a:cubicBezTo>
                  <a:pt x="3450243" y="2033405"/>
                  <a:pt x="3458455" y="2036091"/>
                  <a:pt x="3463929" y="2036091"/>
                </a:cubicBezTo>
                <a:lnTo>
                  <a:pt x="3464980" y="2035344"/>
                </a:lnTo>
                <a:lnTo>
                  <a:pt x="3463819" y="2036726"/>
                </a:lnTo>
                <a:cubicBezTo>
                  <a:pt x="3463819" y="2042124"/>
                  <a:pt x="3463819" y="2050220"/>
                  <a:pt x="3466628" y="2052919"/>
                </a:cubicBezTo>
                <a:cubicBezTo>
                  <a:pt x="3472245" y="2058316"/>
                  <a:pt x="3475054" y="2050220"/>
                  <a:pt x="3480671" y="2047521"/>
                </a:cubicBezTo>
                <a:lnTo>
                  <a:pt x="3480858" y="2047110"/>
                </a:lnTo>
                <a:lnTo>
                  <a:pt x="3496918" y="2039732"/>
                </a:lnTo>
                <a:cubicBezTo>
                  <a:pt x="3501741" y="2036290"/>
                  <a:pt x="3506095" y="2032092"/>
                  <a:pt x="3510364" y="2027727"/>
                </a:cubicBezTo>
                <a:lnTo>
                  <a:pt x="3537970" y="2004267"/>
                </a:lnTo>
                <a:lnTo>
                  <a:pt x="3537959" y="2004341"/>
                </a:lnTo>
                <a:cubicBezTo>
                  <a:pt x="3537959" y="2012505"/>
                  <a:pt x="3537959" y="2023391"/>
                  <a:pt x="3551475" y="2015227"/>
                </a:cubicBezTo>
                <a:cubicBezTo>
                  <a:pt x="3559584" y="2009784"/>
                  <a:pt x="3570396" y="2015227"/>
                  <a:pt x="3578505" y="2009784"/>
                </a:cubicBezTo>
                <a:lnTo>
                  <a:pt x="3580421" y="2006760"/>
                </a:lnTo>
                <a:lnTo>
                  <a:pt x="3633072" y="1953144"/>
                </a:lnTo>
                <a:cubicBezTo>
                  <a:pt x="3638567" y="1950480"/>
                  <a:pt x="3649557" y="1942485"/>
                  <a:pt x="3635819" y="1934491"/>
                </a:cubicBezTo>
                <a:lnTo>
                  <a:pt x="3633903" y="1936549"/>
                </a:lnTo>
                <a:lnTo>
                  <a:pt x="3635269" y="1933584"/>
                </a:lnTo>
                <a:cubicBezTo>
                  <a:pt x="3624457" y="1932223"/>
                  <a:pt x="3614320" y="1930863"/>
                  <a:pt x="3605536" y="1933244"/>
                </a:cubicBezTo>
                <a:close/>
                <a:moveTo>
                  <a:pt x="2426123" y="1928141"/>
                </a:moveTo>
                <a:cubicBezTo>
                  <a:pt x="2401578" y="1987823"/>
                  <a:pt x="2407032" y="2052931"/>
                  <a:pt x="2398851" y="2115326"/>
                </a:cubicBezTo>
                <a:cubicBezTo>
                  <a:pt x="2396123" y="2123464"/>
                  <a:pt x="2390669" y="2134316"/>
                  <a:pt x="2404305" y="2137028"/>
                </a:cubicBezTo>
                <a:cubicBezTo>
                  <a:pt x="2415214" y="2142454"/>
                  <a:pt x="2423396" y="2134316"/>
                  <a:pt x="2428850" y="2123464"/>
                </a:cubicBezTo>
                <a:cubicBezTo>
                  <a:pt x="2442487" y="2096336"/>
                  <a:pt x="2458850" y="2069208"/>
                  <a:pt x="2467032" y="2042080"/>
                </a:cubicBezTo>
                <a:cubicBezTo>
                  <a:pt x="2475214" y="2020377"/>
                  <a:pt x="2497032" y="2004100"/>
                  <a:pt x="2491577" y="1976972"/>
                </a:cubicBezTo>
                <a:cubicBezTo>
                  <a:pt x="2477941" y="1949844"/>
                  <a:pt x="2458850" y="1930854"/>
                  <a:pt x="2426123" y="1928141"/>
                </a:cubicBezTo>
                <a:close/>
                <a:moveTo>
                  <a:pt x="2009950" y="1911771"/>
                </a:moveTo>
                <a:cubicBezTo>
                  <a:pt x="2004868" y="1911094"/>
                  <a:pt x="1998092" y="1917859"/>
                  <a:pt x="1985895" y="1931389"/>
                </a:cubicBezTo>
                <a:cubicBezTo>
                  <a:pt x="1964212" y="1950331"/>
                  <a:pt x="1964212" y="1977390"/>
                  <a:pt x="1947950" y="1999038"/>
                </a:cubicBezTo>
                <a:cubicBezTo>
                  <a:pt x="1945239" y="2007156"/>
                  <a:pt x="1939819" y="2017980"/>
                  <a:pt x="1942529" y="2023392"/>
                </a:cubicBezTo>
                <a:cubicBezTo>
                  <a:pt x="1964212" y="2055863"/>
                  <a:pt x="1975054" y="2099159"/>
                  <a:pt x="1999447" y="2131630"/>
                </a:cubicBezTo>
                <a:cubicBezTo>
                  <a:pt x="2007578" y="2142454"/>
                  <a:pt x="2021130" y="2139748"/>
                  <a:pt x="2031971" y="2139748"/>
                </a:cubicBezTo>
                <a:cubicBezTo>
                  <a:pt x="2050944" y="2137042"/>
                  <a:pt x="2045523" y="2120806"/>
                  <a:pt x="2045523" y="2112689"/>
                </a:cubicBezTo>
                <a:cubicBezTo>
                  <a:pt x="2042813" y="2058569"/>
                  <a:pt x="2037392" y="2004450"/>
                  <a:pt x="2031971" y="1950331"/>
                </a:cubicBezTo>
                <a:cubicBezTo>
                  <a:pt x="2029261" y="1944919"/>
                  <a:pt x="2026550" y="1942213"/>
                  <a:pt x="2023840" y="1936801"/>
                </a:cubicBezTo>
                <a:cubicBezTo>
                  <a:pt x="2018420" y="1920565"/>
                  <a:pt x="2015032" y="1912447"/>
                  <a:pt x="2009950" y="1911771"/>
                </a:cubicBezTo>
                <a:close/>
                <a:moveTo>
                  <a:pt x="1529766" y="1906638"/>
                </a:moveTo>
                <a:cubicBezTo>
                  <a:pt x="1583741" y="1914864"/>
                  <a:pt x="1637716" y="1901154"/>
                  <a:pt x="1688992" y="1914864"/>
                </a:cubicBezTo>
                <a:cubicBezTo>
                  <a:pt x="1637716" y="1917606"/>
                  <a:pt x="1583741" y="1931317"/>
                  <a:pt x="1529766" y="1914864"/>
                </a:cubicBezTo>
                <a:cubicBezTo>
                  <a:pt x="1529766" y="1912122"/>
                  <a:pt x="1527067" y="1912122"/>
                  <a:pt x="1529766" y="1909380"/>
                </a:cubicBezTo>
                <a:cubicBezTo>
                  <a:pt x="1529766" y="1909380"/>
                  <a:pt x="1529766" y="1906638"/>
                  <a:pt x="1529766" y="1906638"/>
                </a:cubicBezTo>
                <a:close/>
                <a:moveTo>
                  <a:pt x="1528655" y="1906638"/>
                </a:moveTo>
                <a:cubicBezTo>
                  <a:pt x="1528655" y="1909380"/>
                  <a:pt x="1528655" y="1912122"/>
                  <a:pt x="1528655" y="1914864"/>
                </a:cubicBezTo>
                <a:cubicBezTo>
                  <a:pt x="1509605" y="1931317"/>
                  <a:pt x="1487833" y="1917606"/>
                  <a:pt x="1466062" y="1920349"/>
                </a:cubicBezTo>
                <a:cubicBezTo>
                  <a:pt x="1444290" y="1920349"/>
                  <a:pt x="1419798" y="1923091"/>
                  <a:pt x="1395305" y="1920349"/>
                </a:cubicBezTo>
                <a:lnTo>
                  <a:pt x="1395305" y="1919812"/>
                </a:lnTo>
                <a:lnTo>
                  <a:pt x="1328649" y="1920452"/>
                </a:lnTo>
                <a:cubicBezTo>
                  <a:pt x="1306722" y="1919807"/>
                  <a:pt x="1285132" y="1917228"/>
                  <a:pt x="1263542" y="1909488"/>
                </a:cubicBezTo>
                <a:cubicBezTo>
                  <a:pt x="1285132" y="1908198"/>
                  <a:pt x="1307397" y="1906909"/>
                  <a:pt x="1329661" y="1906909"/>
                </a:cubicBezTo>
                <a:lnTo>
                  <a:pt x="1395718" y="1912063"/>
                </a:lnTo>
                <a:lnTo>
                  <a:pt x="1428387" y="1907409"/>
                </a:lnTo>
                <a:cubicBezTo>
                  <a:pt x="1461810" y="1905610"/>
                  <a:pt x="1495998" y="1910751"/>
                  <a:pt x="1528655" y="1906638"/>
                </a:cubicBezTo>
                <a:close/>
                <a:moveTo>
                  <a:pt x="4356219" y="1866229"/>
                </a:moveTo>
                <a:cubicBezTo>
                  <a:pt x="4377991" y="1879789"/>
                  <a:pt x="4364384" y="1901485"/>
                  <a:pt x="4375269" y="1915045"/>
                </a:cubicBezTo>
                <a:cubicBezTo>
                  <a:pt x="4394319" y="1901485"/>
                  <a:pt x="4386155" y="1882501"/>
                  <a:pt x="4388876" y="1866229"/>
                </a:cubicBezTo>
                <a:cubicBezTo>
                  <a:pt x="4405205" y="1885213"/>
                  <a:pt x="4405205" y="1904197"/>
                  <a:pt x="4388876" y="1923181"/>
                </a:cubicBezTo>
                <a:cubicBezTo>
                  <a:pt x="4383434" y="1928605"/>
                  <a:pt x="4375269" y="1931317"/>
                  <a:pt x="4367105" y="1925893"/>
                </a:cubicBezTo>
                <a:cubicBezTo>
                  <a:pt x="4348055" y="1909621"/>
                  <a:pt x="4358941" y="1887925"/>
                  <a:pt x="4356219" y="1866229"/>
                </a:cubicBezTo>
                <a:close/>
                <a:moveTo>
                  <a:pt x="4231110" y="1855116"/>
                </a:moveTo>
                <a:cubicBezTo>
                  <a:pt x="4228464" y="1879405"/>
                  <a:pt x="4225818" y="1892899"/>
                  <a:pt x="4236402" y="1909091"/>
                </a:cubicBezTo>
                <a:cubicBezTo>
                  <a:pt x="4244339" y="1892899"/>
                  <a:pt x="4249631" y="1876706"/>
                  <a:pt x="4231110" y="1855116"/>
                </a:cubicBezTo>
                <a:close/>
                <a:moveTo>
                  <a:pt x="4233278" y="1853036"/>
                </a:moveTo>
                <a:cubicBezTo>
                  <a:pt x="4257567" y="1853036"/>
                  <a:pt x="4257567" y="1874495"/>
                  <a:pt x="4257567" y="1890589"/>
                </a:cubicBezTo>
                <a:cubicBezTo>
                  <a:pt x="4257567" y="1909365"/>
                  <a:pt x="4252169" y="1928142"/>
                  <a:pt x="4227881" y="1925460"/>
                </a:cubicBezTo>
                <a:cubicBezTo>
                  <a:pt x="4203592" y="1925460"/>
                  <a:pt x="4219785" y="1904001"/>
                  <a:pt x="4214387" y="1890589"/>
                </a:cubicBezTo>
                <a:cubicBezTo>
                  <a:pt x="4219785" y="1877177"/>
                  <a:pt x="4203592" y="1850354"/>
                  <a:pt x="4233278" y="1853036"/>
                </a:cubicBezTo>
                <a:close/>
                <a:moveTo>
                  <a:pt x="3989280" y="1851941"/>
                </a:moveTo>
                <a:cubicBezTo>
                  <a:pt x="3989280" y="1865745"/>
                  <a:pt x="3989280" y="1876789"/>
                  <a:pt x="3989280" y="1885071"/>
                </a:cubicBezTo>
                <a:cubicBezTo>
                  <a:pt x="3989280" y="1893354"/>
                  <a:pt x="3989280" y="1904397"/>
                  <a:pt x="3986559" y="1909919"/>
                </a:cubicBezTo>
                <a:cubicBezTo>
                  <a:pt x="3978394" y="1915441"/>
                  <a:pt x="3972951" y="1901637"/>
                  <a:pt x="3964787" y="1898876"/>
                </a:cubicBezTo>
                <a:cubicBezTo>
                  <a:pt x="3951180" y="1893354"/>
                  <a:pt x="3959344" y="1882310"/>
                  <a:pt x="3964787" y="1876789"/>
                </a:cubicBezTo>
                <a:cubicBezTo>
                  <a:pt x="3970230" y="1868506"/>
                  <a:pt x="3970230" y="1854702"/>
                  <a:pt x="3989280" y="1851941"/>
                </a:cubicBezTo>
                <a:close/>
                <a:moveTo>
                  <a:pt x="2520844" y="1831304"/>
                </a:moveTo>
                <a:cubicBezTo>
                  <a:pt x="2494107" y="1831304"/>
                  <a:pt x="2483412" y="1850110"/>
                  <a:pt x="2470044" y="1866229"/>
                </a:cubicBezTo>
                <a:cubicBezTo>
                  <a:pt x="2491433" y="1860856"/>
                  <a:pt x="2507475" y="1850110"/>
                  <a:pt x="2520844" y="1831304"/>
                </a:cubicBezTo>
                <a:close/>
                <a:moveTo>
                  <a:pt x="40020" y="1796379"/>
                </a:moveTo>
                <a:cubicBezTo>
                  <a:pt x="53690" y="1796379"/>
                  <a:pt x="61892" y="1801785"/>
                  <a:pt x="67361" y="1812597"/>
                </a:cubicBezTo>
                <a:cubicBezTo>
                  <a:pt x="86499" y="1850440"/>
                  <a:pt x="89233" y="1893688"/>
                  <a:pt x="91967" y="1934234"/>
                </a:cubicBezTo>
                <a:cubicBezTo>
                  <a:pt x="48222" y="1961264"/>
                  <a:pt x="72829" y="2001810"/>
                  <a:pt x="70095" y="2039653"/>
                </a:cubicBezTo>
                <a:cubicBezTo>
                  <a:pt x="67361" y="2080198"/>
                  <a:pt x="70095" y="2120744"/>
                  <a:pt x="70095" y="2161289"/>
                </a:cubicBezTo>
                <a:cubicBezTo>
                  <a:pt x="70095" y="2250490"/>
                  <a:pt x="70095" y="2342393"/>
                  <a:pt x="70095" y="2431594"/>
                </a:cubicBezTo>
                <a:lnTo>
                  <a:pt x="69722" y="2433733"/>
                </a:lnTo>
                <a:lnTo>
                  <a:pt x="74336" y="2504504"/>
                </a:lnTo>
                <a:cubicBezTo>
                  <a:pt x="74336" y="2528894"/>
                  <a:pt x="73655" y="2553284"/>
                  <a:pt x="75018" y="2577675"/>
                </a:cubicBezTo>
                <a:cubicBezTo>
                  <a:pt x="75018" y="2702336"/>
                  <a:pt x="75018" y="2826998"/>
                  <a:pt x="75018" y="2951660"/>
                </a:cubicBezTo>
                <a:cubicBezTo>
                  <a:pt x="75018" y="2965210"/>
                  <a:pt x="77744" y="2976051"/>
                  <a:pt x="94100" y="2976051"/>
                </a:cubicBezTo>
                <a:cubicBezTo>
                  <a:pt x="118634" y="2976051"/>
                  <a:pt x="115908" y="2957080"/>
                  <a:pt x="115908" y="2943530"/>
                </a:cubicBezTo>
                <a:cubicBezTo>
                  <a:pt x="118634" y="2770087"/>
                  <a:pt x="121360" y="2596645"/>
                  <a:pt x="124086" y="2423202"/>
                </a:cubicBezTo>
                <a:cubicBezTo>
                  <a:pt x="124086" y="2371711"/>
                  <a:pt x="124086" y="2371711"/>
                  <a:pt x="173154" y="2371711"/>
                </a:cubicBezTo>
                <a:cubicBezTo>
                  <a:pt x="189170" y="2371372"/>
                  <a:pt x="202715" y="2371034"/>
                  <a:pt x="214156" y="2370896"/>
                </a:cubicBezTo>
                <a:cubicBezTo>
                  <a:pt x="294249" y="2369933"/>
                  <a:pt x="271291" y="2378825"/>
                  <a:pt x="271291" y="2466563"/>
                </a:cubicBezTo>
                <a:cubicBezTo>
                  <a:pt x="271291" y="2629165"/>
                  <a:pt x="271291" y="2789058"/>
                  <a:pt x="268565" y="2948950"/>
                </a:cubicBezTo>
                <a:cubicBezTo>
                  <a:pt x="268565" y="2962501"/>
                  <a:pt x="272654" y="2968598"/>
                  <a:pt x="278447" y="2971647"/>
                </a:cubicBezTo>
                <a:lnTo>
                  <a:pt x="298462" y="2976031"/>
                </a:lnTo>
                <a:lnTo>
                  <a:pt x="310716" y="2968725"/>
                </a:lnTo>
                <a:cubicBezTo>
                  <a:pt x="319514" y="2959182"/>
                  <a:pt x="316454" y="2945440"/>
                  <a:pt x="316454" y="2933225"/>
                </a:cubicBezTo>
                <a:cubicBezTo>
                  <a:pt x="319174" y="2824648"/>
                  <a:pt x="321894" y="2716071"/>
                  <a:pt x="321894" y="2607493"/>
                </a:cubicBezTo>
                <a:cubicBezTo>
                  <a:pt x="319174" y="2577635"/>
                  <a:pt x="330055" y="2569491"/>
                  <a:pt x="359976" y="2572206"/>
                </a:cubicBezTo>
                <a:cubicBezTo>
                  <a:pt x="379017" y="2574920"/>
                  <a:pt x="400777" y="2574920"/>
                  <a:pt x="419818" y="2574920"/>
                </a:cubicBezTo>
                <a:cubicBezTo>
                  <a:pt x="449739" y="2572206"/>
                  <a:pt x="460620" y="2585778"/>
                  <a:pt x="460620" y="2615637"/>
                </a:cubicBezTo>
                <a:cubicBezTo>
                  <a:pt x="457900" y="2694355"/>
                  <a:pt x="457900" y="2773074"/>
                  <a:pt x="457900" y="2851792"/>
                </a:cubicBezTo>
                <a:lnTo>
                  <a:pt x="463288" y="2970087"/>
                </a:lnTo>
                <a:lnTo>
                  <a:pt x="463442" y="2969949"/>
                </a:lnTo>
                <a:cubicBezTo>
                  <a:pt x="471606" y="2969949"/>
                  <a:pt x="482492" y="2969949"/>
                  <a:pt x="490656" y="2969949"/>
                </a:cubicBezTo>
                <a:cubicBezTo>
                  <a:pt x="520592" y="2972654"/>
                  <a:pt x="528756" y="2956424"/>
                  <a:pt x="526035" y="2932079"/>
                </a:cubicBezTo>
                <a:cubicBezTo>
                  <a:pt x="509706" y="2826583"/>
                  <a:pt x="523313" y="2721087"/>
                  <a:pt x="520592" y="2615591"/>
                </a:cubicBezTo>
                <a:cubicBezTo>
                  <a:pt x="517870" y="2596656"/>
                  <a:pt x="528756" y="2588541"/>
                  <a:pt x="547806" y="2591246"/>
                </a:cubicBezTo>
                <a:cubicBezTo>
                  <a:pt x="566856" y="2591246"/>
                  <a:pt x="585906" y="2593951"/>
                  <a:pt x="604956" y="2591246"/>
                </a:cubicBezTo>
                <a:cubicBezTo>
                  <a:pt x="643056" y="2591246"/>
                  <a:pt x="651220" y="2596656"/>
                  <a:pt x="653942" y="2637232"/>
                </a:cubicBezTo>
                <a:cubicBezTo>
                  <a:pt x="653942" y="2721087"/>
                  <a:pt x="653942" y="2807648"/>
                  <a:pt x="653942" y="2894208"/>
                </a:cubicBezTo>
                <a:cubicBezTo>
                  <a:pt x="653942" y="2905029"/>
                  <a:pt x="653942" y="2918554"/>
                  <a:pt x="653942" y="2932079"/>
                </a:cubicBezTo>
                <a:cubicBezTo>
                  <a:pt x="653942" y="2964539"/>
                  <a:pt x="678435" y="2980769"/>
                  <a:pt x="711092" y="2967244"/>
                </a:cubicBezTo>
                <a:cubicBezTo>
                  <a:pt x="727420" y="2961834"/>
                  <a:pt x="721977" y="2948309"/>
                  <a:pt x="721977" y="2937489"/>
                </a:cubicBezTo>
                <a:cubicBezTo>
                  <a:pt x="721977" y="2867158"/>
                  <a:pt x="708370" y="2864453"/>
                  <a:pt x="792735" y="2864453"/>
                </a:cubicBezTo>
                <a:cubicBezTo>
                  <a:pt x="855327" y="2864453"/>
                  <a:pt x="860770" y="2867158"/>
                  <a:pt x="863492" y="2926669"/>
                </a:cubicBezTo>
                <a:cubicBezTo>
                  <a:pt x="863492" y="2961834"/>
                  <a:pt x="879820" y="2969949"/>
                  <a:pt x="909756" y="2969949"/>
                </a:cubicBezTo>
                <a:cubicBezTo>
                  <a:pt x="983235" y="2967244"/>
                  <a:pt x="1053992" y="2967244"/>
                  <a:pt x="1127470" y="2967244"/>
                </a:cubicBezTo>
                <a:cubicBezTo>
                  <a:pt x="1138356" y="2964539"/>
                  <a:pt x="1149242" y="2964539"/>
                  <a:pt x="1160128" y="2964877"/>
                </a:cubicBezTo>
                <a:lnTo>
                  <a:pt x="1161661" y="2964861"/>
                </a:lnTo>
                <a:lnTo>
                  <a:pt x="1182363" y="2963338"/>
                </a:lnTo>
                <a:cubicBezTo>
                  <a:pt x="1201721" y="2963338"/>
                  <a:pt x="1222097" y="2963338"/>
                  <a:pt x="1243832" y="2959265"/>
                </a:cubicBezTo>
                <a:cubicBezTo>
                  <a:pt x="1230248" y="2956549"/>
                  <a:pt x="1222097" y="2956549"/>
                  <a:pt x="1216663" y="2953834"/>
                </a:cubicBezTo>
                <a:cubicBezTo>
                  <a:pt x="1211230" y="2951119"/>
                  <a:pt x="1205796" y="2945688"/>
                  <a:pt x="1205796" y="2940257"/>
                </a:cubicBezTo>
                <a:cubicBezTo>
                  <a:pt x="1208513" y="2929395"/>
                  <a:pt x="1213946" y="2929395"/>
                  <a:pt x="1222097" y="2926679"/>
                </a:cubicBezTo>
                <a:cubicBezTo>
                  <a:pt x="1273718" y="2926679"/>
                  <a:pt x="1325338" y="2937541"/>
                  <a:pt x="1371525" y="2959265"/>
                </a:cubicBezTo>
                <a:cubicBezTo>
                  <a:pt x="1390543" y="2970127"/>
                  <a:pt x="1385109" y="2986420"/>
                  <a:pt x="1366091" y="2994566"/>
                </a:cubicBezTo>
                <a:cubicBezTo>
                  <a:pt x="1338922" y="3005428"/>
                  <a:pt x="1309037" y="3016290"/>
                  <a:pt x="1281868" y="3024436"/>
                </a:cubicBezTo>
                <a:cubicBezTo>
                  <a:pt x="1271001" y="3027152"/>
                  <a:pt x="1254699" y="3029867"/>
                  <a:pt x="1251983" y="3016290"/>
                </a:cubicBezTo>
                <a:cubicBezTo>
                  <a:pt x="1246549" y="2989135"/>
                  <a:pt x="1227531" y="2997282"/>
                  <a:pt x="1211230" y="2997282"/>
                </a:cubicBezTo>
                <a:cubicBezTo>
                  <a:pt x="1135157" y="2997282"/>
                  <a:pt x="1061802" y="2997282"/>
                  <a:pt x="985730" y="2997282"/>
                </a:cubicBezTo>
                <a:lnTo>
                  <a:pt x="987278" y="2996917"/>
                </a:lnTo>
                <a:lnTo>
                  <a:pt x="985956" y="2996999"/>
                </a:lnTo>
                <a:cubicBezTo>
                  <a:pt x="896149" y="2996999"/>
                  <a:pt x="809063" y="2996999"/>
                  <a:pt x="719256" y="2996999"/>
                </a:cubicBezTo>
                <a:lnTo>
                  <a:pt x="713659" y="2997063"/>
                </a:lnTo>
                <a:lnTo>
                  <a:pt x="719030" y="2998372"/>
                </a:lnTo>
                <a:cubicBezTo>
                  <a:pt x="719030" y="2998372"/>
                  <a:pt x="716310" y="2998372"/>
                  <a:pt x="716310" y="2998372"/>
                </a:cubicBezTo>
                <a:lnTo>
                  <a:pt x="714816" y="2998436"/>
                </a:lnTo>
                <a:lnTo>
                  <a:pt x="675246" y="3005116"/>
                </a:lnTo>
                <a:cubicBezTo>
                  <a:pt x="661710" y="3005116"/>
                  <a:pt x="648173" y="3003745"/>
                  <a:pt x="634637" y="3003745"/>
                </a:cubicBezTo>
                <a:cubicBezTo>
                  <a:pt x="561541" y="3003745"/>
                  <a:pt x="488445" y="3003745"/>
                  <a:pt x="412642" y="3006487"/>
                </a:cubicBezTo>
                <a:lnTo>
                  <a:pt x="412904" y="3006420"/>
                </a:lnTo>
                <a:lnTo>
                  <a:pt x="411658" y="3006515"/>
                </a:lnTo>
                <a:cubicBezTo>
                  <a:pt x="368136" y="3006515"/>
                  <a:pt x="324614" y="3009229"/>
                  <a:pt x="278373" y="3006515"/>
                </a:cubicBezTo>
                <a:lnTo>
                  <a:pt x="277856" y="3005954"/>
                </a:lnTo>
                <a:lnTo>
                  <a:pt x="179629" y="3011620"/>
                </a:lnTo>
                <a:cubicBezTo>
                  <a:pt x="145894" y="3011959"/>
                  <a:pt x="111819" y="3011281"/>
                  <a:pt x="77744" y="3011281"/>
                </a:cubicBezTo>
                <a:cubicBezTo>
                  <a:pt x="58662" y="3011281"/>
                  <a:pt x="45032" y="3000441"/>
                  <a:pt x="45032" y="2978761"/>
                </a:cubicBezTo>
                <a:cubicBezTo>
                  <a:pt x="50484" y="2851389"/>
                  <a:pt x="39580" y="2724017"/>
                  <a:pt x="45032" y="2596645"/>
                </a:cubicBezTo>
                <a:lnTo>
                  <a:pt x="45364" y="2590634"/>
                </a:lnTo>
                <a:lnTo>
                  <a:pt x="43096" y="2484303"/>
                </a:lnTo>
                <a:cubicBezTo>
                  <a:pt x="43438" y="2447136"/>
                  <a:pt x="44121" y="2409969"/>
                  <a:pt x="42754" y="2372127"/>
                </a:cubicBezTo>
                <a:cubicBezTo>
                  <a:pt x="40020" y="2277520"/>
                  <a:pt x="42754" y="2180211"/>
                  <a:pt x="40020" y="2085604"/>
                </a:cubicBezTo>
                <a:cubicBezTo>
                  <a:pt x="37286" y="2028840"/>
                  <a:pt x="40020" y="1972077"/>
                  <a:pt x="40020" y="1912610"/>
                </a:cubicBezTo>
                <a:cubicBezTo>
                  <a:pt x="26350" y="1918016"/>
                  <a:pt x="26350" y="1939640"/>
                  <a:pt x="9946" y="1931531"/>
                </a:cubicBezTo>
                <a:cubicBezTo>
                  <a:pt x="-6458" y="1923422"/>
                  <a:pt x="1744" y="1907204"/>
                  <a:pt x="4478" y="1896391"/>
                </a:cubicBezTo>
                <a:cubicBezTo>
                  <a:pt x="9946" y="1869361"/>
                  <a:pt x="18148" y="1845034"/>
                  <a:pt x="26350" y="1818003"/>
                </a:cubicBezTo>
                <a:cubicBezTo>
                  <a:pt x="29084" y="1809894"/>
                  <a:pt x="29084" y="1799082"/>
                  <a:pt x="40020" y="1796379"/>
                </a:cubicBezTo>
                <a:close/>
                <a:moveTo>
                  <a:pt x="643408" y="1785266"/>
                </a:moveTo>
                <a:cubicBezTo>
                  <a:pt x="626956" y="1785266"/>
                  <a:pt x="643408" y="1801141"/>
                  <a:pt x="635182" y="1806433"/>
                </a:cubicBezTo>
                <a:cubicBezTo>
                  <a:pt x="632440" y="1814371"/>
                  <a:pt x="632440" y="1824954"/>
                  <a:pt x="643408" y="1824954"/>
                </a:cubicBezTo>
                <a:cubicBezTo>
                  <a:pt x="657119" y="1822308"/>
                  <a:pt x="648892" y="1809079"/>
                  <a:pt x="651635" y="1801141"/>
                </a:cubicBezTo>
                <a:cubicBezTo>
                  <a:pt x="657119" y="1795850"/>
                  <a:pt x="651635" y="1785266"/>
                  <a:pt x="643408" y="1785266"/>
                </a:cubicBezTo>
                <a:close/>
                <a:moveTo>
                  <a:pt x="647273" y="1766045"/>
                </a:moveTo>
                <a:cubicBezTo>
                  <a:pt x="655421" y="1767733"/>
                  <a:pt x="661532" y="1777187"/>
                  <a:pt x="672397" y="1796095"/>
                </a:cubicBezTo>
                <a:cubicBezTo>
                  <a:pt x="677829" y="1806899"/>
                  <a:pt x="694126" y="1804198"/>
                  <a:pt x="699558" y="1815002"/>
                </a:cubicBezTo>
                <a:cubicBezTo>
                  <a:pt x="715855" y="1847416"/>
                  <a:pt x="704990" y="1898737"/>
                  <a:pt x="672397" y="1920346"/>
                </a:cubicBezTo>
                <a:cubicBezTo>
                  <a:pt x="666965" y="1923047"/>
                  <a:pt x="658816" y="1925748"/>
                  <a:pt x="656100" y="1925748"/>
                </a:cubicBezTo>
                <a:cubicBezTo>
                  <a:pt x="618075" y="1901438"/>
                  <a:pt x="577333" y="1920346"/>
                  <a:pt x="539307" y="1920346"/>
                </a:cubicBezTo>
                <a:lnTo>
                  <a:pt x="539236" y="1920204"/>
                </a:lnTo>
                <a:lnTo>
                  <a:pt x="539766" y="1920204"/>
                </a:lnTo>
                <a:cubicBezTo>
                  <a:pt x="545383" y="1914701"/>
                  <a:pt x="548192" y="1909197"/>
                  <a:pt x="553809" y="1906446"/>
                </a:cubicBezTo>
                <a:cubicBezTo>
                  <a:pt x="562235" y="1900942"/>
                  <a:pt x="565044" y="1892687"/>
                  <a:pt x="559426" y="1884432"/>
                </a:cubicBezTo>
                <a:cubicBezTo>
                  <a:pt x="559426" y="1883057"/>
                  <a:pt x="558022" y="1881681"/>
                  <a:pt x="556618" y="1880993"/>
                </a:cubicBezTo>
                <a:cubicBezTo>
                  <a:pt x="555213" y="1880305"/>
                  <a:pt x="553809" y="1880305"/>
                  <a:pt x="553809" y="1881681"/>
                </a:cubicBezTo>
                <a:cubicBezTo>
                  <a:pt x="551000" y="1898191"/>
                  <a:pt x="528531" y="1881681"/>
                  <a:pt x="531339" y="1898191"/>
                </a:cubicBezTo>
                <a:lnTo>
                  <a:pt x="534107" y="1919884"/>
                </a:lnTo>
                <a:lnTo>
                  <a:pt x="533875" y="1920346"/>
                </a:lnTo>
                <a:cubicBezTo>
                  <a:pt x="517578" y="1914944"/>
                  <a:pt x="501282" y="1909542"/>
                  <a:pt x="482269" y="1923047"/>
                </a:cubicBezTo>
                <a:cubicBezTo>
                  <a:pt x="463256" y="1939254"/>
                  <a:pt x="455108" y="1914944"/>
                  <a:pt x="441527" y="1906840"/>
                </a:cubicBezTo>
                <a:lnTo>
                  <a:pt x="441697" y="1906102"/>
                </a:lnTo>
                <a:lnTo>
                  <a:pt x="434591" y="1902195"/>
                </a:lnTo>
                <a:cubicBezTo>
                  <a:pt x="427308" y="1901306"/>
                  <a:pt x="420778" y="1908415"/>
                  <a:pt x="412741" y="1906384"/>
                </a:cubicBezTo>
                <a:lnTo>
                  <a:pt x="412788" y="1905618"/>
                </a:lnTo>
                <a:lnTo>
                  <a:pt x="411650" y="1906840"/>
                </a:lnTo>
                <a:cubicBezTo>
                  <a:pt x="400785" y="1906840"/>
                  <a:pt x="392637" y="1909542"/>
                  <a:pt x="381772" y="1909542"/>
                </a:cubicBezTo>
                <a:cubicBezTo>
                  <a:pt x="373624" y="1909542"/>
                  <a:pt x="368192" y="1906840"/>
                  <a:pt x="368192" y="1896036"/>
                </a:cubicBezTo>
                <a:cubicBezTo>
                  <a:pt x="368192" y="1890634"/>
                  <a:pt x="370908" y="1887933"/>
                  <a:pt x="376340" y="1885231"/>
                </a:cubicBezTo>
                <a:cubicBezTo>
                  <a:pt x="387205" y="1882530"/>
                  <a:pt x="400785" y="1887933"/>
                  <a:pt x="400785" y="1871726"/>
                </a:cubicBezTo>
                <a:cubicBezTo>
                  <a:pt x="400785" y="1858220"/>
                  <a:pt x="384488" y="1863623"/>
                  <a:pt x="379056" y="1855519"/>
                </a:cubicBezTo>
                <a:cubicBezTo>
                  <a:pt x="381772" y="1844715"/>
                  <a:pt x="392637" y="1847416"/>
                  <a:pt x="398069" y="1844715"/>
                </a:cubicBezTo>
                <a:lnTo>
                  <a:pt x="403481" y="1844870"/>
                </a:lnTo>
                <a:lnTo>
                  <a:pt x="469112" y="1842416"/>
                </a:lnTo>
                <a:lnTo>
                  <a:pt x="474446" y="1842416"/>
                </a:lnTo>
                <a:lnTo>
                  <a:pt x="468688" y="1842014"/>
                </a:lnTo>
                <a:cubicBezTo>
                  <a:pt x="465972" y="1836611"/>
                  <a:pt x="463256" y="1828508"/>
                  <a:pt x="463256" y="1823106"/>
                </a:cubicBezTo>
                <a:lnTo>
                  <a:pt x="463294" y="1822908"/>
                </a:lnTo>
                <a:lnTo>
                  <a:pt x="464351" y="1823366"/>
                </a:lnTo>
                <a:cubicBezTo>
                  <a:pt x="475237" y="1823366"/>
                  <a:pt x="483401" y="1823366"/>
                  <a:pt x="486122" y="1809608"/>
                </a:cubicBezTo>
                <a:cubicBezTo>
                  <a:pt x="488844" y="1787594"/>
                  <a:pt x="469794" y="1804104"/>
                  <a:pt x="467072" y="1795849"/>
                </a:cubicBezTo>
                <a:lnTo>
                  <a:pt x="456209" y="1787610"/>
                </a:lnTo>
                <a:lnTo>
                  <a:pt x="473400" y="1781661"/>
                </a:lnTo>
                <a:cubicBezTo>
                  <a:pt x="491606" y="1778875"/>
                  <a:pt x="509431" y="1785966"/>
                  <a:pt x="525727" y="1796095"/>
                </a:cubicBezTo>
                <a:lnTo>
                  <a:pt x="526634" y="1796804"/>
                </a:lnTo>
                <a:lnTo>
                  <a:pt x="519944" y="1813984"/>
                </a:lnTo>
                <a:cubicBezTo>
                  <a:pt x="520630" y="1819852"/>
                  <a:pt x="524057" y="1825068"/>
                  <a:pt x="529541" y="1827676"/>
                </a:cubicBezTo>
                <a:cubicBezTo>
                  <a:pt x="537768" y="1830284"/>
                  <a:pt x="540510" y="1826372"/>
                  <a:pt x="541881" y="1821156"/>
                </a:cubicBezTo>
                <a:lnTo>
                  <a:pt x="545395" y="1808902"/>
                </a:lnTo>
                <a:lnTo>
                  <a:pt x="549493" y="1821418"/>
                </a:lnTo>
                <a:cubicBezTo>
                  <a:pt x="550851" y="1826482"/>
                  <a:pt x="552888" y="1831209"/>
                  <a:pt x="558320" y="1833910"/>
                </a:cubicBezTo>
                <a:cubicBezTo>
                  <a:pt x="571901" y="1823106"/>
                  <a:pt x="547455" y="1793393"/>
                  <a:pt x="580049" y="1793393"/>
                </a:cubicBezTo>
                <a:lnTo>
                  <a:pt x="580357" y="1793521"/>
                </a:lnTo>
                <a:lnTo>
                  <a:pt x="576536" y="1805599"/>
                </a:lnTo>
                <a:cubicBezTo>
                  <a:pt x="575190" y="1809628"/>
                  <a:pt x="575190" y="1812987"/>
                  <a:pt x="580573" y="1814330"/>
                </a:cubicBezTo>
                <a:cubicBezTo>
                  <a:pt x="594033" y="1817016"/>
                  <a:pt x="610184" y="1817016"/>
                  <a:pt x="620951" y="1806270"/>
                </a:cubicBezTo>
                <a:cubicBezTo>
                  <a:pt x="626335" y="1800897"/>
                  <a:pt x="626335" y="1796196"/>
                  <a:pt x="623643" y="1792166"/>
                </a:cubicBezTo>
                <a:lnTo>
                  <a:pt x="610442" y="1782284"/>
                </a:lnTo>
                <a:lnTo>
                  <a:pt x="632674" y="1769126"/>
                </a:lnTo>
                <a:cubicBezTo>
                  <a:pt x="638615" y="1766298"/>
                  <a:pt x="643199" y="1765201"/>
                  <a:pt x="647273" y="1766045"/>
                </a:cubicBezTo>
                <a:close/>
                <a:moveTo>
                  <a:pt x="4368717" y="1723544"/>
                </a:moveTo>
                <a:cubicBezTo>
                  <a:pt x="4374075" y="1722871"/>
                  <a:pt x="4380102" y="1724217"/>
                  <a:pt x="4385460" y="1725563"/>
                </a:cubicBezTo>
                <a:lnTo>
                  <a:pt x="4385522" y="1725751"/>
                </a:lnTo>
                <a:lnTo>
                  <a:pt x="4397542" y="1738733"/>
                </a:lnTo>
                <a:cubicBezTo>
                  <a:pt x="4407554" y="1755937"/>
                  <a:pt x="4410058" y="1782250"/>
                  <a:pt x="4396041" y="1790347"/>
                </a:cubicBezTo>
                <a:cubicBezTo>
                  <a:pt x="4380021" y="1801142"/>
                  <a:pt x="4364002" y="1793046"/>
                  <a:pt x="4361332" y="1774154"/>
                </a:cubicBezTo>
                <a:cubicBezTo>
                  <a:pt x="4355992" y="1760660"/>
                  <a:pt x="4358662" y="1747167"/>
                  <a:pt x="4355992" y="1733673"/>
                </a:cubicBezTo>
                <a:lnTo>
                  <a:pt x="4356020" y="1733649"/>
                </a:lnTo>
                <a:lnTo>
                  <a:pt x="4355992" y="1733638"/>
                </a:lnTo>
                <a:lnTo>
                  <a:pt x="4356912" y="1732908"/>
                </a:lnTo>
                <a:lnTo>
                  <a:pt x="4362083" y="1728613"/>
                </a:lnTo>
                <a:lnTo>
                  <a:pt x="4362296" y="1728638"/>
                </a:lnTo>
                <a:close/>
                <a:moveTo>
                  <a:pt x="4306383" y="1721766"/>
                </a:moveTo>
                <a:cubicBezTo>
                  <a:pt x="4320273" y="1740999"/>
                  <a:pt x="4306383" y="1762980"/>
                  <a:pt x="4325830" y="1776718"/>
                </a:cubicBezTo>
                <a:cubicBezTo>
                  <a:pt x="4336942" y="1762980"/>
                  <a:pt x="4323052" y="1746494"/>
                  <a:pt x="4328608" y="1730009"/>
                </a:cubicBezTo>
                <a:cubicBezTo>
                  <a:pt x="4345277" y="1749242"/>
                  <a:pt x="4348055" y="1773971"/>
                  <a:pt x="4336942" y="1784961"/>
                </a:cubicBezTo>
                <a:cubicBezTo>
                  <a:pt x="4331386" y="1793204"/>
                  <a:pt x="4317495" y="1793204"/>
                  <a:pt x="4311939" y="1787709"/>
                </a:cubicBezTo>
                <a:cubicBezTo>
                  <a:pt x="4292492" y="1771223"/>
                  <a:pt x="4298048" y="1749242"/>
                  <a:pt x="4306383" y="1721766"/>
                </a:cubicBezTo>
                <a:close/>
                <a:moveTo>
                  <a:pt x="4187823" y="1720179"/>
                </a:moveTo>
                <a:cubicBezTo>
                  <a:pt x="4198830" y="1741714"/>
                  <a:pt x="4198830" y="1760557"/>
                  <a:pt x="4193327" y="1782092"/>
                </a:cubicBezTo>
                <a:cubicBezTo>
                  <a:pt x="4157555" y="1760557"/>
                  <a:pt x="4157555" y="1760557"/>
                  <a:pt x="4187823" y="1720179"/>
                </a:cubicBezTo>
                <a:close/>
                <a:moveTo>
                  <a:pt x="4224751" y="1718637"/>
                </a:moveTo>
                <a:cubicBezTo>
                  <a:pt x="4228769" y="1716577"/>
                  <a:pt x="4233457" y="1716577"/>
                  <a:pt x="4238815" y="1719324"/>
                </a:cubicBezTo>
                <a:cubicBezTo>
                  <a:pt x="4252210" y="1724819"/>
                  <a:pt x="4257568" y="1738557"/>
                  <a:pt x="4257568" y="1752295"/>
                </a:cubicBezTo>
                <a:lnTo>
                  <a:pt x="4257240" y="1753182"/>
                </a:lnTo>
                <a:lnTo>
                  <a:pt x="4247658" y="1768670"/>
                </a:lnTo>
                <a:cubicBezTo>
                  <a:pt x="4245266" y="1774010"/>
                  <a:pt x="4242532" y="1778015"/>
                  <a:pt x="4235697" y="1776680"/>
                </a:cubicBezTo>
                <a:cubicBezTo>
                  <a:pt x="4222026" y="1776680"/>
                  <a:pt x="4227494" y="1757990"/>
                  <a:pt x="4224760" y="1749980"/>
                </a:cubicBezTo>
                <a:cubicBezTo>
                  <a:pt x="4223393" y="1745976"/>
                  <a:pt x="4222710" y="1742638"/>
                  <a:pt x="4221343" y="1739635"/>
                </a:cubicBezTo>
                <a:lnTo>
                  <a:pt x="4215236" y="1732859"/>
                </a:lnTo>
                <a:lnTo>
                  <a:pt x="4214705" y="1730315"/>
                </a:lnTo>
                <a:cubicBezTo>
                  <a:pt x="4217384" y="1724819"/>
                  <a:pt x="4220733" y="1720698"/>
                  <a:pt x="4224751" y="1718637"/>
                </a:cubicBezTo>
                <a:close/>
                <a:moveTo>
                  <a:pt x="3289826" y="1681611"/>
                </a:moveTo>
                <a:cubicBezTo>
                  <a:pt x="3273530" y="1678904"/>
                  <a:pt x="3268097" y="1687024"/>
                  <a:pt x="3265381" y="1703265"/>
                </a:cubicBezTo>
                <a:cubicBezTo>
                  <a:pt x="3270813" y="1819655"/>
                  <a:pt x="3268097" y="1936045"/>
                  <a:pt x="3265381" y="2055142"/>
                </a:cubicBezTo>
                <a:cubicBezTo>
                  <a:pt x="3311555" y="2030781"/>
                  <a:pt x="3352297" y="2009127"/>
                  <a:pt x="3393039" y="1990180"/>
                </a:cubicBezTo>
                <a:cubicBezTo>
                  <a:pt x="3458226" y="1954992"/>
                  <a:pt x="3520696" y="1922511"/>
                  <a:pt x="3583167" y="1890030"/>
                </a:cubicBezTo>
                <a:cubicBezTo>
                  <a:pt x="3596748" y="1884617"/>
                  <a:pt x="3613044" y="1876497"/>
                  <a:pt x="3596748" y="1857550"/>
                </a:cubicBezTo>
                <a:cubicBezTo>
                  <a:pt x="3515264" y="1762813"/>
                  <a:pt x="3414768" y="1703265"/>
                  <a:pt x="3289826" y="1681611"/>
                </a:cubicBezTo>
                <a:close/>
                <a:moveTo>
                  <a:pt x="3214703" y="1675156"/>
                </a:moveTo>
                <a:cubicBezTo>
                  <a:pt x="3207988" y="1674521"/>
                  <a:pt x="3199657" y="1675029"/>
                  <a:pt x="3189456" y="1676384"/>
                </a:cubicBezTo>
                <a:cubicBezTo>
                  <a:pt x="3145933" y="1681801"/>
                  <a:pt x="3105130" y="1692636"/>
                  <a:pt x="3064327" y="1706180"/>
                </a:cubicBezTo>
                <a:cubicBezTo>
                  <a:pt x="2963679" y="1749520"/>
                  <a:pt x="2884793" y="1817238"/>
                  <a:pt x="2835829" y="1914753"/>
                </a:cubicBezTo>
                <a:cubicBezTo>
                  <a:pt x="2800466" y="1987889"/>
                  <a:pt x="2792306" y="2069151"/>
                  <a:pt x="2797746" y="2150413"/>
                </a:cubicBezTo>
                <a:cubicBezTo>
                  <a:pt x="2808627" y="2272307"/>
                  <a:pt x="2871192" y="2367113"/>
                  <a:pt x="2963679" y="2442957"/>
                </a:cubicBezTo>
                <a:lnTo>
                  <a:pt x="2964182" y="2442957"/>
                </a:lnTo>
                <a:lnTo>
                  <a:pt x="2963756" y="2443464"/>
                </a:lnTo>
                <a:cubicBezTo>
                  <a:pt x="2982880" y="2457035"/>
                  <a:pt x="3004735" y="2467891"/>
                  <a:pt x="3029323" y="2462463"/>
                </a:cubicBezTo>
                <a:lnTo>
                  <a:pt x="3030398" y="2461977"/>
                </a:lnTo>
                <a:lnTo>
                  <a:pt x="3047981" y="2469478"/>
                </a:lnTo>
                <a:lnTo>
                  <a:pt x="3048518" y="2469096"/>
                </a:lnTo>
                <a:lnTo>
                  <a:pt x="3048194" y="2470322"/>
                </a:lnTo>
                <a:cubicBezTo>
                  <a:pt x="3042702" y="2481237"/>
                  <a:pt x="3039956" y="2494879"/>
                  <a:pt x="3059177" y="2492151"/>
                </a:cubicBezTo>
                <a:cubicBezTo>
                  <a:pt x="3070161" y="2492151"/>
                  <a:pt x="3081145" y="2486694"/>
                  <a:pt x="3092129" y="2483965"/>
                </a:cubicBezTo>
                <a:lnTo>
                  <a:pt x="3092380" y="2483425"/>
                </a:lnTo>
                <a:lnTo>
                  <a:pt x="3092648" y="2483598"/>
                </a:lnTo>
                <a:lnTo>
                  <a:pt x="3092343" y="2483722"/>
                </a:lnTo>
                <a:cubicBezTo>
                  <a:pt x="3092343" y="2499862"/>
                  <a:pt x="3095042" y="2518691"/>
                  <a:pt x="3113933" y="2505242"/>
                </a:cubicBezTo>
                <a:cubicBezTo>
                  <a:pt x="3132824" y="2491792"/>
                  <a:pt x="3154414" y="2478342"/>
                  <a:pt x="3176004" y="2464892"/>
                </a:cubicBezTo>
                <a:lnTo>
                  <a:pt x="3176777" y="2464269"/>
                </a:lnTo>
                <a:lnTo>
                  <a:pt x="3176481" y="2464716"/>
                </a:lnTo>
                <a:cubicBezTo>
                  <a:pt x="3203468" y="2451109"/>
                  <a:pt x="3222360" y="2426616"/>
                  <a:pt x="3246649" y="2407566"/>
                </a:cubicBezTo>
                <a:lnTo>
                  <a:pt x="3247058" y="2407050"/>
                </a:lnTo>
                <a:lnTo>
                  <a:pt x="3246984" y="2407566"/>
                </a:lnTo>
                <a:cubicBezTo>
                  <a:pt x="3252400" y="2407566"/>
                  <a:pt x="3255108" y="2407566"/>
                  <a:pt x="3260524" y="2407566"/>
                </a:cubicBezTo>
                <a:lnTo>
                  <a:pt x="3261044" y="2407180"/>
                </a:lnTo>
                <a:lnTo>
                  <a:pt x="3260763" y="2407793"/>
                </a:lnTo>
                <a:cubicBezTo>
                  <a:pt x="3259407" y="2414597"/>
                  <a:pt x="3254658" y="2418679"/>
                  <a:pt x="3249232" y="2422421"/>
                </a:cubicBezTo>
                <a:lnTo>
                  <a:pt x="3236030" y="2433072"/>
                </a:lnTo>
                <a:lnTo>
                  <a:pt x="3232987" y="2434579"/>
                </a:lnTo>
                <a:cubicBezTo>
                  <a:pt x="3219298" y="2450845"/>
                  <a:pt x="3202871" y="2464400"/>
                  <a:pt x="3189181" y="2480665"/>
                </a:cubicBezTo>
                <a:lnTo>
                  <a:pt x="3189379" y="2481014"/>
                </a:lnTo>
                <a:lnTo>
                  <a:pt x="3184419" y="2491175"/>
                </a:lnTo>
                <a:lnTo>
                  <a:pt x="3184826" y="2492218"/>
                </a:lnTo>
                <a:lnTo>
                  <a:pt x="3184220" y="2491703"/>
                </a:lnTo>
                <a:cubicBezTo>
                  <a:pt x="3170660" y="2507952"/>
                  <a:pt x="3154388" y="2513368"/>
                  <a:pt x="3127268" y="2510660"/>
                </a:cubicBezTo>
                <a:cubicBezTo>
                  <a:pt x="3157100" y="2537741"/>
                  <a:pt x="3173372" y="2516076"/>
                  <a:pt x="3189644" y="2505244"/>
                </a:cubicBezTo>
                <a:lnTo>
                  <a:pt x="3189727" y="2504767"/>
                </a:lnTo>
                <a:lnTo>
                  <a:pt x="3189792" y="2504933"/>
                </a:lnTo>
                <a:cubicBezTo>
                  <a:pt x="3192479" y="2507685"/>
                  <a:pt x="3197852" y="2510436"/>
                  <a:pt x="3200538" y="2510436"/>
                </a:cubicBezTo>
                <a:lnTo>
                  <a:pt x="3201215" y="2510512"/>
                </a:lnTo>
                <a:lnTo>
                  <a:pt x="3200149" y="2510853"/>
                </a:lnTo>
                <a:cubicBezTo>
                  <a:pt x="3194665" y="2518890"/>
                  <a:pt x="3189181" y="2526927"/>
                  <a:pt x="3205634" y="2529606"/>
                </a:cubicBezTo>
                <a:cubicBezTo>
                  <a:pt x="3216602" y="2518890"/>
                  <a:pt x="3249506" y="2545679"/>
                  <a:pt x="3244022" y="2505495"/>
                </a:cubicBezTo>
                <a:lnTo>
                  <a:pt x="3242754" y="2505421"/>
                </a:lnTo>
                <a:lnTo>
                  <a:pt x="3243523" y="2504933"/>
                </a:lnTo>
                <a:cubicBezTo>
                  <a:pt x="3246210" y="2502181"/>
                  <a:pt x="3248896" y="2502181"/>
                  <a:pt x="3254269" y="2499430"/>
                </a:cubicBezTo>
                <a:lnTo>
                  <a:pt x="3254234" y="2499337"/>
                </a:lnTo>
                <a:lnTo>
                  <a:pt x="3254765" y="2499641"/>
                </a:lnTo>
                <a:cubicBezTo>
                  <a:pt x="3290236" y="2475223"/>
                  <a:pt x="3320250" y="2442664"/>
                  <a:pt x="3358449" y="2423672"/>
                </a:cubicBezTo>
                <a:lnTo>
                  <a:pt x="3359044" y="2423080"/>
                </a:lnTo>
                <a:lnTo>
                  <a:pt x="3359044" y="2424189"/>
                </a:lnTo>
                <a:lnTo>
                  <a:pt x="3361552" y="2436745"/>
                </a:lnTo>
                <a:lnTo>
                  <a:pt x="3360884" y="2437241"/>
                </a:lnTo>
                <a:cubicBezTo>
                  <a:pt x="3352766" y="2453360"/>
                  <a:pt x="3339236" y="2464106"/>
                  <a:pt x="3325706" y="2477539"/>
                </a:cubicBezTo>
                <a:lnTo>
                  <a:pt x="3325824" y="2478125"/>
                </a:lnTo>
                <a:lnTo>
                  <a:pt x="3325135" y="2477416"/>
                </a:lnTo>
                <a:cubicBezTo>
                  <a:pt x="3303799" y="2493869"/>
                  <a:pt x="3279796" y="2504837"/>
                  <a:pt x="3263794" y="2529515"/>
                </a:cubicBezTo>
                <a:cubicBezTo>
                  <a:pt x="3285130" y="2537741"/>
                  <a:pt x="3298465" y="2507579"/>
                  <a:pt x="3317134" y="2521289"/>
                </a:cubicBezTo>
                <a:lnTo>
                  <a:pt x="3317340" y="2520396"/>
                </a:lnTo>
                <a:lnTo>
                  <a:pt x="3317451" y="2520762"/>
                </a:lnTo>
                <a:cubicBezTo>
                  <a:pt x="3337692" y="2522781"/>
                  <a:pt x="3359451" y="2509658"/>
                  <a:pt x="3374758" y="2487072"/>
                </a:cubicBezTo>
                <a:lnTo>
                  <a:pt x="3387266" y="2462242"/>
                </a:lnTo>
                <a:lnTo>
                  <a:pt x="3387944" y="2461420"/>
                </a:lnTo>
                <a:cubicBezTo>
                  <a:pt x="3401474" y="2450673"/>
                  <a:pt x="3415003" y="2437241"/>
                  <a:pt x="3428533" y="2426495"/>
                </a:cubicBezTo>
                <a:cubicBezTo>
                  <a:pt x="3433945" y="2422465"/>
                  <a:pt x="3438004" y="2418435"/>
                  <a:pt x="3439019" y="2414069"/>
                </a:cubicBezTo>
                <a:lnTo>
                  <a:pt x="3431528" y="2400164"/>
                </a:lnTo>
                <a:lnTo>
                  <a:pt x="3432069" y="2399815"/>
                </a:lnTo>
                <a:cubicBezTo>
                  <a:pt x="3418546" y="2391691"/>
                  <a:pt x="3405023" y="2394399"/>
                  <a:pt x="3394204" y="2402524"/>
                </a:cubicBezTo>
                <a:cubicBezTo>
                  <a:pt x="3390148" y="2406586"/>
                  <a:pt x="3385415" y="2411325"/>
                  <a:pt x="3380005" y="2415049"/>
                </a:cubicBezTo>
                <a:lnTo>
                  <a:pt x="3363170" y="2420980"/>
                </a:lnTo>
                <a:lnTo>
                  <a:pt x="3362455" y="2419020"/>
                </a:lnTo>
                <a:lnTo>
                  <a:pt x="3374138" y="2401288"/>
                </a:lnTo>
                <a:cubicBezTo>
                  <a:pt x="3379595" y="2395862"/>
                  <a:pt x="3385734" y="2391114"/>
                  <a:pt x="3391191" y="2385687"/>
                </a:cubicBezTo>
                <a:cubicBezTo>
                  <a:pt x="3399377" y="2377548"/>
                  <a:pt x="3413019" y="2372122"/>
                  <a:pt x="3402105" y="2355842"/>
                </a:cubicBezTo>
                <a:lnTo>
                  <a:pt x="3401800" y="2355868"/>
                </a:lnTo>
                <a:lnTo>
                  <a:pt x="3393913" y="2342763"/>
                </a:lnTo>
                <a:lnTo>
                  <a:pt x="3393969" y="2342670"/>
                </a:lnTo>
                <a:lnTo>
                  <a:pt x="3393799" y="2342573"/>
                </a:lnTo>
                <a:lnTo>
                  <a:pt x="3393742" y="2342479"/>
                </a:lnTo>
                <a:lnTo>
                  <a:pt x="3393700" y="2342518"/>
                </a:lnTo>
                <a:lnTo>
                  <a:pt x="3384395" y="2337251"/>
                </a:lnTo>
                <a:lnTo>
                  <a:pt x="3375347" y="2339812"/>
                </a:lnTo>
                <a:lnTo>
                  <a:pt x="3375356" y="2339695"/>
                </a:lnTo>
                <a:cubicBezTo>
                  <a:pt x="3375356" y="2336984"/>
                  <a:pt x="3375356" y="2331562"/>
                  <a:pt x="3372619" y="2326140"/>
                </a:cubicBezTo>
                <a:lnTo>
                  <a:pt x="3371963" y="2326187"/>
                </a:lnTo>
                <a:lnTo>
                  <a:pt x="3372004" y="2326151"/>
                </a:lnTo>
                <a:lnTo>
                  <a:pt x="3374583" y="2323564"/>
                </a:lnTo>
                <a:lnTo>
                  <a:pt x="3375146" y="2323905"/>
                </a:lnTo>
                <a:cubicBezTo>
                  <a:pt x="3386031" y="2299617"/>
                  <a:pt x="3356096" y="2291520"/>
                  <a:pt x="3353374" y="2272629"/>
                </a:cubicBezTo>
                <a:lnTo>
                  <a:pt x="3352724" y="2274397"/>
                </a:lnTo>
                <a:lnTo>
                  <a:pt x="3352480" y="2272036"/>
                </a:lnTo>
                <a:lnTo>
                  <a:pt x="3344478" y="2258763"/>
                </a:lnTo>
                <a:lnTo>
                  <a:pt x="3344757" y="2258659"/>
                </a:lnTo>
                <a:cubicBezTo>
                  <a:pt x="3333880" y="2250563"/>
                  <a:pt x="3325722" y="2237069"/>
                  <a:pt x="3323003" y="2223575"/>
                </a:cubicBezTo>
                <a:lnTo>
                  <a:pt x="3322528" y="2223410"/>
                </a:lnTo>
                <a:lnTo>
                  <a:pt x="3313006" y="2206887"/>
                </a:lnTo>
                <a:lnTo>
                  <a:pt x="3295516" y="2196547"/>
                </a:lnTo>
                <a:lnTo>
                  <a:pt x="3295544" y="2196462"/>
                </a:lnTo>
                <a:cubicBezTo>
                  <a:pt x="3292824" y="2185627"/>
                  <a:pt x="3287384" y="2174792"/>
                  <a:pt x="3281943" y="2163957"/>
                </a:cubicBezTo>
                <a:cubicBezTo>
                  <a:pt x="3262902" y="2123326"/>
                  <a:pt x="3230259" y="2088112"/>
                  <a:pt x="3230259" y="2039355"/>
                </a:cubicBezTo>
                <a:cubicBezTo>
                  <a:pt x="3232980" y="1949966"/>
                  <a:pt x="3235700" y="1860578"/>
                  <a:pt x="3241140" y="1773898"/>
                </a:cubicBezTo>
                <a:cubicBezTo>
                  <a:pt x="3238420" y="1754937"/>
                  <a:pt x="3238420" y="1738685"/>
                  <a:pt x="3238420" y="1719723"/>
                </a:cubicBezTo>
                <a:cubicBezTo>
                  <a:pt x="3240460" y="1689250"/>
                  <a:pt x="3234850" y="1677061"/>
                  <a:pt x="3214703" y="1675156"/>
                </a:cubicBezTo>
                <a:close/>
                <a:moveTo>
                  <a:pt x="3212879" y="1639442"/>
                </a:moveTo>
                <a:cubicBezTo>
                  <a:pt x="3272410" y="1636399"/>
                  <a:pt x="3332281" y="1645868"/>
                  <a:pt x="3393514" y="1671570"/>
                </a:cubicBezTo>
                <a:cubicBezTo>
                  <a:pt x="3529585" y="1725679"/>
                  <a:pt x="3632999" y="1812253"/>
                  <a:pt x="3692871" y="1944821"/>
                </a:cubicBezTo>
                <a:cubicBezTo>
                  <a:pt x="3733692" y="2031395"/>
                  <a:pt x="3733692" y="2120676"/>
                  <a:pt x="3711921" y="2212661"/>
                </a:cubicBezTo>
                <a:cubicBezTo>
                  <a:pt x="3695592" y="2274887"/>
                  <a:pt x="3665657" y="2334407"/>
                  <a:pt x="3630278" y="2388516"/>
                </a:cubicBezTo>
                <a:lnTo>
                  <a:pt x="3630031" y="2388497"/>
                </a:lnTo>
                <a:lnTo>
                  <a:pt x="3630298" y="2388715"/>
                </a:lnTo>
                <a:cubicBezTo>
                  <a:pt x="3554279" y="2494217"/>
                  <a:pt x="3445679" y="2540205"/>
                  <a:pt x="3323505" y="2561846"/>
                </a:cubicBezTo>
                <a:cubicBezTo>
                  <a:pt x="3271920" y="2569962"/>
                  <a:pt x="3220335" y="2572667"/>
                  <a:pt x="3168750" y="2561846"/>
                </a:cubicBezTo>
                <a:lnTo>
                  <a:pt x="3168748" y="2561830"/>
                </a:lnTo>
                <a:lnTo>
                  <a:pt x="3168446" y="2562023"/>
                </a:lnTo>
                <a:cubicBezTo>
                  <a:pt x="2997213" y="2543079"/>
                  <a:pt x="2877621" y="2448360"/>
                  <a:pt x="2804235" y="2299516"/>
                </a:cubicBezTo>
                <a:cubicBezTo>
                  <a:pt x="2751234" y="2193972"/>
                  <a:pt x="2744100" y="2088428"/>
                  <a:pt x="2773658" y="1982885"/>
                </a:cubicBezTo>
                <a:lnTo>
                  <a:pt x="2814771" y="1878198"/>
                </a:lnTo>
                <a:lnTo>
                  <a:pt x="2814530" y="1877453"/>
                </a:lnTo>
                <a:cubicBezTo>
                  <a:pt x="2863384" y="1785193"/>
                  <a:pt x="2939380" y="1722782"/>
                  <a:pt x="3034374" y="1682079"/>
                </a:cubicBezTo>
                <a:lnTo>
                  <a:pt x="3034679" y="1682262"/>
                </a:lnTo>
                <a:lnTo>
                  <a:pt x="3123710" y="1652927"/>
                </a:lnTo>
                <a:cubicBezTo>
                  <a:pt x="3153433" y="1645614"/>
                  <a:pt x="3183113" y="1640964"/>
                  <a:pt x="3212879" y="1639442"/>
                </a:cubicBezTo>
                <a:close/>
                <a:moveTo>
                  <a:pt x="2668039" y="1622547"/>
                </a:moveTo>
                <a:lnTo>
                  <a:pt x="2760465" y="1625592"/>
                </a:lnTo>
                <a:lnTo>
                  <a:pt x="2760043" y="1625609"/>
                </a:lnTo>
                <a:lnTo>
                  <a:pt x="2746281" y="1639204"/>
                </a:lnTo>
                <a:lnTo>
                  <a:pt x="2657445" y="1638196"/>
                </a:lnTo>
                <a:cubicBezTo>
                  <a:pt x="2627713" y="1637175"/>
                  <a:pt x="2598322" y="1635134"/>
                  <a:pt x="2569614" y="1631052"/>
                </a:cubicBezTo>
                <a:lnTo>
                  <a:pt x="2569561" y="1630152"/>
                </a:lnTo>
                <a:lnTo>
                  <a:pt x="2574069" y="1625550"/>
                </a:lnTo>
                <a:lnTo>
                  <a:pt x="2575082" y="1625609"/>
                </a:lnTo>
                <a:cubicBezTo>
                  <a:pt x="2606524" y="1624248"/>
                  <a:pt x="2637281" y="1622887"/>
                  <a:pt x="2668039" y="1622547"/>
                </a:cubicBezTo>
                <a:close/>
                <a:moveTo>
                  <a:pt x="2183457" y="1588592"/>
                </a:moveTo>
                <a:cubicBezTo>
                  <a:pt x="2179781" y="1588945"/>
                  <a:pt x="2176439" y="1591062"/>
                  <a:pt x="2173765" y="1595295"/>
                </a:cubicBezTo>
                <a:cubicBezTo>
                  <a:pt x="2171091" y="1598117"/>
                  <a:pt x="2168418" y="1600939"/>
                  <a:pt x="2171091" y="1603761"/>
                </a:cubicBezTo>
                <a:cubicBezTo>
                  <a:pt x="2173765" y="1612228"/>
                  <a:pt x="2181786" y="1612228"/>
                  <a:pt x="2187134" y="1612228"/>
                </a:cubicBezTo>
                <a:cubicBezTo>
                  <a:pt x="2197828" y="1612228"/>
                  <a:pt x="2208523" y="1612228"/>
                  <a:pt x="2219218" y="1612228"/>
                </a:cubicBezTo>
                <a:cubicBezTo>
                  <a:pt x="2211197" y="1603761"/>
                  <a:pt x="2203176" y="1600939"/>
                  <a:pt x="2195155" y="1592473"/>
                </a:cubicBezTo>
                <a:cubicBezTo>
                  <a:pt x="2191144" y="1589650"/>
                  <a:pt x="2187134" y="1588239"/>
                  <a:pt x="2183457" y="1588592"/>
                </a:cubicBezTo>
                <a:close/>
                <a:moveTo>
                  <a:pt x="641015" y="1586362"/>
                </a:moveTo>
                <a:cubicBezTo>
                  <a:pt x="649180" y="1586362"/>
                  <a:pt x="660065" y="1591778"/>
                  <a:pt x="662787" y="1597194"/>
                </a:cubicBezTo>
                <a:cubicBezTo>
                  <a:pt x="679115" y="1621567"/>
                  <a:pt x="698165" y="1643232"/>
                  <a:pt x="733544" y="1640524"/>
                </a:cubicBezTo>
                <a:cubicBezTo>
                  <a:pt x="738987" y="1640524"/>
                  <a:pt x="744430" y="1645940"/>
                  <a:pt x="741708" y="1654064"/>
                </a:cubicBezTo>
                <a:cubicBezTo>
                  <a:pt x="741708" y="1659480"/>
                  <a:pt x="736265" y="1662188"/>
                  <a:pt x="730823" y="1664897"/>
                </a:cubicBezTo>
                <a:cubicBezTo>
                  <a:pt x="714494" y="1675729"/>
                  <a:pt x="698165" y="1667605"/>
                  <a:pt x="681837" y="1659480"/>
                </a:cubicBezTo>
                <a:lnTo>
                  <a:pt x="678926" y="1660928"/>
                </a:lnTo>
                <a:lnTo>
                  <a:pt x="680930" y="1660933"/>
                </a:lnTo>
                <a:cubicBezTo>
                  <a:pt x="680930" y="1666267"/>
                  <a:pt x="678212" y="1668934"/>
                  <a:pt x="678212" y="1671601"/>
                </a:cubicBezTo>
                <a:cubicBezTo>
                  <a:pt x="672777" y="1722274"/>
                  <a:pt x="672777" y="1719607"/>
                  <a:pt x="618425" y="1716940"/>
                </a:cubicBezTo>
                <a:cubicBezTo>
                  <a:pt x="583097" y="1714273"/>
                  <a:pt x="547768" y="1706272"/>
                  <a:pt x="512440" y="1719607"/>
                </a:cubicBezTo>
                <a:cubicBezTo>
                  <a:pt x="501570" y="1722274"/>
                  <a:pt x="490020" y="1722941"/>
                  <a:pt x="478810" y="1721274"/>
                </a:cubicBezTo>
                <a:lnTo>
                  <a:pt x="447271" y="1708960"/>
                </a:lnTo>
                <a:lnTo>
                  <a:pt x="437188" y="1692978"/>
                </a:lnTo>
                <a:cubicBezTo>
                  <a:pt x="432835" y="1689284"/>
                  <a:pt x="427477" y="1687941"/>
                  <a:pt x="420779" y="1690627"/>
                </a:cubicBezTo>
                <a:cubicBezTo>
                  <a:pt x="412743" y="1691971"/>
                  <a:pt x="409394" y="1696000"/>
                  <a:pt x="408055" y="1701038"/>
                </a:cubicBezTo>
                <a:lnTo>
                  <a:pt x="407436" y="1716244"/>
                </a:lnTo>
                <a:lnTo>
                  <a:pt x="406454" y="1716940"/>
                </a:lnTo>
                <a:cubicBezTo>
                  <a:pt x="360255" y="1719607"/>
                  <a:pt x="387431" y="1682269"/>
                  <a:pt x="379278" y="1666267"/>
                </a:cubicBezTo>
                <a:lnTo>
                  <a:pt x="395251" y="1665667"/>
                </a:lnTo>
                <a:lnTo>
                  <a:pt x="379305" y="1665410"/>
                </a:lnTo>
                <a:cubicBezTo>
                  <a:pt x="398326" y="1651519"/>
                  <a:pt x="420065" y="1659853"/>
                  <a:pt x="441804" y="1654297"/>
                </a:cubicBezTo>
                <a:lnTo>
                  <a:pt x="442658" y="1654285"/>
                </a:lnTo>
                <a:lnTo>
                  <a:pt x="442351" y="1654064"/>
                </a:lnTo>
                <a:cubicBezTo>
                  <a:pt x="436908" y="1645940"/>
                  <a:pt x="431465" y="1637816"/>
                  <a:pt x="426023" y="1629691"/>
                </a:cubicBezTo>
                <a:cubicBezTo>
                  <a:pt x="420580" y="1618859"/>
                  <a:pt x="426023" y="1608027"/>
                  <a:pt x="436908" y="1602610"/>
                </a:cubicBezTo>
                <a:cubicBezTo>
                  <a:pt x="445073" y="1597194"/>
                  <a:pt x="458680" y="1599902"/>
                  <a:pt x="461401" y="1608027"/>
                </a:cubicBezTo>
                <a:cubicBezTo>
                  <a:pt x="485894" y="1659480"/>
                  <a:pt x="521273" y="1626983"/>
                  <a:pt x="540323" y="1610735"/>
                </a:cubicBezTo>
                <a:cubicBezTo>
                  <a:pt x="570258" y="1583654"/>
                  <a:pt x="605637" y="1586362"/>
                  <a:pt x="641015" y="1586362"/>
                </a:cubicBezTo>
                <a:close/>
                <a:moveTo>
                  <a:pt x="1458225" y="1578147"/>
                </a:moveTo>
                <a:cubicBezTo>
                  <a:pt x="1479282" y="1578494"/>
                  <a:pt x="1500340" y="1579883"/>
                  <a:pt x="1520718" y="1584050"/>
                </a:cubicBezTo>
                <a:lnTo>
                  <a:pt x="1502938" y="1587686"/>
                </a:lnTo>
                <a:lnTo>
                  <a:pt x="1510926" y="1588138"/>
                </a:lnTo>
                <a:cubicBezTo>
                  <a:pt x="1514676" y="1588138"/>
                  <a:pt x="1518084" y="1587463"/>
                  <a:pt x="1520811" y="1584765"/>
                </a:cubicBezTo>
                <a:cubicBezTo>
                  <a:pt x="1526264" y="1584765"/>
                  <a:pt x="1528991" y="1582066"/>
                  <a:pt x="1534444" y="1582066"/>
                </a:cubicBezTo>
                <a:lnTo>
                  <a:pt x="1536182" y="1582279"/>
                </a:lnTo>
                <a:lnTo>
                  <a:pt x="1535005" y="1581272"/>
                </a:lnTo>
                <a:cubicBezTo>
                  <a:pt x="1579908" y="1578494"/>
                  <a:pt x="1625492" y="1577799"/>
                  <a:pt x="1671076" y="1578494"/>
                </a:cubicBezTo>
                <a:cubicBezTo>
                  <a:pt x="1716660" y="1579189"/>
                  <a:pt x="1762244" y="1581272"/>
                  <a:pt x="1807148" y="1584050"/>
                </a:cubicBezTo>
                <a:cubicBezTo>
                  <a:pt x="1815312" y="1584050"/>
                  <a:pt x="1818033" y="1589606"/>
                  <a:pt x="1820755" y="1597941"/>
                </a:cubicBezTo>
                <a:lnTo>
                  <a:pt x="1819476" y="1597913"/>
                </a:lnTo>
                <a:lnTo>
                  <a:pt x="1820755" y="1598258"/>
                </a:lnTo>
                <a:cubicBezTo>
                  <a:pt x="1808484" y="1606355"/>
                  <a:pt x="1793146" y="1603825"/>
                  <a:pt x="1781643" y="1608885"/>
                </a:cubicBezTo>
                <a:lnTo>
                  <a:pt x="1771939" y="1616929"/>
                </a:lnTo>
                <a:lnTo>
                  <a:pt x="1784632" y="1619656"/>
                </a:lnTo>
                <a:cubicBezTo>
                  <a:pt x="1799025" y="1620166"/>
                  <a:pt x="1815328" y="1616084"/>
                  <a:pt x="1825518" y="1630372"/>
                </a:cubicBezTo>
                <a:lnTo>
                  <a:pt x="1823216" y="1630868"/>
                </a:lnTo>
                <a:lnTo>
                  <a:pt x="1825973" y="1631072"/>
                </a:lnTo>
                <a:lnTo>
                  <a:pt x="1828645" y="1660171"/>
                </a:lnTo>
                <a:lnTo>
                  <a:pt x="1828693" y="1660171"/>
                </a:lnTo>
                <a:lnTo>
                  <a:pt x="1828651" y="1660243"/>
                </a:lnTo>
                <a:lnTo>
                  <a:pt x="1828692" y="1660683"/>
                </a:lnTo>
                <a:lnTo>
                  <a:pt x="1828363" y="1660749"/>
                </a:lnTo>
                <a:lnTo>
                  <a:pt x="1823583" y="1669114"/>
                </a:lnTo>
                <a:cubicBezTo>
                  <a:pt x="1820516" y="1671178"/>
                  <a:pt x="1816428" y="1672553"/>
                  <a:pt x="1812340" y="1673929"/>
                </a:cubicBezTo>
                <a:lnTo>
                  <a:pt x="1811696" y="1674161"/>
                </a:lnTo>
                <a:lnTo>
                  <a:pt x="1812602" y="1674141"/>
                </a:lnTo>
                <a:cubicBezTo>
                  <a:pt x="1818037" y="1684887"/>
                  <a:pt x="1820755" y="1692947"/>
                  <a:pt x="1812602" y="1703693"/>
                </a:cubicBezTo>
                <a:lnTo>
                  <a:pt x="1811153" y="1703620"/>
                </a:lnTo>
                <a:lnTo>
                  <a:pt x="1805804" y="1711249"/>
                </a:lnTo>
                <a:lnTo>
                  <a:pt x="1805405" y="1711215"/>
                </a:lnTo>
                <a:lnTo>
                  <a:pt x="1806467" y="1712241"/>
                </a:lnTo>
                <a:cubicBezTo>
                  <a:pt x="1806467" y="1714940"/>
                  <a:pt x="1806467" y="1720338"/>
                  <a:pt x="1803745" y="1725735"/>
                </a:cubicBezTo>
                <a:lnTo>
                  <a:pt x="1803045" y="1725938"/>
                </a:lnTo>
                <a:lnTo>
                  <a:pt x="1802421" y="1737509"/>
                </a:lnTo>
                <a:cubicBezTo>
                  <a:pt x="1799033" y="1738832"/>
                  <a:pt x="1793612" y="1738170"/>
                  <a:pt x="1789547" y="1738170"/>
                </a:cubicBezTo>
                <a:lnTo>
                  <a:pt x="1701389" y="1735562"/>
                </a:lnTo>
                <a:lnTo>
                  <a:pt x="1699672" y="1735827"/>
                </a:lnTo>
                <a:cubicBezTo>
                  <a:pt x="1658902" y="1733786"/>
                  <a:pt x="1618132" y="1739399"/>
                  <a:pt x="1577362" y="1736592"/>
                </a:cubicBezTo>
                <a:lnTo>
                  <a:pt x="1556353" y="1733393"/>
                </a:lnTo>
                <a:lnTo>
                  <a:pt x="1550259" y="1733908"/>
                </a:lnTo>
                <a:lnTo>
                  <a:pt x="1539285" y="1730794"/>
                </a:lnTo>
                <a:lnTo>
                  <a:pt x="1536592" y="1730384"/>
                </a:lnTo>
                <a:lnTo>
                  <a:pt x="1537680" y="1730338"/>
                </a:lnTo>
                <a:lnTo>
                  <a:pt x="1537310" y="1730233"/>
                </a:lnTo>
                <a:cubicBezTo>
                  <a:pt x="1488380" y="1735525"/>
                  <a:pt x="1439450" y="1730233"/>
                  <a:pt x="1390520" y="1738171"/>
                </a:cubicBezTo>
                <a:cubicBezTo>
                  <a:pt x="1382365" y="1738171"/>
                  <a:pt x="1374210" y="1738171"/>
                  <a:pt x="1371492" y="1727587"/>
                </a:cubicBezTo>
                <a:cubicBezTo>
                  <a:pt x="1371492" y="1719650"/>
                  <a:pt x="1382365" y="1719650"/>
                  <a:pt x="1387802" y="1717004"/>
                </a:cubicBezTo>
                <a:lnTo>
                  <a:pt x="1387846" y="1717005"/>
                </a:lnTo>
                <a:lnTo>
                  <a:pt x="1395531" y="1706844"/>
                </a:lnTo>
                <a:lnTo>
                  <a:pt x="1398131" y="1705868"/>
                </a:lnTo>
                <a:lnTo>
                  <a:pt x="1396394" y="1705891"/>
                </a:lnTo>
                <a:cubicBezTo>
                  <a:pt x="1390963" y="1703245"/>
                  <a:pt x="1385531" y="1700599"/>
                  <a:pt x="1374667" y="1695308"/>
                </a:cubicBezTo>
                <a:cubicBezTo>
                  <a:pt x="1420838" y="1695308"/>
                  <a:pt x="1461578" y="1700599"/>
                  <a:pt x="1499601" y="1690016"/>
                </a:cubicBezTo>
                <a:lnTo>
                  <a:pt x="1500866" y="1690247"/>
                </a:lnTo>
                <a:lnTo>
                  <a:pt x="1663135" y="1687574"/>
                </a:lnTo>
                <a:cubicBezTo>
                  <a:pt x="1674005" y="1687574"/>
                  <a:pt x="1690311" y="1695633"/>
                  <a:pt x="1693028" y="1676827"/>
                </a:cubicBezTo>
                <a:lnTo>
                  <a:pt x="1693206" y="1676823"/>
                </a:lnTo>
                <a:lnTo>
                  <a:pt x="1692416" y="1676681"/>
                </a:lnTo>
                <a:cubicBezTo>
                  <a:pt x="1586121" y="1676681"/>
                  <a:pt x="1482550" y="1676681"/>
                  <a:pt x="1376255" y="1676681"/>
                </a:cubicBezTo>
                <a:cubicBezTo>
                  <a:pt x="1376255" y="1654668"/>
                  <a:pt x="1387157" y="1654668"/>
                  <a:pt x="1392608" y="1654668"/>
                </a:cubicBezTo>
                <a:lnTo>
                  <a:pt x="1394346" y="1654849"/>
                </a:lnTo>
                <a:lnTo>
                  <a:pt x="1405950" y="1646550"/>
                </a:lnTo>
                <a:cubicBezTo>
                  <a:pt x="1408669" y="1643185"/>
                  <a:pt x="1410028" y="1639148"/>
                  <a:pt x="1410028" y="1633764"/>
                </a:cubicBezTo>
                <a:lnTo>
                  <a:pt x="1410494" y="1633093"/>
                </a:lnTo>
                <a:lnTo>
                  <a:pt x="1409777" y="1633093"/>
                </a:lnTo>
                <a:cubicBezTo>
                  <a:pt x="1401626" y="1633093"/>
                  <a:pt x="1393474" y="1633093"/>
                  <a:pt x="1382605" y="1630372"/>
                </a:cubicBezTo>
                <a:lnTo>
                  <a:pt x="1382608" y="1630359"/>
                </a:lnTo>
                <a:lnTo>
                  <a:pt x="1381746" y="1630643"/>
                </a:lnTo>
                <a:cubicBezTo>
                  <a:pt x="1357205" y="1609053"/>
                  <a:pt x="1389926" y="1603656"/>
                  <a:pt x="1395379" y="1590162"/>
                </a:cubicBezTo>
                <a:lnTo>
                  <a:pt x="1399176" y="1589683"/>
                </a:lnTo>
                <a:lnTo>
                  <a:pt x="1395732" y="1589606"/>
                </a:lnTo>
                <a:cubicBezTo>
                  <a:pt x="1387581" y="1586828"/>
                  <a:pt x="1379430" y="1575716"/>
                  <a:pt x="1395732" y="1578494"/>
                </a:cubicBezTo>
                <a:cubicBezTo>
                  <a:pt x="1416110" y="1578494"/>
                  <a:pt x="1437168" y="1577799"/>
                  <a:pt x="1458225" y="1578147"/>
                </a:cubicBezTo>
                <a:close/>
                <a:moveTo>
                  <a:pt x="2980913" y="1554625"/>
                </a:moveTo>
                <a:cubicBezTo>
                  <a:pt x="3016251" y="1551904"/>
                  <a:pt x="3048871" y="1557347"/>
                  <a:pt x="3081491" y="1560068"/>
                </a:cubicBezTo>
                <a:cubicBezTo>
                  <a:pt x="3092364" y="1562790"/>
                  <a:pt x="3111392" y="1557347"/>
                  <a:pt x="3111392" y="1573675"/>
                </a:cubicBezTo>
                <a:cubicBezTo>
                  <a:pt x="3111392" y="1587282"/>
                  <a:pt x="3092364" y="1581840"/>
                  <a:pt x="3084209" y="1581840"/>
                </a:cubicBezTo>
                <a:cubicBezTo>
                  <a:pt x="3008096" y="1573675"/>
                  <a:pt x="2931983" y="1584561"/>
                  <a:pt x="2858588" y="1579118"/>
                </a:cubicBezTo>
                <a:cubicBezTo>
                  <a:pt x="2815095" y="1576397"/>
                  <a:pt x="2771602" y="1590004"/>
                  <a:pt x="2730827" y="1570954"/>
                </a:cubicBezTo>
                <a:cubicBezTo>
                  <a:pt x="2725391" y="1570954"/>
                  <a:pt x="2717236" y="1579118"/>
                  <a:pt x="2717236" y="1568232"/>
                </a:cubicBezTo>
                <a:cubicBezTo>
                  <a:pt x="2714517" y="1560068"/>
                  <a:pt x="2722672" y="1554625"/>
                  <a:pt x="2730827" y="1557347"/>
                </a:cubicBezTo>
                <a:cubicBezTo>
                  <a:pt x="2782475" y="1562790"/>
                  <a:pt x="2831405" y="1557347"/>
                  <a:pt x="2883053" y="1557347"/>
                </a:cubicBezTo>
                <a:cubicBezTo>
                  <a:pt x="2915673" y="1560068"/>
                  <a:pt x="2948293" y="1557347"/>
                  <a:pt x="2980913" y="1554625"/>
                </a:cubicBezTo>
                <a:close/>
                <a:moveTo>
                  <a:pt x="1475236" y="1471586"/>
                </a:moveTo>
                <a:cubicBezTo>
                  <a:pt x="1468701" y="1471933"/>
                  <a:pt x="1462510" y="1474711"/>
                  <a:pt x="1455631" y="1481657"/>
                </a:cubicBezTo>
                <a:cubicBezTo>
                  <a:pt x="1472141" y="1487213"/>
                  <a:pt x="1483147" y="1489991"/>
                  <a:pt x="1496906" y="1476101"/>
                </a:cubicBezTo>
                <a:cubicBezTo>
                  <a:pt x="1488651" y="1473322"/>
                  <a:pt x="1481772" y="1471239"/>
                  <a:pt x="1475236" y="1471586"/>
                </a:cubicBezTo>
                <a:close/>
                <a:moveTo>
                  <a:pt x="4001446" y="1458154"/>
                </a:moveTo>
                <a:lnTo>
                  <a:pt x="4001751" y="1458610"/>
                </a:lnTo>
                <a:lnTo>
                  <a:pt x="4000221" y="1460178"/>
                </a:lnTo>
                <a:close/>
                <a:moveTo>
                  <a:pt x="1411964" y="1454046"/>
                </a:moveTo>
                <a:lnTo>
                  <a:pt x="1412540" y="1454334"/>
                </a:lnTo>
                <a:lnTo>
                  <a:pt x="1418075" y="1454467"/>
                </a:lnTo>
                <a:lnTo>
                  <a:pt x="1427877" y="1454308"/>
                </a:lnTo>
                <a:close/>
                <a:moveTo>
                  <a:pt x="4125144" y="1435617"/>
                </a:moveTo>
                <a:lnTo>
                  <a:pt x="4124634" y="1436053"/>
                </a:lnTo>
                <a:lnTo>
                  <a:pt x="4123618" y="1437056"/>
                </a:lnTo>
                <a:lnTo>
                  <a:pt x="4123716" y="1436016"/>
                </a:lnTo>
                <a:lnTo>
                  <a:pt x="4124423" y="1436016"/>
                </a:lnTo>
                <a:close/>
                <a:moveTo>
                  <a:pt x="2867017" y="1416966"/>
                </a:moveTo>
                <a:cubicBezTo>
                  <a:pt x="2872375" y="1435655"/>
                  <a:pt x="2875054" y="1443665"/>
                  <a:pt x="2877733" y="1451675"/>
                </a:cubicBezTo>
                <a:cubicBezTo>
                  <a:pt x="2891127" y="1443665"/>
                  <a:pt x="2880412" y="1430315"/>
                  <a:pt x="2888449" y="1419636"/>
                </a:cubicBezTo>
                <a:cubicBezTo>
                  <a:pt x="2896485" y="1435655"/>
                  <a:pt x="2901843" y="1451675"/>
                  <a:pt x="2888449" y="1467694"/>
                </a:cubicBezTo>
                <a:cubicBezTo>
                  <a:pt x="2885770" y="1473034"/>
                  <a:pt x="2877733" y="1475704"/>
                  <a:pt x="2872375" y="1470364"/>
                </a:cubicBezTo>
                <a:cubicBezTo>
                  <a:pt x="2858980" y="1457015"/>
                  <a:pt x="2858980" y="1440995"/>
                  <a:pt x="2867017" y="1416966"/>
                </a:cubicBezTo>
                <a:close/>
                <a:moveTo>
                  <a:pt x="717023" y="1408163"/>
                </a:moveTo>
                <a:cubicBezTo>
                  <a:pt x="719739" y="1408163"/>
                  <a:pt x="723813" y="1407478"/>
                  <a:pt x="727207" y="1408163"/>
                </a:cubicBezTo>
                <a:cubicBezTo>
                  <a:pt x="730602" y="1408849"/>
                  <a:pt x="733318" y="1410905"/>
                  <a:pt x="733318" y="1416389"/>
                </a:cubicBezTo>
                <a:cubicBezTo>
                  <a:pt x="733318" y="1424616"/>
                  <a:pt x="722455" y="1427358"/>
                  <a:pt x="717023" y="1427358"/>
                </a:cubicBezTo>
                <a:cubicBezTo>
                  <a:pt x="640980" y="1421874"/>
                  <a:pt x="564938" y="1432842"/>
                  <a:pt x="488895" y="1432842"/>
                </a:cubicBezTo>
                <a:cubicBezTo>
                  <a:pt x="461737" y="1432842"/>
                  <a:pt x="434579" y="1432842"/>
                  <a:pt x="404705" y="1432842"/>
                </a:cubicBezTo>
                <a:cubicBezTo>
                  <a:pt x="404705" y="1427358"/>
                  <a:pt x="407421" y="1424616"/>
                  <a:pt x="407421" y="1419131"/>
                </a:cubicBezTo>
                <a:cubicBezTo>
                  <a:pt x="510621" y="1424616"/>
                  <a:pt x="613822" y="1402679"/>
                  <a:pt x="717023" y="1408163"/>
                </a:cubicBezTo>
                <a:close/>
                <a:moveTo>
                  <a:pt x="3982931" y="1405853"/>
                </a:moveTo>
                <a:cubicBezTo>
                  <a:pt x="3958902" y="1422004"/>
                  <a:pt x="3932203" y="1432772"/>
                  <a:pt x="3924193" y="1467766"/>
                </a:cubicBezTo>
                <a:cubicBezTo>
                  <a:pt x="3942882" y="1446231"/>
                  <a:pt x="3964242" y="1424696"/>
                  <a:pt x="3982931" y="1405853"/>
                </a:cubicBezTo>
                <a:close/>
                <a:moveTo>
                  <a:pt x="1626881" y="1397916"/>
                </a:moveTo>
                <a:cubicBezTo>
                  <a:pt x="1632239" y="1397916"/>
                  <a:pt x="1634918" y="1403332"/>
                  <a:pt x="1637597" y="1408748"/>
                </a:cubicBezTo>
                <a:cubicBezTo>
                  <a:pt x="1640276" y="1416873"/>
                  <a:pt x="1640276" y="1423643"/>
                  <a:pt x="1637932" y="1429398"/>
                </a:cubicBezTo>
                <a:lnTo>
                  <a:pt x="1624270" y="1443883"/>
                </a:lnTo>
                <a:lnTo>
                  <a:pt x="1624281" y="1443953"/>
                </a:lnTo>
                <a:cubicBezTo>
                  <a:pt x="1629733" y="1460146"/>
                  <a:pt x="1643362" y="1454748"/>
                  <a:pt x="1656992" y="1454748"/>
                </a:cubicBezTo>
                <a:cubicBezTo>
                  <a:pt x="1697881" y="1454748"/>
                  <a:pt x="1738769" y="1454748"/>
                  <a:pt x="1779658" y="1454748"/>
                </a:cubicBezTo>
                <a:cubicBezTo>
                  <a:pt x="1785791" y="1454748"/>
                  <a:pt x="1799591" y="1451712"/>
                  <a:pt x="1798058" y="1459303"/>
                </a:cubicBezTo>
                <a:lnTo>
                  <a:pt x="1790773" y="1470613"/>
                </a:lnTo>
                <a:lnTo>
                  <a:pt x="1790819" y="1470636"/>
                </a:lnTo>
                <a:cubicBezTo>
                  <a:pt x="1790819" y="1476070"/>
                  <a:pt x="1790819" y="1481505"/>
                  <a:pt x="1790819" y="1481505"/>
                </a:cubicBezTo>
                <a:cubicBezTo>
                  <a:pt x="1809869" y="1492373"/>
                  <a:pt x="1820755" y="1508675"/>
                  <a:pt x="1801705" y="1524978"/>
                </a:cubicBezTo>
                <a:cubicBezTo>
                  <a:pt x="1782655" y="1535846"/>
                  <a:pt x="1763605" y="1563017"/>
                  <a:pt x="1736390" y="1538563"/>
                </a:cubicBezTo>
                <a:cubicBezTo>
                  <a:pt x="1728226" y="1530412"/>
                  <a:pt x="1720062" y="1533129"/>
                  <a:pt x="1711898" y="1538563"/>
                </a:cubicBezTo>
                <a:cubicBezTo>
                  <a:pt x="1701012" y="1546714"/>
                  <a:pt x="1698290" y="1541280"/>
                  <a:pt x="1692848" y="1533129"/>
                </a:cubicBezTo>
                <a:lnTo>
                  <a:pt x="1692705" y="1532556"/>
                </a:lnTo>
                <a:lnTo>
                  <a:pt x="1699587" y="1520429"/>
                </a:lnTo>
                <a:cubicBezTo>
                  <a:pt x="1699923" y="1516064"/>
                  <a:pt x="1697908" y="1511362"/>
                  <a:pt x="1692535" y="1505989"/>
                </a:cubicBezTo>
                <a:cubicBezTo>
                  <a:pt x="1691192" y="1504645"/>
                  <a:pt x="1689177" y="1502631"/>
                  <a:pt x="1686826" y="1501623"/>
                </a:cubicBezTo>
                <a:cubicBezTo>
                  <a:pt x="1684475" y="1500616"/>
                  <a:pt x="1681788" y="1500616"/>
                  <a:pt x="1679102" y="1503302"/>
                </a:cubicBezTo>
                <a:cubicBezTo>
                  <a:pt x="1668356" y="1511362"/>
                  <a:pt x="1668356" y="1522108"/>
                  <a:pt x="1671042" y="1532854"/>
                </a:cubicBezTo>
                <a:lnTo>
                  <a:pt x="1671410" y="1532751"/>
                </a:lnTo>
                <a:lnTo>
                  <a:pt x="1671076" y="1533129"/>
                </a:lnTo>
                <a:cubicBezTo>
                  <a:pt x="1660190" y="1533129"/>
                  <a:pt x="1646583" y="1533129"/>
                  <a:pt x="1635698" y="1533129"/>
                </a:cubicBezTo>
                <a:lnTo>
                  <a:pt x="1634733" y="1532792"/>
                </a:lnTo>
                <a:lnTo>
                  <a:pt x="1635019" y="1532695"/>
                </a:lnTo>
                <a:cubicBezTo>
                  <a:pt x="1626922" y="1519201"/>
                  <a:pt x="1632320" y="1503009"/>
                  <a:pt x="1629621" y="1486816"/>
                </a:cubicBezTo>
                <a:cubicBezTo>
                  <a:pt x="1618826" y="1490864"/>
                  <a:pt x="1616128" y="1498286"/>
                  <a:pt x="1614778" y="1506045"/>
                </a:cubicBezTo>
                <a:lnTo>
                  <a:pt x="1608201" y="1526764"/>
                </a:lnTo>
                <a:lnTo>
                  <a:pt x="1600660" y="1501883"/>
                </a:lnTo>
                <a:cubicBezTo>
                  <a:pt x="1597598" y="1493732"/>
                  <a:pt x="1592155" y="1486939"/>
                  <a:pt x="1578548" y="1484222"/>
                </a:cubicBezTo>
                <a:cubicBezTo>
                  <a:pt x="1540448" y="1476070"/>
                  <a:pt x="1535005" y="1478787"/>
                  <a:pt x="1537726" y="1516827"/>
                </a:cubicBezTo>
                <a:cubicBezTo>
                  <a:pt x="1537726" y="1543997"/>
                  <a:pt x="1518676" y="1557583"/>
                  <a:pt x="1491462" y="1549431"/>
                </a:cubicBezTo>
                <a:cubicBezTo>
                  <a:pt x="1475133" y="1541280"/>
                  <a:pt x="1469690" y="1524978"/>
                  <a:pt x="1458805" y="1514109"/>
                </a:cubicBezTo>
                <a:lnTo>
                  <a:pt x="1458791" y="1514115"/>
                </a:lnTo>
                <a:lnTo>
                  <a:pt x="1458806" y="1514084"/>
                </a:lnTo>
                <a:cubicBezTo>
                  <a:pt x="1456084" y="1508854"/>
                  <a:pt x="1453363" y="1503625"/>
                  <a:pt x="1450641" y="1501010"/>
                </a:cubicBezTo>
                <a:cubicBezTo>
                  <a:pt x="1438395" y="1516699"/>
                  <a:pt x="1436864" y="1504442"/>
                  <a:pt x="1434568" y="1497333"/>
                </a:cubicBezTo>
                <a:lnTo>
                  <a:pt x="1431777" y="1493426"/>
                </a:lnTo>
                <a:lnTo>
                  <a:pt x="1431590" y="1492373"/>
                </a:lnTo>
                <a:cubicBezTo>
                  <a:pt x="1434312" y="1470636"/>
                  <a:pt x="1417983" y="1473353"/>
                  <a:pt x="1404376" y="1470636"/>
                </a:cubicBezTo>
                <a:cubicBezTo>
                  <a:pt x="1368998" y="1465202"/>
                  <a:pt x="1363555" y="1451617"/>
                  <a:pt x="1388048" y="1421729"/>
                </a:cubicBezTo>
                <a:cubicBezTo>
                  <a:pt x="1398933" y="1427163"/>
                  <a:pt x="1396212" y="1443465"/>
                  <a:pt x="1401655" y="1448900"/>
                </a:cubicBezTo>
                <a:lnTo>
                  <a:pt x="1401655" y="1448518"/>
                </a:lnTo>
                <a:cubicBezTo>
                  <a:pt x="1426039" y="1448518"/>
                  <a:pt x="1447713" y="1448518"/>
                  <a:pt x="1469388" y="1448518"/>
                </a:cubicBezTo>
                <a:cubicBezTo>
                  <a:pt x="1482935" y="1448518"/>
                  <a:pt x="1496481" y="1448518"/>
                  <a:pt x="1504609" y="1435124"/>
                </a:cubicBezTo>
                <a:cubicBezTo>
                  <a:pt x="1507319" y="1432445"/>
                  <a:pt x="1510028" y="1421729"/>
                  <a:pt x="1515447" y="1429766"/>
                </a:cubicBezTo>
                <a:cubicBezTo>
                  <a:pt x="1539831" y="1464592"/>
                  <a:pt x="1575052" y="1443160"/>
                  <a:pt x="1604855" y="1448518"/>
                </a:cubicBezTo>
                <a:lnTo>
                  <a:pt x="1595258" y="1451765"/>
                </a:lnTo>
                <a:lnTo>
                  <a:pt x="1605200" y="1449351"/>
                </a:lnTo>
                <a:cubicBezTo>
                  <a:pt x="1605200" y="1443953"/>
                  <a:pt x="1602474" y="1441255"/>
                  <a:pt x="1599748" y="1435857"/>
                </a:cubicBezTo>
                <a:lnTo>
                  <a:pt x="1600139" y="1435639"/>
                </a:lnTo>
                <a:lnTo>
                  <a:pt x="1602771" y="1424997"/>
                </a:lnTo>
                <a:cubicBezTo>
                  <a:pt x="1605450" y="1411456"/>
                  <a:pt x="1613486" y="1400624"/>
                  <a:pt x="1626881" y="1397916"/>
                </a:cubicBezTo>
                <a:close/>
                <a:moveTo>
                  <a:pt x="3887681" y="1383628"/>
                </a:moveTo>
                <a:cubicBezTo>
                  <a:pt x="3809117" y="1408098"/>
                  <a:pt x="3733262" y="1429848"/>
                  <a:pt x="3660116" y="1451599"/>
                </a:cubicBezTo>
                <a:cubicBezTo>
                  <a:pt x="3649279" y="1454318"/>
                  <a:pt x="3638443" y="1459755"/>
                  <a:pt x="3646570" y="1473349"/>
                </a:cubicBezTo>
                <a:cubicBezTo>
                  <a:pt x="3676370" y="1533164"/>
                  <a:pt x="3714298" y="1582103"/>
                  <a:pt x="3776608" y="1612010"/>
                </a:cubicBezTo>
                <a:cubicBezTo>
                  <a:pt x="3790153" y="1620166"/>
                  <a:pt x="3800990" y="1617447"/>
                  <a:pt x="3806408" y="1601134"/>
                </a:cubicBezTo>
                <a:cubicBezTo>
                  <a:pt x="3833499" y="1527726"/>
                  <a:pt x="3860590" y="1457036"/>
                  <a:pt x="3887681" y="1383628"/>
                </a:cubicBezTo>
                <a:close/>
                <a:moveTo>
                  <a:pt x="2985869" y="1377959"/>
                </a:moveTo>
                <a:lnTo>
                  <a:pt x="2988322" y="1378911"/>
                </a:lnTo>
                <a:lnTo>
                  <a:pt x="3071705" y="1380520"/>
                </a:lnTo>
                <a:cubicBezTo>
                  <a:pt x="3100280" y="1382173"/>
                  <a:pt x="3128855" y="1385481"/>
                  <a:pt x="3157430" y="1392095"/>
                </a:cubicBezTo>
                <a:cubicBezTo>
                  <a:pt x="3111166" y="1392095"/>
                  <a:pt x="3064902" y="1392095"/>
                  <a:pt x="3021359" y="1392095"/>
                </a:cubicBezTo>
                <a:lnTo>
                  <a:pt x="3019803" y="1391566"/>
                </a:lnTo>
                <a:lnTo>
                  <a:pt x="2905017" y="1391566"/>
                </a:lnTo>
                <a:cubicBezTo>
                  <a:pt x="2929273" y="1372516"/>
                  <a:pt x="2958919" y="1380680"/>
                  <a:pt x="2985869" y="1377959"/>
                </a:cubicBezTo>
                <a:close/>
                <a:moveTo>
                  <a:pt x="2230950" y="1374644"/>
                </a:moveTo>
                <a:cubicBezTo>
                  <a:pt x="2243920" y="1375657"/>
                  <a:pt x="2256207" y="1380385"/>
                  <a:pt x="2268494" y="1389842"/>
                </a:cubicBezTo>
                <a:cubicBezTo>
                  <a:pt x="2293069" y="1408754"/>
                  <a:pt x="2317643" y="1435772"/>
                  <a:pt x="2303991" y="1473598"/>
                </a:cubicBezTo>
                <a:cubicBezTo>
                  <a:pt x="2293069" y="1508721"/>
                  <a:pt x="2309452" y="1551950"/>
                  <a:pt x="2276686" y="1584372"/>
                </a:cubicBezTo>
                <a:cubicBezTo>
                  <a:pt x="2273955" y="1587074"/>
                  <a:pt x="2273273" y="1592477"/>
                  <a:pt x="2273273" y="1598556"/>
                </a:cubicBezTo>
                <a:lnTo>
                  <a:pt x="2273943" y="1616460"/>
                </a:lnTo>
                <a:lnTo>
                  <a:pt x="2273980" y="1616471"/>
                </a:lnTo>
                <a:cubicBezTo>
                  <a:pt x="2301105" y="1643603"/>
                  <a:pt x="2333655" y="1649030"/>
                  <a:pt x="2366205" y="1657169"/>
                </a:cubicBezTo>
                <a:cubicBezTo>
                  <a:pt x="2404180" y="1668022"/>
                  <a:pt x="2447580" y="1676161"/>
                  <a:pt x="2471992" y="1716859"/>
                </a:cubicBezTo>
                <a:cubicBezTo>
                  <a:pt x="2512680" y="1781975"/>
                  <a:pt x="2572355" y="1833526"/>
                  <a:pt x="2615755" y="1895929"/>
                </a:cubicBezTo>
                <a:cubicBezTo>
                  <a:pt x="2637455" y="1925774"/>
                  <a:pt x="2651017" y="1955619"/>
                  <a:pt x="2626605" y="1990890"/>
                </a:cubicBezTo>
                <a:cubicBezTo>
                  <a:pt x="2615755" y="2004456"/>
                  <a:pt x="2610330" y="2023449"/>
                  <a:pt x="2604905" y="2042441"/>
                </a:cubicBezTo>
                <a:lnTo>
                  <a:pt x="2604796" y="2042350"/>
                </a:lnTo>
                <a:lnTo>
                  <a:pt x="2577496" y="2101103"/>
                </a:lnTo>
                <a:cubicBezTo>
                  <a:pt x="2566978" y="2120368"/>
                  <a:pt x="2556120" y="2139296"/>
                  <a:pt x="2547976" y="2158224"/>
                </a:cubicBezTo>
                <a:cubicBezTo>
                  <a:pt x="2534404" y="2187968"/>
                  <a:pt x="2507260" y="2193376"/>
                  <a:pt x="2482829" y="2201488"/>
                </a:cubicBezTo>
                <a:lnTo>
                  <a:pt x="2482440" y="2201519"/>
                </a:lnTo>
                <a:lnTo>
                  <a:pt x="2482742" y="2201544"/>
                </a:lnTo>
                <a:cubicBezTo>
                  <a:pt x="2466414" y="2211797"/>
                  <a:pt x="2447024" y="2209747"/>
                  <a:pt x="2429164" y="2215001"/>
                </a:cubicBezTo>
                <a:lnTo>
                  <a:pt x="2412712" y="2223061"/>
                </a:lnTo>
                <a:lnTo>
                  <a:pt x="2412670" y="2223813"/>
                </a:lnTo>
                <a:cubicBezTo>
                  <a:pt x="2396351" y="2240116"/>
                  <a:pt x="2404511" y="2259135"/>
                  <a:pt x="2407231" y="2278155"/>
                </a:cubicBezTo>
                <a:cubicBezTo>
                  <a:pt x="2409951" y="2294457"/>
                  <a:pt x="2415390" y="2313477"/>
                  <a:pt x="2409951" y="2329779"/>
                </a:cubicBezTo>
                <a:lnTo>
                  <a:pt x="2409371" y="2328852"/>
                </a:lnTo>
                <a:lnTo>
                  <a:pt x="2389662" y="2351467"/>
                </a:lnTo>
                <a:cubicBezTo>
                  <a:pt x="2385922" y="2360266"/>
                  <a:pt x="2385243" y="2370418"/>
                  <a:pt x="2387962" y="2382601"/>
                </a:cubicBezTo>
                <a:cubicBezTo>
                  <a:pt x="2401559" y="2431333"/>
                  <a:pt x="2382523" y="2480065"/>
                  <a:pt x="2385243" y="2531504"/>
                </a:cubicBezTo>
                <a:cubicBezTo>
                  <a:pt x="2387962" y="2542333"/>
                  <a:pt x="2387962" y="2550455"/>
                  <a:pt x="2390681" y="2561284"/>
                </a:cubicBezTo>
                <a:lnTo>
                  <a:pt x="2389869" y="2562061"/>
                </a:lnTo>
                <a:lnTo>
                  <a:pt x="2390833" y="2562184"/>
                </a:lnTo>
                <a:cubicBezTo>
                  <a:pt x="2393552" y="2643396"/>
                  <a:pt x="2398991" y="2724608"/>
                  <a:pt x="2393552" y="2803113"/>
                </a:cubicBezTo>
                <a:cubicBezTo>
                  <a:pt x="2388113" y="2884324"/>
                  <a:pt x="2404430" y="2965536"/>
                  <a:pt x="2409869" y="3046748"/>
                </a:cubicBezTo>
                <a:cubicBezTo>
                  <a:pt x="2409869" y="3068404"/>
                  <a:pt x="2415308" y="3090061"/>
                  <a:pt x="2412589" y="3111717"/>
                </a:cubicBezTo>
                <a:cubicBezTo>
                  <a:pt x="2409869" y="3149616"/>
                  <a:pt x="2428905" y="3165859"/>
                  <a:pt x="2461539" y="3176687"/>
                </a:cubicBezTo>
                <a:cubicBezTo>
                  <a:pt x="2487374" y="3186162"/>
                  <a:pt x="2513888" y="3192929"/>
                  <a:pt x="2540403" y="3198005"/>
                </a:cubicBezTo>
                <a:lnTo>
                  <a:pt x="2613999" y="3208426"/>
                </a:lnTo>
                <a:lnTo>
                  <a:pt x="2619189" y="3208426"/>
                </a:lnTo>
                <a:cubicBezTo>
                  <a:pt x="2672065" y="3209806"/>
                  <a:pt x="2724940" y="3212567"/>
                  <a:pt x="2777816" y="3217054"/>
                </a:cubicBezTo>
                <a:lnTo>
                  <a:pt x="2917977" y="3233825"/>
                </a:lnTo>
                <a:lnTo>
                  <a:pt x="2936294" y="3235334"/>
                </a:lnTo>
                <a:cubicBezTo>
                  <a:pt x="3096804" y="3254384"/>
                  <a:pt x="3260035" y="3259827"/>
                  <a:pt x="3420545" y="3289763"/>
                </a:cubicBezTo>
                <a:cubicBezTo>
                  <a:pt x="3453192" y="3295206"/>
                  <a:pt x="3491279" y="3295206"/>
                  <a:pt x="3523925" y="3306091"/>
                </a:cubicBezTo>
                <a:lnTo>
                  <a:pt x="3523925" y="3307227"/>
                </a:lnTo>
                <a:lnTo>
                  <a:pt x="3524731" y="3307183"/>
                </a:lnTo>
                <a:cubicBezTo>
                  <a:pt x="3597935" y="3315220"/>
                  <a:pt x="3665716" y="3333972"/>
                  <a:pt x="3736208" y="3350046"/>
                </a:cubicBezTo>
                <a:cubicBezTo>
                  <a:pt x="3820256" y="3371477"/>
                  <a:pt x="3904304" y="3390230"/>
                  <a:pt x="3982930" y="3425055"/>
                </a:cubicBezTo>
                <a:lnTo>
                  <a:pt x="3982046" y="3425804"/>
                </a:lnTo>
                <a:lnTo>
                  <a:pt x="3983348" y="3425154"/>
                </a:lnTo>
                <a:cubicBezTo>
                  <a:pt x="4081105" y="3446837"/>
                  <a:pt x="4170715" y="3487493"/>
                  <a:pt x="4263041" y="3520017"/>
                </a:cubicBezTo>
                <a:cubicBezTo>
                  <a:pt x="4265756" y="3522727"/>
                  <a:pt x="4268472" y="3525438"/>
                  <a:pt x="4276618" y="3536279"/>
                </a:cubicBezTo>
                <a:cubicBezTo>
                  <a:pt x="4167999" y="3501044"/>
                  <a:pt x="4067527" y="3465810"/>
                  <a:pt x="3967055" y="3433285"/>
                </a:cubicBezTo>
                <a:lnTo>
                  <a:pt x="3968054" y="3432787"/>
                </a:lnTo>
                <a:lnTo>
                  <a:pt x="3966663" y="3433092"/>
                </a:lnTo>
                <a:cubicBezTo>
                  <a:pt x="3820256" y="3398266"/>
                  <a:pt x="3671138" y="3363440"/>
                  <a:pt x="3522020" y="3336651"/>
                </a:cubicBezTo>
                <a:lnTo>
                  <a:pt x="3529491" y="3332433"/>
                </a:lnTo>
                <a:lnTo>
                  <a:pt x="3529324" y="3332412"/>
                </a:lnTo>
                <a:cubicBezTo>
                  <a:pt x="3526136" y="3332455"/>
                  <a:pt x="3523245" y="3333305"/>
                  <a:pt x="3521205" y="3336027"/>
                </a:cubicBezTo>
                <a:cubicBezTo>
                  <a:pt x="3436869" y="3325141"/>
                  <a:pt x="3352533" y="3314256"/>
                  <a:pt x="3268197" y="3300648"/>
                </a:cubicBezTo>
                <a:cubicBezTo>
                  <a:pt x="3170258" y="3287041"/>
                  <a:pt x="3069599" y="3284320"/>
                  <a:pt x="2971660" y="3265270"/>
                </a:cubicBezTo>
                <a:lnTo>
                  <a:pt x="2969777" y="3264589"/>
                </a:lnTo>
                <a:lnTo>
                  <a:pt x="2971693" y="3266404"/>
                </a:lnTo>
                <a:cubicBezTo>
                  <a:pt x="2884923" y="3266404"/>
                  <a:pt x="2798153" y="3249839"/>
                  <a:pt x="2711382" y="3244317"/>
                </a:cubicBezTo>
                <a:lnTo>
                  <a:pt x="2554259" y="3236043"/>
                </a:lnTo>
                <a:lnTo>
                  <a:pt x="2554000" y="3236242"/>
                </a:lnTo>
                <a:cubicBezTo>
                  <a:pt x="2431625" y="3236242"/>
                  <a:pt x="2309249" y="3220000"/>
                  <a:pt x="2186874" y="3225414"/>
                </a:cubicBezTo>
                <a:cubicBezTo>
                  <a:pt x="2162399" y="3225414"/>
                  <a:pt x="2140643" y="3222707"/>
                  <a:pt x="2116168" y="3222707"/>
                </a:cubicBezTo>
                <a:lnTo>
                  <a:pt x="2116304" y="3221928"/>
                </a:lnTo>
                <a:lnTo>
                  <a:pt x="2113734" y="3224485"/>
                </a:lnTo>
                <a:cubicBezTo>
                  <a:pt x="2111016" y="3224485"/>
                  <a:pt x="2111016" y="3224485"/>
                  <a:pt x="2111016" y="3224485"/>
                </a:cubicBezTo>
                <a:lnTo>
                  <a:pt x="2055585" y="3225858"/>
                </a:lnTo>
                <a:lnTo>
                  <a:pt x="2111267" y="3225858"/>
                </a:lnTo>
                <a:cubicBezTo>
                  <a:pt x="2097679" y="3231265"/>
                  <a:pt x="2081373" y="3231265"/>
                  <a:pt x="2067784" y="3231265"/>
                </a:cubicBezTo>
                <a:cubicBezTo>
                  <a:pt x="1891133" y="3228561"/>
                  <a:pt x="1714483" y="3244780"/>
                  <a:pt x="1540551" y="3263701"/>
                </a:cubicBezTo>
                <a:cubicBezTo>
                  <a:pt x="1526962" y="3266404"/>
                  <a:pt x="1516091" y="3266404"/>
                  <a:pt x="1502503" y="3266404"/>
                </a:cubicBezTo>
                <a:lnTo>
                  <a:pt x="1499542" y="3265147"/>
                </a:lnTo>
                <a:lnTo>
                  <a:pt x="1499415" y="3265147"/>
                </a:lnTo>
                <a:cubicBezTo>
                  <a:pt x="1496702" y="3265147"/>
                  <a:pt x="1496702" y="3265147"/>
                  <a:pt x="1496702" y="3265147"/>
                </a:cubicBezTo>
                <a:lnTo>
                  <a:pt x="1488504" y="3265557"/>
                </a:lnTo>
                <a:lnTo>
                  <a:pt x="1442138" y="3265263"/>
                </a:lnTo>
                <a:lnTo>
                  <a:pt x="1396980" y="3270131"/>
                </a:lnTo>
                <a:lnTo>
                  <a:pt x="1388175" y="3270571"/>
                </a:lnTo>
                <a:cubicBezTo>
                  <a:pt x="1358330" y="3274639"/>
                  <a:pt x="1327807" y="3280741"/>
                  <a:pt x="1297283" y="3285487"/>
                </a:cubicBezTo>
                <a:lnTo>
                  <a:pt x="1249462" y="3289054"/>
                </a:lnTo>
                <a:lnTo>
                  <a:pt x="1246585" y="3289886"/>
                </a:lnTo>
                <a:lnTo>
                  <a:pt x="1236078" y="3290053"/>
                </a:lnTo>
                <a:lnTo>
                  <a:pt x="1211922" y="3291855"/>
                </a:lnTo>
                <a:lnTo>
                  <a:pt x="1205861" y="3292598"/>
                </a:lnTo>
                <a:cubicBezTo>
                  <a:pt x="1173281" y="3306158"/>
                  <a:pt x="1140702" y="3306158"/>
                  <a:pt x="1108123" y="3308870"/>
                </a:cubicBezTo>
                <a:cubicBezTo>
                  <a:pt x="945226" y="3327854"/>
                  <a:pt x="787758" y="3365821"/>
                  <a:pt x="624861" y="3390229"/>
                </a:cubicBezTo>
                <a:lnTo>
                  <a:pt x="621429" y="3389507"/>
                </a:lnTo>
                <a:lnTo>
                  <a:pt x="623780" y="3390962"/>
                </a:lnTo>
                <a:cubicBezTo>
                  <a:pt x="523358" y="3412454"/>
                  <a:pt x="422935" y="3436633"/>
                  <a:pt x="322513" y="3460812"/>
                </a:cubicBezTo>
                <a:cubicBezTo>
                  <a:pt x="273659" y="3474245"/>
                  <a:pt x="222091" y="3487677"/>
                  <a:pt x="173237" y="3503797"/>
                </a:cubicBezTo>
                <a:cubicBezTo>
                  <a:pt x="156952" y="3511856"/>
                  <a:pt x="137954" y="3517229"/>
                  <a:pt x="118955" y="3514543"/>
                </a:cubicBezTo>
                <a:cubicBezTo>
                  <a:pt x="273659" y="3450066"/>
                  <a:pt x="433792" y="3404395"/>
                  <a:pt x="602067" y="3377529"/>
                </a:cubicBezTo>
                <a:lnTo>
                  <a:pt x="605639" y="3379739"/>
                </a:lnTo>
                <a:lnTo>
                  <a:pt x="603142" y="3376669"/>
                </a:lnTo>
                <a:cubicBezTo>
                  <a:pt x="671016" y="3360397"/>
                  <a:pt x="738889" y="3346838"/>
                  <a:pt x="806763" y="3330566"/>
                </a:cubicBezTo>
                <a:cubicBezTo>
                  <a:pt x="942511" y="3295310"/>
                  <a:pt x="1080973" y="3284462"/>
                  <a:pt x="1216721" y="3265478"/>
                </a:cubicBezTo>
                <a:lnTo>
                  <a:pt x="1217725" y="3265201"/>
                </a:lnTo>
                <a:lnTo>
                  <a:pt x="1217244" y="3265147"/>
                </a:lnTo>
                <a:lnTo>
                  <a:pt x="1219022" y="3264843"/>
                </a:lnTo>
                <a:lnTo>
                  <a:pt x="1232671" y="3261071"/>
                </a:lnTo>
                <a:lnTo>
                  <a:pt x="1237552" y="3261666"/>
                </a:lnTo>
                <a:lnTo>
                  <a:pt x="1333911" y="3245146"/>
                </a:lnTo>
                <a:cubicBezTo>
                  <a:pt x="1372574" y="3240739"/>
                  <a:pt x="1411237" y="3238027"/>
                  <a:pt x="1450578" y="3235315"/>
                </a:cubicBezTo>
                <a:cubicBezTo>
                  <a:pt x="1453291" y="3235315"/>
                  <a:pt x="1456004" y="3235315"/>
                  <a:pt x="1458718" y="3235315"/>
                </a:cubicBezTo>
                <a:lnTo>
                  <a:pt x="1461923" y="3235607"/>
                </a:lnTo>
                <a:lnTo>
                  <a:pt x="1703612" y="3212343"/>
                </a:lnTo>
                <a:cubicBezTo>
                  <a:pt x="1760684" y="3206937"/>
                  <a:pt x="1820473" y="3201531"/>
                  <a:pt x="1877545" y="3196125"/>
                </a:cubicBezTo>
                <a:cubicBezTo>
                  <a:pt x="1899966" y="3194097"/>
                  <a:pt x="1917801" y="3178386"/>
                  <a:pt x="1939076" y="3171797"/>
                </a:cubicBezTo>
                <a:lnTo>
                  <a:pt x="1958659" y="3169467"/>
                </a:lnTo>
                <a:lnTo>
                  <a:pt x="1961516" y="3167704"/>
                </a:lnTo>
                <a:cubicBezTo>
                  <a:pt x="1994135" y="3162297"/>
                  <a:pt x="2002289" y="3140666"/>
                  <a:pt x="2002289" y="3108220"/>
                </a:cubicBezTo>
                <a:cubicBezTo>
                  <a:pt x="2002289" y="2962213"/>
                  <a:pt x="2007726" y="2816207"/>
                  <a:pt x="2010444" y="2667496"/>
                </a:cubicBezTo>
                <a:lnTo>
                  <a:pt x="2015429" y="2640221"/>
                </a:lnTo>
                <a:lnTo>
                  <a:pt x="2015353" y="2637600"/>
                </a:lnTo>
                <a:cubicBezTo>
                  <a:pt x="2020802" y="2599618"/>
                  <a:pt x="2004455" y="2558924"/>
                  <a:pt x="2018077" y="2518229"/>
                </a:cubicBezTo>
                <a:lnTo>
                  <a:pt x="2018305" y="2518265"/>
                </a:lnTo>
                <a:lnTo>
                  <a:pt x="2023026" y="2443074"/>
                </a:lnTo>
                <a:cubicBezTo>
                  <a:pt x="2027106" y="2418033"/>
                  <a:pt x="2031865" y="2392993"/>
                  <a:pt x="2031865" y="2367276"/>
                </a:cubicBezTo>
                <a:cubicBezTo>
                  <a:pt x="2031865" y="2353740"/>
                  <a:pt x="2029145" y="2340205"/>
                  <a:pt x="2015548" y="2329377"/>
                </a:cubicBezTo>
                <a:cubicBezTo>
                  <a:pt x="1993792" y="2310427"/>
                  <a:pt x="2010109" y="2291478"/>
                  <a:pt x="2015548" y="2272529"/>
                </a:cubicBezTo>
                <a:lnTo>
                  <a:pt x="2016546" y="2271631"/>
                </a:lnTo>
                <a:lnTo>
                  <a:pt x="2015405" y="2271601"/>
                </a:lnTo>
                <a:lnTo>
                  <a:pt x="2023546" y="2239184"/>
                </a:lnTo>
                <a:lnTo>
                  <a:pt x="2023758" y="2239291"/>
                </a:lnTo>
                <a:lnTo>
                  <a:pt x="2031708" y="2215779"/>
                </a:lnTo>
                <a:lnTo>
                  <a:pt x="2031893" y="2215735"/>
                </a:lnTo>
                <a:cubicBezTo>
                  <a:pt x="2037251" y="2202164"/>
                  <a:pt x="2045288" y="2191307"/>
                  <a:pt x="2050646" y="2177737"/>
                </a:cubicBezTo>
                <a:cubicBezTo>
                  <a:pt x="2053325" y="2172309"/>
                  <a:pt x="2074756" y="2164166"/>
                  <a:pt x="2056003" y="2156024"/>
                </a:cubicBezTo>
                <a:cubicBezTo>
                  <a:pt x="2050646" y="2151953"/>
                  <a:pt x="2043279" y="2148560"/>
                  <a:pt x="2035912" y="2148221"/>
                </a:cubicBezTo>
                <a:cubicBezTo>
                  <a:pt x="2028545" y="2147881"/>
                  <a:pt x="2021178" y="2150595"/>
                  <a:pt x="2015820" y="2158738"/>
                </a:cubicBezTo>
                <a:cubicBezTo>
                  <a:pt x="2007783" y="2169594"/>
                  <a:pt x="2002425" y="2180451"/>
                  <a:pt x="1989031" y="2188593"/>
                </a:cubicBezTo>
                <a:lnTo>
                  <a:pt x="1989133" y="2188821"/>
                </a:lnTo>
                <a:lnTo>
                  <a:pt x="1988502" y="2188491"/>
                </a:lnTo>
                <a:lnTo>
                  <a:pt x="1968216" y="2195991"/>
                </a:lnTo>
                <a:lnTo>
                  <a:pt x="1966455" y="2195796"/>
                </a:lnTo>
                <a:cubicBezTo>
                  <a:pt x="1909348" y="2209333"/>
                  <a:pt x="1893032" y="2166016"/>
                  <a:pt x="1873996" y="2125406"/>
                </a:cubicBezTo>
                <a:cubicBezTo>
                  <a:pt x="1857680" y="2090211"/>
                  <a:pt x="1835924" y="2055016"/>
                  <a:pt x="1822328" y="2017113"/>
                </a:cubicBezTo>
                <a:cubicBezTo>
                  <a:pt x="1816889" y="2000869"/>
                  <a:pt x="1803292" y="1984626"/>
                  <a:pt x="1816889" y="1968382"/>
                </a:cubicBezTo>
                <a:lnTo>
                  <a:pt x="1817785" y="1968939"/>
                </a:lnTo>
                <a:lnTo>
                  <a:pt x="1817743" y="1935188"/>
                </a:lnTo>
                <a:cubicBezTo>
                  <a:pt x="1823214" y="1903881"/>
                  <a:pt x="1843573" y="1879038"/>
                  <a:pt x="1863931" y="1852674"/>
                </a:cubicBezTo>
                <a:cubicBezTo>
                  <a:pt x="1893790" y="1814818"/>
                  <a:pt x="1923649" y="1774259"/>
                  <a:pt x="1961652" y="1744515"/>
                </a:cubicBezTo>
                <a:lnTo>
                  <a:pt x="1962304" y="1744008"/>
                </a:lnTo>
                <a:lnTo>
                  <a:pt x="1962042" y="1743991"/>
                </a:lnTo>
                <a:cubicBezTo>
                  <a:pt x="1981029" y="1687014"/>
                  <a:pt x="2029855" y="1673448"/>
                  <a:pt x="2081392" y="1657169"/>
                </a:cubicBezTo>
                <a:cubicBezTo>
                  <a:pt x="2099702" y="1651065"/>
                  <a:pt x="2121063" y="1649538"/>
                  <a:pt x="2137465" y="1637711"/>
                </a:cubicBezTo>
                <a:lnTo>
                  <a:pt x="2151478" y="1622378"/>
                </a:lnTo>
                <a:lnTo>
                  <a:pt x="2151082" y="1622197"/>
                </a:lnTo>
                <a:cubicBezTo>
                  <a:pt x="2153813" y="1595179"/>
                  <a:pt x="2164735" y="1568161"/>
                  <a:pt x="2131969" y="1546546"/>
                </a:cubicBezTo>
                <a:cubicBezTo>
                  <a:pt x="2118316" y="1541143"/>
                  <a:pt x="2112855" y="1524932"/>
                  <a:pt x="2123777" y="1514125"/>
                </a:cubicBezTo>
                <a:cubicBezTo>
                  <a:pt x="2131969" y="1500616"/>
                  <a:pt x="2131969" y="1487107"/>
                  <a:pt x="2129238" y="1473598"/>
                </a:cubicBezTo>
                <a:cubicBezTo>
                  <a:pt x="2126508" y="1427667"/>
                  <a:pt x="2145621" y="1400649"/>
                  <a:pt x="2189309" y="1381736"/>
                </a:cubicBezTo>
                <a:cubicBezTo>
                  <a:pt x="2204327" y="1376333"/>
                  <a:pt x="2217980" y="1373631"/>
                  <a:pt x="2230950" y="1374644"/>
                </a:cubicBezTo>
                <a:close/>
                <a:moveTo>
                  <a:pt x="3305193" y="1356015"/>
                </a:moveTo>
                <a:cubicBezTo>
                  <a:pt x="3314091" y="1356649"/>
                  <a:pt x="3321109" y="1368312"/>
                  <a:pt x="3325120" y="1378455"/>
                </a:cubicBezTo>
                <a:cubicBezTo>
                  <a:pt x="3330467" y="1386569"/>
                  <a:pt x="3330467" y="1391978"/>
                  <a:pt x="3325120" y="1400092"/>
                </a:cubicBezTo>
                <a:cubicBezTo>
                  <a:pt x="3317099" y="1416320"/>
                  <a:pt x="3303730" y="1421729"/>
                  <a:pt x="3293036" y="1408206"/>
                </a:cubicBezTo>
                <a:cubicBezTo>
                  <a:pt x="3282341" y="1391978"/>
                  <a:pt x="3279667" y="1370341"/>
                  <a:pt x="3295709" y="1359522"/>
                </a:cubicBezTo>
                <a:cubicBezTo>
                  <a:pt x="3299051" y="1356818"/>
                  <a:pt x="3302226" y="1355804"/>
                  <a:pt x="3305193" y="1356015"/>
                </a:cubicBezTo>
                <a:close/>
                <a:moveTo>
                  <a:pt x="744707" y="1349746"/>
                </a:moveTo>
                <a:cubicBezTo>
                  <a:pt x="773580" y="1350093"/>
                  <a:pt x="802793" y="1351482"/>
                  <a:pt x="832685" y="1354260"/>
                </a:cubicBezTo>
                <a:cubicBezTo>
                  <a:pt x="840837" y="1354260"/>
                  <a:pt x="854424" y="1351482"/>
                  <a:pt x="854424" y="1362595"/>
                </a:cubicBezTo>
                <a:cubicBezTo>
                  <a:pt x="857142" y="1379264"/>
                  <a:pt x="840837" y="1373707"/>
                  <a:pt x="829967" y="1373707"/>
                </a:cubicBezTo>
                <a:cubicBezTo>
                  <a:pt x="718551" y="1368151"/>
                  <a:pt x="604417" y="1373707"/>
                  <a:pt x="490284" y="1373707"/>
                </a:cubicBezTo>
                <a:cubicBezTo>
                  <a:pt x="425064" y="1373707"/>
                  <a:pt x="359845" y="1382042"/>
                  <a:pt x="294626" y="1379264"/>
                </a:cubicBezTo>
                <a:cubicBezTo>
                  <a:pt x="272886" y="1379264"/>
                  <a:pt x="256581" y="1368151"/>
                  <a:pt x="234842" y="1368151"/>
                </a:cubicBezTo>
                <a:cubicBezTo>
                  <a:pt x="256581" y="1354260"/>
                  <a:pt x="281039" y="1359817"/>
                  <a:pt x="302778" y="1359817"/>
                </a:cubicBezTo>
                <a:cubicBezTo>
                  <a:pt x="357128" y="1354260"/>
                  <a:pt x="414195" y="1357038"/>
                  <a:pt x="468544" y="1351482"/>
                </a:cubicBezTo>
                <a:cubicBezTo>
                  <a:pt x="531046" y="1348704"/>
                  <a:pt x="596265" y="1351482"/>
                  <a:pt x="658767" y="1351482"/>
                </a:cubicBezTo>
                <a:cubicBezTo>
                  <a:pt x="687300" y="1350093"/>
                  <a:pt x="715833" y="1349398"/>
                  <a:pt x="744707" y="1349746"/>
                </a:cubicBezTo>
                <a:close/>
                <a:moveTo>
                  <a:pt x="3834422" y="1337128"/>
                </a:moveTo>
                <a:lnTo>
                  <a:pt x="3834129" y="1337418"/>
                </a:lnTo>
                <a:lnTo>
                  <a:pt x="3834112" y="1337328"/>
                </a:lnTo>
                <a:close/>
                <a:moveTo>
                  <a:pt x="3042971" y="1308523"/>
                </a:moveTo>
                <a:cubicBezTo>
                  <a:pt x="3053766" y="1305841"/>
                  <a:pt x="3067260" y="1321935"/>
                  <a:pt x="3078055" y="1319253"/>
                </a:cubicBezTo>
                <a:cubicBezTo>
                  <a:pt x="3069959" y="1311206"/>
                  <a:pt x="3069959" y="1383629"/>
                  <a:pt x="3045670" y="1327300"/>
                </a:cubicBezTo>
                <a:cubicBezTo>
                  <a:pt x="3037574" y="1332664"/>
                  <a:pt x="3042971" y="1346076"/>
                  <a:pt x="3024080" y="1351441"/>
                </a:cubicBezTo>
                <a:cubicBezTo>
                  <a:pt x="3029478" y="1332664"/>
                  <a:pt x="3029478" y="1311206"/>
                  <a:pt x="3042971" y="1308523"/>
                </a:cubicBezTo>
                <a:close/>
                <a:moveTo>
                  <a:pt x="600331" y="1269639"/>
                </a:moveTo>
                <a:lnTo>
                  <a:pt x="604386" y="1286733"/>
                </a:lnTo>
                <a:lnTo>
                  <a:pt x="605146" y="1286733"/>
                </a:lnTo>
                <a:close/>
                <a:moveTo>
                  <a:pt x="267940" y="1229000"/>
                </a:moveTo>
                <a:lnTo>
                  <a:pt x="260476" y="1245017"/>
                </a:lnTo>
                <a:lnTo>
                  <a:pt x="267940" y="1238203"/>
                </a:lnTo>
                <a:close/>
                <a:moveTo>
                  <a:pt x="1352008" y="1198982"/>
                </a:moveTo>
                <a:cubicBezTo>
                  <a:pt x="1359387" y="1199705"/>
                  <a:pt x="1367484" y="1201746"/>
                  <a:pt x="1376255" y="1205148"/>
                </a:cubicBezTo>
                <a:cubicBezTo>
                  <a:pt x="1343870" y="1210591"/>
                  <a:pt x="1314183" y="1216034"/>
                  <a:pt x="1319581" y="1251412"/>
                </a:cubicBezTo>
                <a:cubicBezTo>
                  <a:pt x="1322279" y="1284069"/>
                  <a:pt x="1349267" y="1265019"/>
                  <a:pt x="1376255" y="1262298"/>
                </a:cubicBezTo>
                <a:cubicBezTo>
                  <a:pt x="1357363" y="1286791"/>
                  <a:pt x="1341171" y="1286791"/>
                  <a:pt x="1322279" y="1278627"/>
                </a:cubicBezTo>
                <a:cubicBezTo>
                  <a:pt x="1303388" y="1267741"/>
                  <a:pt x="1295292" y="1248691"/>
                  <a:pt x="1306087" y="1226919"/>
                </a:cubicBezTo>
                <a:cubicBezTo>
                  <a:pt x="1314183" y="1206509"/>
                  <a:pt x="1329870" y="1196814"/>
                  <a:pt x="1352008" y="1198982"/>
                </a:cubicBezTo>
                <a:close/>
                <a:moveTo>
                  <a:pt x="976120" y="1197681"/>
                </a:moveTo>
                <a:cubicBezTo>
                  <a:pt x="981161" y="1197386"/>
                  <a:pt x="987882" y="1198902"/>
                  <a:pt x="996843" y="1202943"/>
                </a:cubicBezTo>
                <a:cubicBezTo>
                  <a:pt x="969270" y="1197555"/>
                  <a:pt x="974785" y="1216412"/>
                  <a:pt x="972027" y="1229882"/>
                </a:cubicBezTo>
                <a:cubicBezTo>
                  <a:pt x="969270" y="1246046"/>
                  <a:pt x="980299" y="1275679"/>
                  <a:pt x="960998" y="1275679"/>
                </a:cubicBezTo>
                <a:cubicBezTo>
                  <a:pt x="944455" y="1272985"/>
                  <a:pt x="958241" y="1246046"/>
                  <a:pt x="960998" y="1229882"/>
                </a:cubicBezTo>
                <a:cubicBezTo>
                  <a:pt x="960998" y="1215739"/>
                  <a:pt x="960998" y="1198565"/>
                  <a:pt x="976120" y="1197681"/>
                </a:cubicBezTo>
                <a:close/>
                <a:moveTo>
                  <a:pt x="1611864" y="1194815"/>
                </a:moveTo>
                <a:cubicBezTo>
                  <a:pt x="1622381" y="1193797"/>
                  <a:pt x="1633916" y="1197870"/>
                  <a:pt x="1646130" y="1204659"/>
                </a:cubicBezTo>
                <a:cubicBezTo>
                  <a:pt x="1621703" y="1210090"/>
                  <a:pt x="1599990" y="1210090"/>
                  <a:pt x="1589133" y="1234529"/>
                </a:cubicBezTo>
                <a:cubicBezTo>
                  <a:pt x="1586419" y="1242675"/>
                  <a:pt x="1580991" y="1256253"/>
                  <a:pt x="1591847" y="1264399"/>
                </a:cubicBezTo>
                <a:cubicBezTo>
                  <a:pt x="1605418" y="1275261"/>
                  <a:pt x="1621703" y="1269830"/>
                  <a:pt x="1635273" y="1264399"/>
                </a:cubicBezTo>
                <a:cubicBezTo>
                  <a:pt x="1621703" y="1286123"/>
                  <a:pt x="1605418" y="1291554"/>
                  <a:pt x="1583705" y="1275261"/>
                </a:cubicBezTo>
                <a:cubicBezTo>
                  <a:pt x="1561992" y="1256253"/>
                  <a:pt x="1570134" y="1234529"/>
                  <a:pt x="1583705" y="1215521"/>
                </a:cubicBezTo>
                <a:cubicBezTo>
                  <a:pt x="1591847" y="1201943"/>
                  <a:pt x="1601347" y="1195833"/>
                  <a:pt x="1611864" y="1194815"/>
                </a:cubicBezTo>
                <a:close/>
                <a:moveTo>
                  <a:pt x="1057576" y="1193612"/>
                </a:moveTo>
                <a:cubicBezTo>
                  <a:pt x="1063606" y="1194969"/>
                  <a:pt x="1070278" y="1197853"/>
                  <a:pt x="1077805" y="1202603"/>
                </a:cubicBezTo>
                <a:cubicBezTo>
                  <a:pt x="1031275" y="1208031"/>
                  <a:pt x="1014852" y="1224316"/>
                  <a:pt x="1017589" y="1267742"/>
                </a:cubicBezTo>
                <a:cubicBezTo>
                  <a:pt x="998430" y="1248743"/>
                  <a:pt x="998430" y="1235172"/>
                  <a:pt x="1014852" y="1213459"/>
                </a:cubicBezTo>
                <a:cubicBezTo>
                  <a:pt x="1027169" y="1199210"/>
                  <a:pt x="1039486" y="1189541"/>
                  <a:pt x="1057576" y="1193612"/>
                </a:cubicBezTo>
                <a:close/>
                <a:moveTo>
                  <a:pt x="4145566" y="1187934"/>
                </a:moveTo>
                <a:cubicBezTo>
                  <a:pt x="4140350" y="1185517"/>
                  <a:pt x="4136278" y="1192641"/>
                  <a:pt x="4132207" y="1196713"/>
                </a:cubicBezTo>
                <a:cubicBezTo>
                  <a:pt x="4107780" y="1218426"/>
                  <a:pt x="4086067" y="1240139"/>
                  <a:pt x="4067068" y="1264566"/>
                </a:cubicBezTo>
                <a:lnTo>
                  <a:pt x="4068173" y="1264345"/>
                </a:lnTo>
                <a:lnTo>
                  <a:pt x="4067138" y="1264993"/>
                </a:lnTo>
                <a:cubicBezTo>
                  <a:pt x="4034835" y="1305750"/>
                  <a:pt x="3997149" y="1341072"/>
                  <a:pt x="3970231" y="1389979"/>
                </a:cubicBezTo>
                <a:cubicBezTo>
                  <a:pt x="3978307" y="1387262"/>
                  <a:pt x="3986382" y="1387262"/>
                  <a:pt x="3997149" y="1384545"/>
                </a:cubicBezTo>
                <a:lnTo>
                  <a:pt x="3997288" y="1384578"/>
                </a:lnTo>
                <a:lnTo>
                  <a:pt x="4002673" y="1405853"/>
                </a:lnTo>
                <a:lnTo>
                  <a:pt x="4004404" y="1404546"/>
                </a:lnTo>
                <a:lnTo>
                  <a:pt x="4002729" y="1406136"/>
                </a:lnTo>
                <a:cubicBezTo>
                  <a:pt x="3967490" y="1441281"/>
                  <a:pt x="3929540" y="1476426"/>
                  <a:pt x="3905143" y="1516978"/>
                </a:cubicBezTo>
                <a:cubicBezTo>
                  <a:pt x="3926829" y="1502109"/>
                  <a:pt x="3945127" y="1483185"/>
                  <a:pt x="3963763" y="1464261"/>
                </a:cubicBezTo>
                <a:lnTo>
                  <a:pt x="4024206" y="1411725"/>
                </a:lnTo>
                <a:lnTo>
                  <a:pt x="4024206" y="1421728"/>
                </a:lnTo>
                <a:lnTo>
                  <a:pt x="4024898" y="1421174"/>
                </a:lnTo>
                <a:lnTo>
                  <a:pt x="4024436" y="1422139"/>
                </a:lnTo>
                <a:cubicBezTo>
                  <a:pt x="4016292" y="1430266"/>
                  <a:pt x="4005434" y="1441101"/>
                  <a:pt x="3997291" y="1451936"/>
                </a:cubicBezTo>
                <a:lnTo>
                  <a:pt x="3998643" y="1453960"/>
                </a:lnTo>
                <a:lnTo>
                  <a:pt x="3996557" y="1451891"/>
                </a:lnTo>
                <a:cubicBezTo>
                  <a:pt x="3953165" y="1489538"/>
                  <a:pt x="3907062" y="1527184"/>
                  <a:pt x="3871806" y="1583654"/>
                </a:cubicBezTo>
                <a:cubicBezTo>
                  <a:pt x="3893502" y="1578276"/>
                  <a:pt x="3896214" y="1562142"/>
                  <a:pt x="3909774" y="1562142"/>
                </a:cubicBezTo>
                <a:lnTo>
                  <a:pt x="3910427" y="1561406"/>
                </a:lnTo>
                <a:lnTo>
                  <a:pt x="3910427" y="1562216"/>
                </a:lnTo>
                <a:lnTo>
                  <a:pt x="3909906" y="1563016"/>
                </a:lnTo>
                <a:lnTo>
                  <a:pt x="3910427" y="1562525"/>
                </a:lnTo>
                <a:lnTo>
                  <a:pt x="3910427" y="1562994"/>
                </a:lnTo>
                <a:cubicBezTo>
                  <a:pt x="3904998" y="1584664"/>
                  <a:pt x="3880567" y="1595499"/>
                  <a:pt x="3866995" y="1614460"/>
                </a:cubicBezTo>
                <a:cubicBezTo>
                  <a:pt x="3861566" y="1622586"/>
                  <a:pt x="3847993" y="1638839"/>
                  <a:pt x="3864280" y="1646965"/>
                </a:cubicBezTo>
                <a:cubicBezTo>
                  <a:pt x="3880567" y="1655091"/>
                  <a:pt x="3888711" y="1641547"/>
                  <a:pt x="3891425" y="1625295"/>
                </a:cubicBezTo>
                <a:lnTo>
                  <a:pt x="3893968" y="1622087"/>
                </a:lnTo>
                <a:lnTo>
                  <a:pt x="3923158" y="1595423"/>
                </a:lnTo>
                <a:lnTo>
                  <a:pt x="3924230" y="1593676"/>
                </a:lnTo>
                <a:lnTo>
                  <a:pt x="3923736" y="1594766"/>
                </a:lnTo>
                <a:cubicBezTo>
                  <a:pt x="3980805" y="1551677"/>
                  <a:pt x="4032439" y="1500508"/>
                  <a:pt x="4081356" y="1449339"/>
                </a:cubicBezTo>
                <a:lnTo>
                  <a:pt x="4081270" y="1449342"/>
                </a:lnTo>
                <a:lnTo>
                  <a:pt x="4081440" y="1449227"/>
                </a:lnTo>
                <a:lnTo>
                  <a:pt x="4121723" y="1417069"/>
                </a:lnTo>
                <a:lnTo>
                  <a:pt x="4121709" y="1417084"/>
                </a:lnTo>
                <a:lnTo>
                  <a:pt x="4116473" y="1435345"/>
                </a:lnTo>
                <a:lnTo>
                  <a:pt x="4115875" y="1435544"/>
                </a:lnTo>
                <a:cubicBezTo>
                  <a:pt x="4045323" y="1508512"/>
                  <a:pt x="3961204" y="1567968"/>
                  <a:pt x="3898793" y="1649044"/>
                </a:cubicBezTo>
                <a:cubicBezTo>
                  <a:pt x="3908969" y="1649044"/>
                  <a:pt x="3922197" y="1655125"/>
                  <a:pt x="3931610" y="1649044"/>
                </a:cubicBezTo>
                <a:lnTo>
                  <a:pt x="3939025" y="1638879"/>
                </a:lnTo>
                <a:lnTo>
                  <a:pt x="3939598" y="1639216"/>
                </a:lnTo>
                <a:cubicBezTo>
                  <a:pt x="3939598" y="1639216"/>
                  <a:pt x="3942362" y="1639216"/>
                  <a:pt x="3945125" y="1636504"/>
                </a:cubicBezTo>
                <a:cubicBezTo>
                  <a:pt x="3956179" y="1622944"/>
                  <a:pt x="3967233" y="1612096"/>
                  <a:pt x="3981050" y="1603960"/>
                </a:cubicBezTo>
                <a:lnTo>
                  <a:pt x="3983055" y="1602703"/>
                </a:lnTo>
                <a:lnTo>
                  <a:pt x="3996992" y="1602703"/>
                </a:lnTo>
                <a:lnTo>
                  <a:pt x="3996992" y="1602704"/>
                </a:lnTo>
                <a:cubicBezTo>
                  <a:pt x="4002435" y="1602704"/>
                  <a:pt x="4010599" y="1602704"/>
                  <a:pt x="4016042" y="1602704"/>
                </a:cubicBezTo>
                <a:cubicBezTo>
                  <a:pt x="4026927" y="1592045"/>
                  <a:pt x="4037813" y="1581386"/>
                  <a:pt x="4048699" y="1568062"/>
                </a:cubicBezTo>
                <a:lnTo>
                  <a:pt x="4049041" y="1567778"/>
                </a:lnTo>
                <a:lnTo>
                  <a:pt x="4056182" y="1567778"/>
                </a:lnTo>
                <a:lnTo>
                  <a:pt x="4056783" y="1567194"/>
                </a:lnTo>
                <a:lnTo>
                  <a:pt x="4056646" y="1567930"/>
                </a:lnTo>
                <a:cubicBezTo>
                  <a:pt x="4062098" y="1573297"/>
                  <a:pt x="4056646" y="1594766"/>
                  <a:pt x="4070278" y="1584032"/>
                </a:cubicBezTo>
                <a:cubicBezTo>
                  <a:pt x="4108447" y="1557195"/>
                  <a:pt x="4141163" y="1522308"/>
                  <a:pt x="4176606" y="1484737"/>
                </a:cubicBezTo>
                <a:cubicBezTo>
                  <a:pt x="4157521" y="1482053"/>
                  <a:pt x="4154795" y="1498155"/>
                  <a:pt x="4143890" y="1498155"/>
                </a:cubicBezTo>
                <a:lnTo>
                  <a:pt x="4142815" y="1498101"/>
                </a:lnTo>
                <a:lnTo>
                  <a:pt x="4143268" y="1497685"/>
                </a:lnTo>
                <a:lnTo>
                  <a:pt x="4143268" y="1484574"/>
                </a:lnTo>
                <a:lnTo>
                  <a:pt x="4143519" y="1484077"/>
                </a:lnTo>
                <a:cubicBezTo>
                  <a:pt x="4157027" y="1473369"/>
                  <a:pt x="4173236" y="1462661"/>
                  <a:pt x="4186744" y="1449276"/>
                </a:cubicBezTo>
                <a:cubicBezTo>
                  <a:pt x="4192147" y="1442584"/>
                  <a:pt x="4197550" y="1435892"/>
                  <a:pt x="4198901" y="1429199"/>
                </a:cubicBezTo>
                <a:lnTo>
                  <a:pt x="4187052" y="1409630"/>
                </a:lnTo>
                <a:lnTo>
                  <a:pt x="4187719" y="1409029"/>
                </a:lnTo>
                <a:cubicBezTo>
                  <a:pt x="4187719" y="1406330"/>
                  <a:pt x="4187719" y="1403631"/>
                  <a:pt x="4187719" y="1400932"/>
                </a:cubicBezTo>
                <a:lnTo>
                  <a:pt x="4187547" y="1400020"/>
                </a:lnTo>
                <a:lnTo>
                  <a:pt x="4200419" y="1384628"/>
                </a:lnTo>
                <a:lnTo>
                  <a:pt x="4199920" y="1384232"/>
                </a:lnTo>
                <a:lnTo>
                  <a:pt x="4200878" y="1384217"/>
                </a:lnTo>
                <a:cubicBezTo>
                  <a:pt x="4200878" y="1362547"/>
                  <a:pt x="4203593" y="1340877"/>
                  <a:pt x="4198164" y="1319207"/>
                </a:cubicBezTo>
                <a:cubicBezTo>
                  <a:pt x="4198164" y="1311081"/>
                  <a:pt x="4199521" y="1301600"/>
                  <a:pt x="4197825" y="1293136"/>
                </a:cubicBezTo>
                <a:lnTo>
                  <a:pt x="4179164" y="1273161"/>
                </a:lnTo>
                <a:lnTo>
                  <a:pt x="4186382" y="1257783"/>
                </a:lnTo>
                <a:lnTo>
                  <a:pt x="4173877" y="1244327"/>
                </a:lnTo>
                <a:lnTo>
                  <a:pt x="4174331" y="1243235"/>
                </a:lnTo>
                <a:cubicBezTo>
                  <a:pt x="4179781" y="1227002"/>
                  <a:pt x="4166157" y="1216180"/>
                  <a:pt x="4160707" y="1202653"/>
                </a:cubicBezTo>
                <a:lnTo>
                  <a:pt x="4160563" y="1202688"/>
                </a:lnTo>
                <a:lnTo>
                  <a:pt x="4152397" y="1194716"/>
                </a:lnTo>
                <a:lnTo>
                  <a:pt x="4144347" y="1201837"/>
                </a:lnTo>
                <a:lnTo>
                  <a:pt x="4151206" y="1193999"/>
                </a:lnTo>
                <a:cubicBezTo>
                  <a:pt x="4149171" y="1190606"/>
                  <a:pt x="4147305" y="1188740"/>
                  <a:pt x="4145566" y="1187934"/>
                </a:cubicBezTo>
                <a:close/>
                <a:moveTo>
                  <a:pt x="2388011" y="1164554"/>
                </a:moveTo>
                <a:cubicBezTo>
                  <a:pt x="2393445" y="1164554"/>
                  <a:pt x="2398879" y="1164554"/>
                  <a:pt x="2404314" y="1167275"/>
                </a:cubicBezTo>
                <a:cubicBezTo>
                  <a:pt x="2415182" y="1167275"/>
                  <a:pt x="2428767" y="1164554"/>
                  <a:pt x="2428767" y="1180882"/>
                </a:cubicBezTo>
                <a:cubicBezTo>
                  <a:pt x="2428767" y="1197211"/>
                  <a:pt x="2412465" y="1189047"/>
                  <a:pt x="2404314" y="1191768"/>
                </a:cubicBezTo>
                <a:cubicBezTo>
                  <a:pt x="2377143" y="1197211"/>
                  <a:pt x="2349972" y="1194490"/>
                  <a:pt x="2320085" y="1194490"/>
                </a:cubicBezTo>
                <a:cubicBezTo>
                  <a:pt x="2227704" y="1197211"/>
                  <a:pt x="2135324" y="1199932"/>
                  <a:pt x="2042944" y="1199932"/>
                </a:cubicBezTo>
                <a:cubicBezTo>
                  <a:pt x="1988602" y="1202654"/>
                  <a:pt x="1934261" y="1197211"/>
                  <a:pt x="1879919" y="1194490"/>
                </a:cubicBezTo>
                <a:cubicBezTo>
                  <a:pt x="1874485" y="1194490"/>
                  <a:pt x="1863617" y="1199932"/>
                  <a:pt x="1863617" y="1189047"/>
                </a:cubicBezTo>
                <a:cubicBezTo>
                  <a:pt x="1863617" y="1178161"/>
                  <a:pt x="1871768" y="1172718"/>
                  <a:pt x="1879919" y="1175440"/>
                </a:cubicBezTo>
                <a:cubicBezTo>
                  <a:pt x="1917958" y="1183604"/>
                  <a:pt x="1955997" y="1178161"/>
                  <a:pt x="1994036" y="1178161"/>
                </a:cubicBezTo>
                <a:cubicBezTo>
                  <a:pt x="2021207" y="1178161"/>
                  <a:pt x="2051095" y="1186325"/>
                  <a:pt x="2080983" y="1175440"/>
                </a:cubicBezTo>
                <a:cubicBezTo>
                  <a:pt x="2102719" y="1167275"/>
                  <a:pt x="2127173" y="1169997"/>
                  <a:pt x="2148909" y="1169997"/>
                </a:cubicBezTo>
                <a:cubicBezTo>
                  <a:pt x="2230421" y="1172718"/>
                  <a:pt x="2306499" y="1167275"/>
                  <a:pt x="2388011" y="1164554"/>
                </a:cubicBezTo>
                <a:close/>
                <a:moveTo>
                  <a:pt x="3496838" y="1156616"/>
                </a:moveTo>
                <a:cubicBezTo>
                  <a:pt x="3513030" y="1175730"/>
                  <a:pt x="3513030" y="1192113"/>
                  <a:pt x="3502235" y="1213957"/>
                </a:cubicBezTo>
                <a:cubicBezTo>
                  <a:pt x="3499536" y="1219418"/>
                  <a:pt x="3491440" y="1224879"/>
                  <a:pt x="3483344" y="1219418"/>
                </a:cubicBezTo>
                <a:cubicBezTo>
                  <a:pt x="3459055" y="1203035"/>
                  <a:pt x="3467151" y="1181191"/>
                  <a:pt x="3467151" y="1159346"/>
                </a:cubicBezTo>
                <a:cubicBezTo>
                  <a:pt x="3488741" y="1162077"/>
                  <a:pt x="3472549" y="1186652"/>
                  <a:pt x="3488741" y="1194843"/>
                </a:cubicBezTo>
                <a:cubicBezTo>
                  <a:pt x="3499536" y="1183921"/>
                  <a:pt x="3491440" y="1170268"/>
                  <a:pt x="3496838" y="1156616"/>
                </a:cubicBezTo>
                <a:close/>
                <a:moveTo>
                  <a:pt x="3512589" y="1151854"/>
                </a:moveTo>
                <a:cubicBezTo>
                  <a:pt x="3534462" y="1162522"/>
                  <a:pt x="3526260" y="1181191"/>
                  <a:pt x="3537196" y="1191859"/>
                </a:cubicBezTo>
                <a:cubicBezTo>
                  <a:pt x="3545398" y="1183858"/>
                  <a:pt x="3539930" y="1170523"/>
                  <a:pt x="3545398" y="1162522"/>
                </a:cubicBezTo>
                <a:cubicBezTo>
                  <a:pt x="3550866" y="1162522"/>
                  <a:pt x="3553600" y="1167856"/>
                  <a:pt x="3553600" y="1173190"/>
                </a:cubicBezTo>
                <a:cubicBezTo>
                  <a:pt x="3559068" y="1191859"/>
                  <a:pt x="3553600" y="1213195"/>
                  <a:pt x="3531728" y="1215862"/>
                </a:cubicBezTo>
                <a:cubicBezTo>
                  <a:pt x="3509855" y="1218529"/>
                  <a:pt x="3518057" y="1194526"/>
                  <a:pt x="3512589" y="1178524"/>
                </a:cubicBezTo>
                <a:cubicBezTo>
                  <a:pt x="3512589" y="1173190"/>
                  <a:pt x="3512589" y="1162522"/>
                  <a:pt x="3512589" y="1151854"/>
                </a:cubicBezTo>
                <a:close/>
                <a:moveTo>
                  <a:pt x="3307052" y="1145504"/>
                </a:moveTo>
                <a:cubicBezTo>
                  <a:pt x="3320943" y="1164618"/>
                  <a:pt x="3320943" y="1183731"/>
                  <a:pt x="3309831" y="1202845"/>
                </a:cubicBezTo>
                <a:cubicBezTo>
                  <a:pt x="3304274" y="1213767"/>
                  <a:pt x="3293162" y="1213767"/>
                  <a:pt x="3284827" y="1208306"/>
                </a:cubicBezTo>
                <a:cubicBezTo>
                  <a:pt x="3265380" y="1191923"/>
                  <a:pt x="3276493" y="1170079"/>
                  <a:pt x="3276493" y="1150965"/>
                </a:cubicBezTo>
                <a:cubicBezTo>
                  <a:pt x="3295940" y="1156426"/>
                  <a:pt x="3287605" y="1170079"/>
                  <a:pt x="3293162" y="1181001"/>
                </a:cubicBezTo>
                <a:cubicBezTo>
                  <a:pt x="3309831" y="1172809"/>
                  <a:pt x="3295940" y="1156426"/>
                  <a:pt x="3307052" y="1145504"/>
                </a:cubicBezTo>
                <a:close/>
                <a:moveTo>
                  <a:pt x="3194648" y="1145504"/>
                </a:moveTo>
                <a:cubicBezTo>
                  <a:pt x="3211053" y="1153579"/>
                  <a:pt x="3208319" y="1167039"/>
                  <a:pt x="3213787" y="1175114"/>
                </a:cubicBezTo>
                <a:cubicBezTo>
                  <a:pt x="3230191" y="1172423"/>
                  <a:pt x="3213787" y="1158963"/>
                  <a:pt x="3224723" y="1153579"/>
                </a:cubicBezTo>
                <a:cubicBezTo>
                  <a:pt x="3235659" y="1167039"/>
                  <a:pt x="3238393" y="1183190"/>
                  <a:pt x="3227457" y="1196649"/>
                </a:cubicBezTo>
                <a:cubicBezTo>
                  <a:pt x="3221989" y="1204725"/>
                  <a:pt x="3208319" y="1207417"/>
                  <a:pt x="3202851" y="1199341"/>
                </a:cubicBezTo>
                <a:cubicBezTo>
                  <a:pt x="3189180" y="1185882"/>
                  <a:pt x="3191914" y="1167039"/>
                  <a:pt x="3194648" y="1145504"/>
                </a:cubicBezTo>
                <a:close/>
                <a:moveTo>
                  <a:pt x="3165367" y="1142329"/>
                </a:moveTo>
                <a:cubicBezTo>
                  <a:pt x="3187592" y="1145059"/>
                  <a:pt x="3173702" y="1169634"/>
                  <a:pt x="3182036" y="1180556"/>
                </a:cubicBezTo>
                <a:cubicBezTo>
                  <a:pt x="3182036" y="1196939"/>
                  <a:pt x="3179258" y="1207861"/>
                  <a:pt x="3165367" y="1207861"/>
                </a:cubicBezTo>
                <a:cubicBezTo>
                  <a:pt x="3143142" y="1210592"/>
                  <a:pt x="3145920" y="1194209"/>
                  <a:pt x="3145920" y="1180556"/>
                </a:cubicBezTo>
                <a:cubicBezTo>
                  <a:pt x="3145920" y="1164173"/>
                  <a:pt x="3143142" y="1142329"/>
                  <a:pt x="3165367" y="1142329"/>
                </a:cubicBezTo>
                <a:close/>
                <a:moveTo>
                  <a:pt x="3399482" y="1140741"/>
                </a:moveTo>
                <a:cubicBezTo>
                  <a:pt x="3428892" y="1143446"/>
                  <a:pt x="3420871" y="1173196"/>
                  <a:pt x="3428892" y="1186720"/>
                </a:cubicBezTo>
                <a:cubicBezTo>
                  <a:pt x="3428892" y="1200243"/>
                  <a:pt x="3428892" y="1213766"/>
                  <a:pt x="3412850" y="1213766"/>
                </a:cubicBezTo>
                <a:cubicBezTo>
                  <a:pt x="3388787" y="1211061"/>
                  <a:pt x="3380766" y="1197538"/>
                  <a:pt x="3380766" y="1175901"/>
                </a:cubicBezTo>
                <a:cubicBezTo>
                  <a:pt x="3383440" y="1162378"/>
                  <a:pt x="3378092" y="1140741"/>
                  <a:pt x="3399482" y="1140741"/>
                </a:cubicBezTo>
                <a:close/>
                <a:moveTo>
                  <a:pt x="3355867" y="1140741"/>
                </a:moveTo>
                <a:cubicBezTo>
                  <a:pt x="3372196" y="1156860"/>
                  <a:pt x="3374917" y="1175666"/>
                  <a:pt x="3366753" y="1197158"/>
                </a:cubicBezTo>
                <a:cubicBezTo>
                  <a:pt x="3364032" y="1207904"/>
                  <a:pt x="3355867" y="1210591"/>
                  <a:pt x="3344982" y="1205218"/>
                </a:cubicBezTo>
                <a:cubicBezTo>
                  <a:pt x="3317767" y="1191785"/>
                  <a:pt x="3339539" y="1167606"/>
                  <a:pt x="3334096" y="1148800"/>
                </a:cubicBezTo>
                <a:cubicBezTo>
                  <a:pt x="3347703" y="1156860"/>
                  <a:pt x="3342260" y="1170293"/>
                  <a:pt x="3347703" y="1181039"/>
                </a:cubicBezTo>
                <a:cubicBezTo>
                  <a:pt x="3361310" y="1170293"/>
                  <a:pt x="3347703" y="1154174"/>
                  <a:pt x="3355867" y="1140741"/>
                </a:cubicBezTo>
                <a:close/>
                <a:moveTo>
                  <a:pt x="2244040" y="1091529"/>
                </a:moveTo>
                <a:cubicBezTo>
                  <a:pt x="2306607" y="1091529"/>
                  <a:pt x="2366454" y="1102642"/>
                  <a:pt x="2426302" y="1097085"/>
                </a:cubicBezTo>
                <a:cubicBezTo>
                  <a:pt x="2448064" y="1094307"/>
                  <a:pt x="2469827" y="1097085"/>
                  <a:pt x="2497030" y="1110976"/>
                </a:cubicBezTo>
                <a:cubicBezTo>
                  <a:pt x="2445344" y="1110976"/>
                  <a:pt x="2401819" y="1113754"/>
                  <a:pt x="2358293" y="1110976"/>
                </a:cubicBezTo>
                <a:cubicBezTo>
                  <a:pt x="2287565" y="1108198"/>
                  <a:pt x="2216836" y="1110976"/>
                  <a:pt x="2146108" y="1108198"/>
                </a:cubicBezTo>
                <a:cubicBezTo>
                  <a:pt x="2075379" y="1108198"/>
                  <a:pt x="2007371" y="1124867"/>
                  <a:pt x="1939362" y="1110976"/>
                </a:cubicBezTo>
                <a:lnTo>
                  <a:pt x="1939362" y="1110138"/>
                </a:lnTo>
                <a:lnTo>
                  <a:pt x="1939819" y="1110001"/>
                </a:lnTo>
                <a:lnTo>
                  <a:pt x="1939819" y="1099847"/>
                </a:lnTo>
                <a:lnTo>
                  <a:pt x="2097142" y="1094307"/>
                </a:lnTo>
                <a:cubicBezTo>
                  <a:pt x="2146108" y="1091529"/>
                  <a:pt x="2195074" y="1094307"/>
                  <a:pt x="2244040" y="1091529"/>
                </a:cubicBezTo>
                <a:close/>
                <a:moveTo>
                  <a:pt x="3872081" y="1065849"/>
                </a:moveTo>
                <a:cubicBezTo>
                  <a:pt x="3865797" y="1066102"/>
                  <a:pt x="3857816" y="1067456"/>
                  <a:pt x="3847627" y="1069486"/>
                </a:cubicBezTo>
                <a:cubicBezTo>
                  <a:pt x="3728076" y="1099258"/>
                  <a:pt x="3619393" y="1237292"/>
                  <a:pt x="3622110" y="1361794"/>
                </a:cubicBezTo>
                <a:cubicBezTo>
                  <a:pt x="3622110" y="1380740"/>
                  <a:pt x="3627544" y="1391566"/>
                  <a:pt x="3646563" y="1386153"/>
                </a:cubicBezTo>
                <a:cubicBezTo>
                  <a:pt x="3711773" y="1375327"/>
                  <a:pt x="3776983" y="1367207"/>
                  <a:pt x="3834041" y="1334728"/>
                </a:cubicBezTo>
                <a:lnTo>
                  <a:pt x="3836015" y="1334728"/>
                </a:lnTo>
                <a:lnTo>
                  <a:pt x="3834076" y="1337132"/>
                </a:lnTo>
                <a:lnTo>
                  <a:pt x="3833706" y="1335119"/>
                </a:lnTo>
                <a:lnTo>
                  <a:pt x="3833706" y="1337591"/>
                </a:lnTo>
                <a:lnTo>
                  <a:pt x="3833706" y="1337836"/>
                </a:lnTo>
                <a:lnTo>
                  <a:pt x="3834129" y="1337418"/>
                </a:lnTo>
                <a:lnTo>
                  <a:pt x="3835080" y="1342591"/>
                </a:lnTo>
                <a:cubicBezTo>
                  <a:pt x="3835767" y="1344629"/>
                  <a:pt x="3836454" y="1345987"/>
                  <a:pt x="3836454" y="1345987"/>
                </a:cubicBezTo>
                <a:cubicBezTo>
                  <a:pt x="3880415" y="1348704"/>
                  <a:pt x="3905144" y="1326968"/>
                  <a:pt x="3905144" y="1286211"/>
                </a:cubicBezTo>
                <a:cubicBezTo>
                  <a:pt x="3905144" y="1261757"/>
                  <a:pt x="3905144" y="1237304"/>
                  <a:pt x="3902396" y="1210133"/>
                </a:cubicBezTo>
                <a:cubicBezTo>
                  <a:pt x="3902396" y="1210133"/>
                  <a:pt x="3899649" y="1207416"/>
                  <a:pt x="3899649" y="1207416"/>
                </a:cubicBezTo>
                <a:lnTo>
                  <a:pt x="3899251" y="1212139"/>
                </a:lnTo>
                <a:lnTo>
                  <a:pt x="3899251" y="1207520"/>
                </a:lnTo>
                <a:cubicBezTo>
                  <a:pt x="3896534" y="1172335"/>
                  <a:pt x="3899251" y="1139856"/>
                  <a:pt x="3896534" y="1104671"/>
                </a:cubicBezTo>
                <a:cubicBezTo>
                  <a:pt x="3894496" y="1074222"/>
                  <a:pt x="3890930" y="1065087"/>
                  <a:pt x="3872081" y="1065849"/>
                </a:cubicBezTo>
                <a:close/>
                <a:moveTo>
                  <a:pt x="3874180" y="1045031"/>
                </a:moveTo>
                <a:cubicBezTo>
                  <a:pt x="3898622" y="1042316"/>
                  <a:pt x="3914917" y="1047746"/>
                  <a:pt x="3914917" y="1074894"/>
                </a:cubicBezTo>
                <a:cubicBezTo>
                  <a:pt x="3913559" y="1108830"/>
                  <a:pt x="3914917" y="1142087"/>
                  <a:pt x="3915596" y="1175344"/>
                </a:cubicBezTo>
                <a:lnTo>
                  <a:pt x="3913080" y="1249783"/>
                </a:lnTo>
                <a:lnTo>
                  <a:pt x="3913080" y="1275905"/>
                </a:lnTo>
                <a:cubicBezTo>
                  <a:pt x="3913080" y="1278627"/>
                  <a:pt x="3913080" y="1284069"/>
                  <a:pt x="3913080" y="1286791"/>
                </a:cubicBezTo>
                <a:lnTo>
                  <a:pt x="3912208" y="1286791"/>
                </a:lnTo>
                <a:lnTo>
                  <a:pt x="3913729" y="1314714"/>
                </a:lnTo>
                <a:cubicBezTo>
                  <a:pt x="3914620" y="1324067"/>
                  <a:pt x="3914747" y="1333230"/>
                  <a:pt x="3910673" y="1341629"/>
                </a:cubicBezTo>
                <a:lnTo>
                  <a:pt x="3896327" y="1356794"/>
                </a:lnTo>
                <a:lnTo>
                  <a:pt x="3897205" y="1356641"/>
                </a:lnTo>
                <a:cubicBezTo>
                  <a:pt x="3897205" y="1359327"/>
                  <a:pt x="3897205" y="1362014"/>
                  <a:pt x="3897205" y="1364700"/>
                </a:cubicBezTo>
                <a:lnTo>
                  <a:pt x="3896844" y="1364781"/>
                </a:lnTo>
                <a:lnTo>
                  <a:pt x="3902763" y="1382410"/>
                </a:lnTo>
                <a:cubicBezTo>
                  <a:pt x="3903399" y="1399818"/>
                  <a:pt x="3890662" y="1416083"/>
                  <a:pt x="3888624" y="1432347"/>
                </a:cubicBezTo>
                <a:cubicBezTo>
                  <a:pt x="3885907" y="1448612"/>
                  <a:pt x="3880472" y="1462165"/>
                  <a:pt x="3875037" y="1475719"/>
                </a:cubicBezTo>
                <a:lnTo>
                  <a:pt x="3874841" y="1476370"/>
                </a:lnTo>
                <a:lnTo>
                  <a:pt x="3879743" y="1483833"/>
                </a:lnTo>
                <a:lnTo>
                  <a:pt x="3879118" y="1485576"/>
                </a:lnTo>
                <a:lnTo>
                  <a:pt x="3880031" y="1484404"/>
                </a:lnTo>
                <a:cubicBezTo>
                  <a:pt x="3901736" y="1443746"/>
                  <a:pt x="3907162" y="1394957"/>
                  <a:pt x="3939721" y="1359720"/>
                </a:cubicBezTo>
                <a:cubicBezTo>
                  <a:pt x="3942434" y="1359720"/>
                  <a:pt x="3942434" y="1354298"/>
                  <a:pt x="3942434" y="1351588"/>
                </a:cubicBezTo>
                <a:cubicBezTo>
                  <a:pt x="3909876" y="1302798"/>
                  <a:pt x="3934294" y="1245877"/>
                  <a:pt x="3928868" y="1191666"/>
                </a:cubicBezTo>
                <a:cubicBezTo>
                  <a:pt x="3923442" y="1156429"/>
                  <a:pt x="3931581" y="1118482"/>
                  <a:pt x="3931581" y="1080534"/>
                </a:cubicBezTo>
                <a:cubicBezTo>
                  <a:pt x="3931581" y="1064271"/>
                  <a:pt x="3937007" y="1053429"/>
                  <a:pt x="3956000" y="1056139"/>
                </a:cubicBezTo>
                <a:cubicBezTo>
                  <a:pt x="4015690" y="1061560"/>
                  <a:pt x="4067240" y="1085955"/>
                  <a:pt x="4116077" y="1123903"/>
                </a:cubicBezTo>
                <a:cubicBezTo>
                  <a:pt x="4140496" y="1142877"/>
                  <a:pt x="4118791" y="1159140"/>
                  <a:pt x="4107938" y="1175403"/>
                </a:cubicBezTo>
                <a:lnTo>
                  <a:pt x="4106565" y="1177419"/>
                </a:lnTo>
                <a:lnTo>
                  <a:pt x="4108210" y="1175666"/>
                </a:lnTo>
                <a:lnTo>
                  <a:pt x="4116005" y="1180888"/>
                </a:lnTo>
                <a:lnTo>
                  <a:pt x="4116077" y="1180824"/>
                </a:lnTo>
                <a:cubicBezTo>
                  <a:pt x="4148636" y="1151008"/>
                  <a:pt x="4156775" y="1153719"/>
                  <a:pt x="4181194" y="1191666"/>
                </a:cubicBezTo>
                <a:cubicBezTo>
                  <a:pt x="4273442" y="1343456"/>
                  <a:pt x="4213752" y="1546747"/>
                  <a:pt x="4056387" y="1638905"/>
                </a:cubicBezTo>
                <a:cubicBezTo>
                  <a:pt x="4034682" y="1649747"/>
                  <a:pt x="4012977" y="1655168"/>
                  <a:pt x="3991271" y="1660589"/>
                </a:cubicBezTo>
                <a:lnTo>
                  <a:pt x="3987888" y="1661716"/>
                </a:lnTo>
                <a:lnTo>
                  <a:pt x="3969950" y="1668285"/>
                </a:lnTo>
                <a:cubicBezTo>
                  <a:pt x="3962174" y="1668955"/>
                  <a:pt x="3954061" y="1668285"/>
                  <a:pt x="3945947" y="1668285"/>
                </a:cubicBezTo>
                <a:lnTo>
                  <a:pt x="3946506" y="1667496"/>
                </a:lnTo>
                <a:lnTo>
                  <a:pt x="3945147" y="1668721"/>
                </a:lnTo>
                <a:cubicBezTo>
                  <a:pt x="3912589" y="1674142"/>
                  <a:pt x="3880031" y="1666010"/>
                  <a:pt x="3844759" y="1660589"/>
                </a:cubicBezTo>
                <a:cubicBezTo>
                  <a:pt x="3828480" y="1657879"/>
                  <a:pt x="3825767" y="1647036"/>
                  <a:pt x="3825767" y="1633484"/>
                </a:cubicBezTo>
                <a:lnTo>
                  <a:pt x="3825959" y="1632280"/>
                </a:lnTo>
                <a:lnTo>
                  <a:pt x="3821005" y="1624738"/>
                </a:lnTo>
                <a:lnTo>
                  <a:pt x="3822406" y="1620828"/>
                </a:lnTo>
                <a:lnTo>
                  <a:pt x="3820690" y="1624810"/>
                </a:lnTo>
                <a:cubicBezTo>
                  <a:pt x="3815256" y="1641074"/>
                  <a:pt x="3809821" y="1651917"/>
                  <a:pt x="3790800" y="1643785"/>
                </a:cubicBezTo>
                <a:cubicBezTo>
                  <a:pt x="3698410" y="1611256"/>
                  <a:pt x="3644063" y="1543487"/>
                  <a:pt x="3616890" y="1454033"/>
                </a:cubicBezTo>
                <a:cubicBezTo>
                  <a:pt x="3611455" y="1435058"/>
                  <a:pt x="3627759" y="1432347"/>
                  <a:pt x="3641346" y="1429637"/>
                </a:cubicBezTo>
                <a:cubicBezTo>
                  <a:pt x="3687541" y="1416083"/>
                  <a:pt x="3731018" y="1405240"/>
                  <a:pt x="3777213" y="1391686"/>
                </a:cubicBezTo>
                <a:lnTo>
                  <a:pt x="3779072" y="1391065"/>
                </a:lnTo>
                <a:lnTo>
                  <a:pt x="3776825" y="1391566"/>
                </a:lnTo>
                <a:lnTo>
                  <a:pt x="3769508" y="1384381"/>
                </a:lnTo>
                <a:lnTo>
                  <a:pt x="3768263" y="1384388"/>
                </a:lnTo>
                <a:cubicBezTo>
                  <a:pt x="3724810" y="1392532"/>
                  <a:pt x="3684073" y="1400677"/>
                  <a:pt x="3640620" y="1408821"/>
                </a:cubicBezTo>
                <a:cubicBezTo>
                  <a:pt x="3610746" y="1416966"/>
                  <a:pt x="3599883" y="1408821"/>
                  <a:pt x="3599883" y="1373528"/>
                </a:cubicBezTo>
                <a:cubicBezTo>
                  <a:pt x="3597167" y="1264934"/>
                  <a:pt x="3637904" y="1175344"/>
                  <a:pt x="3724810" y="1107472"/>
                </a:cubicBezTo>
                <a:cubicBezTo>
                  <a:pt x="3770979" y="1074894"/>
                  <a:pt x="3819863" y="1050460"/>
                  <a:pt x="3874180" y="1045031"/>
                </a:cubicBezTo>
                <a:close/>
                <a:moveTo>
                  <a:pt x="3154689" y="1035106"/>
                </a:moveTo>
                <a:cubicBezTo>
                  <a:pt x="3157033" y="1034114"/>
                  <a:pt x="3159712" y="1034114"/>
                  <a:pt x="3162391" y="1035437"/>
                </a:cubicBezTo>
                <a:cubicBezTo>
                  <a:pt x="3178464" y="1038083"/>
                  <a:pt x="3189180" y="1048666"/>
                  <a:pt x="3186501" y="1064541"/>
                </a:cubicBezTo>
                <a:cubicBezTo>
                  <a:pt x="3183822" y="1083062"/>
                  <a:pt x="3173107" y="1088354"/>
                  <a:pt x="3154354" y="1083062"/>
                </a:cubicBezTo>
                <a:cubicBezTo>
                  <a:pt x="3148996" y="1069833"/>
                  <a:pt x="3186501" y="1059249"/>
                  <a:pt x="3151675" y="1051312"/>
                </a:cubicBezTo>
                <a:cubicBezTo>
                  <a:pt x="3146317" y="1051312"/>
                  <a:pt x="3146317" y="1046020"/>
                  <a:pt x="3148996" y="1040728"/>
                </a:cubicBezTo>
                <a:cubicBezTo>
                  <a:pt x="3150336" y="1038083"/>
                  <a:pt x="3152345" y="1036098"/>
                  <a:pt x="3154689" y="1035106"/>
                </a:cubicBezTo>
                <a:close/>
                <a:moveTo>
                  <a:pt x="3402381" y="1026441"/>
                </a:moveTo>
                <a:cubicBezTo>
                  <a:pt x="3429368" y="1026441"/>
                  <a:pt x="3429368" y="1042893"/>
                  <a:pt x="3429368" y="1062087"/>
                </a:cubicBezTo>
                <a:cubicBezTo>
                  <a:pt x="3432067" y="1075798"/>
                  <a:pt x="3426670" y="1086766"/>
                  <a:pt x="3410477" y="1086766"/>
                </a:cubicBezTo>
                <a:cubicBezTo>
                  <a:pt x="3383490" y="1086766"/>
                  <a:pt x="3386188" y="1070314"/>
                  <a:pt x="3388887" y="1051119"/>
                </a:cubicBezTo>
                <a:cubicBezTo>
                  <a:pt x="3391586" y="1042893"/>
                  <a:pt x="3378092" y="1026441"/>
                  <a:pt x="3402381" y="1026441"/>
                </a:cubicBezTo>
                <a:close/>
                <a:moveTo>
                  <a:pt x="3488689" y="1024378"/>
                </a:moveTo>
                <a:cubicBezTo>
                  <a:pt x="3509855" y="1027076"/>
                  <a:pt x="3504564" y="1045968"/>
                  <a:pt x="3507209" y="1062160"/>
                </a:cubicBezTo>
                <a:cubicBezTo>
                  <a:pt x="3501918" y="1075654"/>
                  <a:pt x="3509855" y="1102642"/>
                  <a:pt x="3488689" y="1099943"/>
                </a:cubicBezTo>
                <a:cubicBezTo>
                  <a:pt x="3462230" y="1094546"/>
                  <a:pt x="3470168" y="1067558"/>
                  <a:pt x="3467522" y="1048667"/>
                </a:cubicBezTo>
                <a:cubicBezTo>
                  <a:pt x="3467522" y="1035173"/>
                  <a:pt x="3467522" y="1021679"/>
                  <a:pt x="3488689" y="1024378"/>
                </a:cubicBezTo>
                <a:close/>
                <a:moveTo>
                  <a:pt x="3523966" y="1023266"/>
                </a:moveTo>
                <a:cubicBezTo>
                  <a:pt x="3543105" y="1036873"/>
                  <a:pt x="3529435" y="1055923"/>
                  <a:pt x="3540371" y="1066809"/>
                </a:cubicBezTo>
                <a:cubicBezTo>
                  <a:pt x="3551307" y="1064087"/>
                  <a:pt x="3545839" y="1047759"/>
                  <a:pt x="3554041" y="1039594"/>
                </a:cubicBezTo>
                <a:cubicBezTo>
                  <a:pt x="3562243" y="1050480"/>
                  <a:pt x="3562243" y="1061366"/>
                  <a:pt x="3559509" y="1069530"/>
                </a:cubicBezTo>
                <a:cubicBezTo>
                  <a:pt x="3556775" y="1085859"/>
                  <a:pt x="3551307" y="1099466"/>
                  <a:pt x="3532169" y="1096744"/>
                </a:cubicBezTo>
                <a:cubicBezTo>
                  <a:pt x="3513030" y="1094023"/>
                  <a:pt x="3515764" y="1080416"/>
                  <a:pt x="3518498" y="1066809"/>
                </a:cubicBezTo>
                <a:cubicBezTo>
                  <a:pt x="3518498" y="1053202"/>
                  <a:pt x="3515764" y="1039594"/>
                  <a:pt x="3523966" y="1023266"/>
                </a:cubicBezTo>
                <a:close/>
                <a:moveTo>
                  <a:pt x="3211935" y="1018504"/>
                </a:moveTo>
                <a:cubicBezTo>
                  <a:pt x="3214669" y="1026695"/>
                  <a:pt x="3217403" y="1034887"/>
                  <a:pt x="3222871" y="1048540"/>
                </a:cubicBezTo>
                <a:cubicBezTo>
                  <a:pt x="3225605" y="1037618"/>
                  <a:pt x="3225605" y="1029426"/>
                  <a:pt x="3228339" y="1021234"/>
                </a:cubicBezTo>
                <a:cubicBezTo>
                  <a:pt x="3231073" y="1021234"/>
                  <a:pt x="3233807" y="1021234"/>
                  <a:pt x="3233807" y="1023965"/>
                </a:cubicBezTo>
                <a:cubicBezTo>
                  <a:pt x="3242009" y="1043079"/>
                  <a:pt x="3244743" y="1062192"/>
                  <a:pt x="3233807" y="1078575"/>
                </a:cubicBezTo>
                <a:cubicBezTo>
                  <a:pt x="3231073" y="1086767"/>
                  <a:pt x="3217403" y="1086767"/>
                  <a:pt x="3211935" y="1081306"/>
                </a:cubicBezTo>
                <a:cubicBezTo>
                  <a:pt x="3195530" y="1062192"/>
                  <a:pt x="3206466" y="1040348"/>
                  <a:pt x="3211935" y="1018504"/>
                </a:cubicBezTo>
                <a:close/>
                <a:moveTo>
                  <a:pt x="3353278" y="1015329"/>
                </a:moveTo>
                <a:cubicBezTo>
                  <a:pt x="3372579" y="1015329"/>
                  <a:pt x="3375336" y="1037310"/>
                  <a:pt x="3375336" y="1053795"/>
                </a:cubicBezTo>
                <a:cubicBezTo>
                  <a:pt x="3378093" y="1070281"/>
                  <a:pt x="3372579" y="1086767"/>
                  <a:pt x="3350521" y="1084019"/>
                </a:cubicBezTo>
                <a:cubicBezTo>
                  <a:pt x="3325705" y="1084019"/>
                  <a:pt x="3336734" y="1064786"/>
                  <a:pt x="3333977" y="1053795"/>
                </a:cubicBezTo>
                <a:cubicBezTo>
                  <a:pt x="3336734" y="1040057"/>
                  <a:pt x="3328463" y="1015329"/>
                  <a:pt x="3353278" y="1015329"/>
                </a:cubicBezTo>
                <a:close/>
                <a:moveTo>
                  <a:pt x="3309377" y="1015329"/>
                </a:moveTo>
                <a:cubicBezTo>
                  <a:pt x="3322984" y="1039822"/>
                  <a:pt x="3325705" y="1061593"/>
                  <a:pt x="3317541" y="1077922"/>
                </a:cubicBezTo>
                <a:cubicBezTo>
                  <a:pt x="3309377" y="1091529"/>
                  <a:pt x="3290327" y="1088807"/>
                  <a:pt x="3284884" y="1083365"/>
                </a:cubicBezTo>
                <a:cubicBezTo>
                  <a:pt x="3268555" y="1064315"/>
                  <a:pt x="3276720" y="1042543"/>
                  <a:pt x="3284884" y="1018050"/>
                </a:cubicBezTo>
                <a:cubicBezTo>
                  <a:pt x="3301212" y="1031657"/>
                  <a:pt x="3290327" y="1047986"/>
                  <a:pt x="3298491" y="1058872"/>
                </a:cubicBezTo>
                <a:cubicBezTo>
                  <a:pt x="3312098" y="1050707"/>
                  <a:pt x="3303934" y="1034379"/>
                  <a:pt x="3309377" y="1015329"/>
                </a:cubicBezTo>
                <a:close/>
                <a:moveTo>
                  <a:pt x="3338872" y="896266"/>
                </a:moveTo>
                <a:cubicBezTo>
                  <a:pt x="3355680" y="909918"/>
                  <a:pt x="3347276" y="929032"/>
                  <a:pt x="3355680" y="942685"/>
                </a:cubicBezTo>
                <a:cubicBezTo>
                  <a:pt x="3372489" y="937224"/>
                  <a:pt x="3364085" y="923571"/>
                  <a:pt x="3372489" y="918110"/>
                </a:cubicBezTo>
                <a:cubicBezTo>
                  <a:pt x="3378092" y="934493"/>
                  <a:pt x="3378092" y="948146"/>
                  <a:pt x="3364085" y="959068"/>
                </a:cubicBezTo>
                <a:cubicBezTo>
                  <a:pt x="3358482" y="964529"/>
                  <a:pt x="3350078" y="964529"/>
                  <a:pt x="3344475" y="959068"/>
                </a:cubicBezTo>
                <a:cubicBezTo>
                  <a:pt x="3330467" y="939954"/>
                  <a:pt x="3338872" y="920841"/>
                  <a:pt x="3338872" y="896266"/>
                </a:cubicBezTo>
                <a:close/>
                <a:moveTo>
                  <a:pt x="3556897" y="893548"/>
                </a:moveTo>
                <a:lnTo>
                  <a:pt x="3568530" y="918683"/>
                </a:lnTo>
                <a:cubicBezTo>
                  <a:pt x="3570598" y="927578"/>
                  <a:pt x="3570598" y="937158"/>
                  <a:pt x="3567841" y="948106"/>
                </a:cubicBezTo>
                <a:cubicBezTo>
                  <a:pt x="3562326" y="961792"/>
                  <a:pt x="3554054" y="964529"/>
                  <a:pt x="3540268" y="964529"/>
                </a:cubicBezTo>
                <a:cubicBezTo>
                  <a:pt x="3526482" y="961792"/>
                  <a:pt x="3523725" y="950844"/>
                  <a:pt x="3526482" y="939895"/>
                </a:cubicBezTo>
                <a:cubicBezTo>
                  <a:pt x="3529239" y="926210"/>
                  <a:pt x="3520967" y="909787"/>
                  <a:pt x="3537511" y="898839"/>
                </a:cubicBezTo>
                <a:lnTo>
                  <a:pt x="3538550" y="899414"/>
                </a:lnTo>
                <a:lnTo>
                  <a:pt x="3546369" y="942304"/>
                </a:lnTo>
                <a:cubicBezTo>
                  <a:pt x="3564228" y="932099"/>
                  <a:pt x="3555299" y="917301"/>
                  <a:pt x="3554183" y="904799"/>
                </a:cubicBezTo>
                <a:close/>
                <a:moveTo>
                  <a:pt x="3489124" y="891050"/>
                </a:moveTo>
                <a:cubicBezTo>
                  <a:pt x="3516205" y="893772"/>
                  <a:pt x="3510789" y="918265"/>
                  <a:pt x="3513497" y="934593"/>
                </a:cubicBezTo>
                <a:cubicBezTo>
                  <a:pt x="3516205" y="948200"/>
                  <a:pt x="3513497" y="964529"/>
                  <a:pt x="3497248" y="964529"/>
                </a:cubicBezTo>
                <a:cubicBezTo>
                  <a:pt x="3470167" y="964529"/>
                  <a:pt x="3472875" y="940036"/>
                  <a:pt x="3472875" y="920986"/>
                </a:cubicBezTo>
                <a:cubicBezTo>
                  <a:pt x="3472875" y="907379"/>
                  <a:pt x="3470167" y="888329"/>
                  <a:pt x="3489124" y="891050"/>
                </a:cubicBezTo>
                <a:close/>
                <a:moveTo>
                  <a:pt x="3222229" y="888329"/>
                </a:moveTo>
                <a:cubicBezTo>
                  <a:pt x="3232620" y="888329"/>
                  <a:pt x="3232620" y="896425"/>
                  <a:pt x="3232620" y="901823"/>
                </a:cubicBezTo>
                <a:cubicBezTo>
                  <a:pt x="3235217" y="923413"/>
                  <a:pt x="3235217" y="942304"/>
                  <a:pt x="3227424" y="969292"/>
                </a:cubicBezTo>
                <a:cubicBezTo>
                  <a:pt x="3209240" y="945003"/>
                  <a:pt x="3227424" y="920714"/>
                  <a:pt x="3209240" y="904521"/>
                </a:cubicBezTo>
                <a:cubicBezTo>
                  <a:pt x="3206642" y="901823"/>
                  <a:pt x="3214435" y="891028"/>
                  <a:pt x="3222229" y="888329"/>
                </a:cubicBezTo>
                <a:close/>
                <a:moveTo>
                  <a:pt x="3300890" y="883566"/>
                </a:moveTo>
                <a:cubicBezTo>
                  <a:pt x="3320191" y="905156"/>
                  <a:pt x="3325705" y="926746"/>
                  <a:pt x="3317433" y="951035"/>
                </a:cubicBezTo>
                <a:cubicBezTo>
                  <a:pt x="3311919" y="964529"/>
                  <a:pt x="3303647" y="964529"/>
                  <a:pt x="3292618" y="964529"/>
                </a:cubicBezTo>
                <a:cubicBezTo>
                  <a:pt x="3281589" y="964529"/>
                  <a:pt x="3276075" y="956433"/>
                  <a:pt x="3276075" y="945638"/>
                </a:cubicBezTo>
                <a:cubicBezTo>
                  <a:pt x="3276075" y="929445"/>
                  <a:pt x="3273317" y="913252"/>
                  <a:pt x="3281589" y="894361"/>
                </a:cubicBezTo>
                <a:cubicBezTo>
                  <a:pt x="3295375" y="907855"/>
                  <a:pt x="3287104" y="924047"/>
                  <a:pt x="3298133" y="937541"/>
                </a:cubicBezTo>
                <a:cubicBezTo>
                  <a:pt x="3309162" y="921349"/>
                  <a:pt x="3298133" y="905156"/>
                  <a:pt x="3300890" y="883566"/>
                </a:cubicBezTo>
                <a:close/>
                <a:moveTo>
                  <a:pt x="3157888" y="879953"/>
                </a:moveTo>
                <a:cubicBezTo>
                  <a:pt x="3161399" y="878585"/>
                  <a:pt x="3165612" y="878585"/>
                  <a:pt x="3171229" y="879953"/>
                </a:cubicBezTo>
                <a:cubicBezTo>
                  <a:pt x="3179655" y="885427"/>
                  <a:pt x="3179655" y="888164"/>
                  <a:pt x="3174038" y="896375"/>
                </a:cubicBezTo>
                <a:cubicBezTo>
                  <a:pt x="3165612" y="907324"/>
                  <a:pt x="3174038" y="921009"/>
                  <a:pt x="3168420" y="934694"/>
                </a:cubicBezTo>
                <a:cubicBezTo>
                  <a:pt x="3168420" y="942906"/>
                  <a:pt x="3176847" y="956591"/>
                  <a:pt x="3159994" y="956591"/>
                </a:cubicBezTo>
                <a:cubicBezTo>
                  <a:pt x="3145951" y="953854"/>
                  <a:pt x="3145951" y="942906"/>
                  <a:pt x="3145951" y="934694"/>
                </a:cubicBezTo>
                <a:cubicBezTo>
                  <a:pt x="3143142" y="929220"/>
                  <a:pt x="3143142" y="923746"/>
                  <a:pt x="3143142" y="918272"/>
                </a:cubicBezTo>
                <a:cubicBezTo>
                  <a:pt x="3145951" y="910061"/>
                  <a:pt x="3145951" y="899112"/>
                  <a:pt x="3148760" y="888164"/>
                </a:cubicBezTo>
                <a:cubicBezTo>
                  <a:pt x="3151569" y="884059"/>
                  <a:pt x="3154377" y="881322"/>
                  <a:pt x="3157888" y="879953"/>
                </a:cubicBezTo>
                <a:close/>
                <a:moveTo>
                  <a:pt x="3698501" y="859177"/>
                </a:moveTo>
                <a:cubicBezTo>
                  <a:pt x="3793624" y="861774"/>
                  <a:pt x="3888747" y="861774"/>
                  <a:pt x="3983870" y="861774"/>
                </a:cubicBezTo>
                <a:cubicBezTo>
                  <a:pt x="3994741" y="861774"/>
                  <a:pt x="4008330" y="859177"/>
                  <a:pt x="4008330" y="872165"/>
                </a:cubicBezTo>
                <a:cubicBezTo>
                  <a:pt x="4008330" y="885154"/>
                  <a:pt x="3994741" y="879958"/>
                  <a:pt x="3986588" y="879958"/>
                </a:cubicBezTo>
                <a:cubicBezTo>
                  <a:pt x="3896900" y="879958"/>
                  <a:pt x="3807213" y="882556"/>
                  <a:pt x="3717526" y="879958"/>
                </a:cubicBezTo>
                <a:cubicBezTo>
                  <a:pt x="3703937" y="879958"/>
                  <a:pt x="3690348" y="869568"/>
                  <a:pt x="3668605" y="877361"/>
                </a:cubicBezTo>
                <a:cubicBezTo>
                  <a:pt x="3679476" y="856579"/>
                  <a:pt x="3690348" y="856579"/>
                  <a:pt x="3698501" y="859177"/>
                </a:cubicBezTo>
                <a:close/>
                <a:moveTo>
                  <a:pt x="268180" y="850229"/>
                </a:moveTo>
                <a:cubicBezTo>
                  <a:pt x="276118" y="896256"/>
                  <a:pt x="276118" y="939575"/>
                  <a:pt x="273472" y="980187"/>
                </a:cubicBezTo>
                <a:lnTo>
                  <a:pt x="273441" y="982781"/>
                </a:lnTo>
                <a:lnTo>
                  <a:pt x="277115" y="1119792"/>
                </a:lnTo>
                <a:cubicBezTo>
                  <a:pt x="276775" y="1166480"/>
                  <a:pt x="276095" y="1213168"/>
                  <a:pt x="278813" y="1259179"/>
                </a:cubicBezTo>
                <a:cubicBezTo>
                  <a:pt x="278813" y="1270005"/>
                  <a:pt x="273377" y="1283538"/>
                  <a:pt x="289687" y="1288951"/>
                </a:cubicBezTo>
                <a:cubicBezTo>
                  <a:pt x="311433" y="1291658"/>
                  <a:pt x="322307" y="1288951"/>
                  <a:pt x="322307" y="1261886"/>
                </a:cubicBezTo>
                <a:cubicBezTo>
                  <a:pt x="322307" y="1205048"/>
                  <a:pt x="322307" y="1148210"/>
                  <a:pt x="322307" y="1091373"/>
                </a:cubicBezTo>
                <a:lnTo>
                  <a:pt x="322869" y="1097233"/>
                </a:lnTo>
                <a:lnTo>
                  <a:pt x="322711" y="1091999"/>
                </a:lnTo>
                <a:cubicBezTo>
                  <a:pt x="322711" y="1078476"/>
                  <a:pt x="322711" y="1062248"/>
                  <a:pt x="322711" y="1048725"/>
                </a:cubicBezTo>
                <a:lnTo>
                  <a:pt x="323002" y="1048570"/>
                </a:lnTo>
                <a:lnTo>
                  <a:pt x="322155" y="1048212"/>
                </a:lnTo>
                <a:cubicBezTo>
                  <a:pt x="322155" y="1040048"/>
                  <a:pt x="322155" y="1031884"/>
                  <a:pt x="327676" y="1026441"/>
                </a:cubicBezTo>
                <a:lnTo>
                  <a:pt x="328125" y="1027516"/>
                </a:lnTo>
                <a:lnTo>
                  <a:pt x="328138" y="1027088"/>
                </a:lnTo>
                <a:cubicBezTo>
                  <a:pt x="420403" y="1024384"/>
                  <a:pt x="406834" y="1021679"/>
                  <a:pt x="409548" y="1102818"/>
                </a:cubicBezTo>
                <a:cubicBezTo>
                  <a:pt x="409548" y="1156910"/>
                  <a:pt x="412262" y="1211003"/>
                  <a:pt x="409548" y="1262391"/>
                </a:cubicBezTo>
                <a:cubicBezTo>
                  <a:pt x="409548" y="1284028"/>
                  <a:pt x="417689" y="1289437"/>
                  <a:pt x="436685" y="1289437"/>
                </a:cubicBezTo>
                <a:cubicBezTo>
                  <a:pt x="528950" y="1286733"/>
                  <a:pt x="518095" y="1302960"/>
                  <a:pt x="518095" y="1211003"/>
                </a:cubicBezTo>
                <a:lnTo>
                  <a:pt x="520533" y="1167271"/>
                </a:lnTo>
                <a:lnTo>
                  <a:pt x="520135" y="1162320"/>
                </a:lnTo>
                <a:cubicBezTo>
                  <a:pt x="520135" y="1151501"/>
                  <a:pt x="517417" y="1140683"/>
                  <a:pt x="517417" y="1129864"/>
                </a:cubicBezTo>
                <a:cubicBezTo>
                  <a:pt x="517417" y="1087266"/>
                  <a:pt x="528118" y="1070531"/>
                  <a:pt x="556400" y="1073954"/>
                </a:cubicBezTo>
                <a:lnTo>
                  <a:pt x="590348" y="1083756"/>
                </a:lnTo>
                <a:lnTo>
                  <a:pt x="591318" y="1083591"/>
                </a:lnTo>
                <a:cubicBezTo>
                  <a:pt x="594000" y="1083591"/>
                  <a:pt x="596683" y="1083591"/>
                  <a:pt x="596683" y="1083591"/>
                </a:cubicBezTo>
                <a:lnTo>
                  <a:pt x="596724" y="1084725"/>
                </a:lnTo>
                <a:lnTo>
                  <a:pt x="596936" y="1083591"/>
                </a:lnTo>
                <a:cubicBezTo>
                  <a:pt x="607905" y="1137778"/>
                  <a:pt x="599678" y="1191964"/>
                  <a:pt x="602421" y="1246151"/>
                </a:cubicBezTo>
                <a:lnTo>
                  <a:pt x="605159" y="1286733"/>
                </a:lnTo>
                <a:lnTo>
                  <a:pt x="650589" y="1286733"/>
                </a:lnTo>
                <a:cubicBezTo>
                  <a:pt x="715816" y="1286733"/>
                  <a:pt x="715816" y="1286733"/>
                  <a:pt x="715816" y="1219117"/>
                </a:cubicBezTo>
                <a:cubicBezTo>
                  <a:pt x="715816" y="1121750"/>
                  <a:pt x="715816" y="1024383"/>
                  <a:pt x="715816" y="927017"/>
                </a:cubicBezTo>
                <a:cubicBezTo>
                  <a:pt x="715816" y="875629"/>
                  <a:pt x="718534" y="878334"/>
                  <a:pt x="762019" y="875629"/>
                </a:cubicBezTo>
                <a:cubicBezTo>
                  <a:pt x="808221" y="875629"/>
                  <a:pt x="800068" y="905380"/>
                  <a:pt x="800068" y="929721"/>
                </a:cubicBezTo>
                <a:cubicBezTo>
                  <a:pt x="802786" y="1035202"/>
                  <a:pt x="802786" y="1140683"/>
                  <a:pt x="800068" y="1246163"/>
                </a:cubicBezTo>
                <a:cubicBezTo>
                  <a:pt x="800068" y="1275914"/>
                  <a:pt x="805504" y="1292142"/>
                  <a:pt x="838117" y="1286733"/>
                </a:cubicBezTo>
                <a:cubicBezTo>
                  <a:pt x="846271" y="1286733"/>
                  <a:pt x="857142" y="1284028"/>
                  <a:pt x="857142" y="1297551"/>
                </a:cubicBezTo>
                <a:cubicBezTo>
                  <a:pt x="854424" y="1313779"/>
                  <a:pt x="843553" y="1302960"/>
                  <a:pt x="838117" y="1302960"/>
                </a:cubicBezTo>
                <a:cubicBezTo>
                  <a:pt x="781043" y="1305665"/>
                  <a:pt x="723970" y="1300256"/>
                  <a:pt x="666896" y="1308370"/>
                </a:cubicBezTo>
                <a:cubicBezTo>
                  <a:pt x="654666" y="1309722"/>
                  <a:pt x="643115" y="1309046"/>
                  <a:pt x="631565" y="1307694"/>
                </a:cubicBezTo>
                <a:lnTo>
                  <a:pt x="596451" y="1302990"/>
                </a:lnTo>
                <a:lnTo>
                  <a:pt x="563804" y="1305792"/>
                </a:lnTo>
                <a:cubicBezTo>
                  <a:pt x="530476" y="1306172"/>
                  <a:pt x="496386" y="1301608"/>
                  <a:pt x="463822" y="1313779"/>
                </a:cubicBezTo>
                <a:cubicBezTo>
                  <a:pt x="461108" y="1313779"/>
                  <a:pt x="458394" y="1308370"/>
                  <a:pt x="455681" y="1308370"/>
                </a:cubicBezTo>
                <a:lnTo>
                  <a:pt x="452801" y="1307897"/>
                </a:lnTo>
                <a:lnTo>
                  <a:pt x="357215" y="1307897"/>
                </a:lnTo>
                <a:lnTo>
                  <a:pt x="355953" y="1308032"/>
                </a:lnTo>
                <a:lnTo>
                  <a:pt x="354531" y="1307897"/>
                </a:lnTo>
                <a:lnTo>
                  <a:pt x="289687" y="1307897"/>
                </a:lnTo>
                <a:cubicBezTo>
                  <a:pt x="265222" y="1310604"/>
                  <a:pt x="257067" y="1305191"/>
                  <a:pt x="262503" y="1278125"/>
                </a:cubicBezTo>
                <a:cubicBezTo>
                  <a:pt x="265222" y="1267299"/>
                  <a:pt x="262503" y="1256473"/>
                  <a:pt x="259785" y="1245646"/>
                </a:cubicBezTo>
                <a:lnTo>
                  <a:pt x="260226" y="1245245"/>
                </a:lnTo>
                <a:lnTo>
                  <a:pt x="257597" y="1202536"/>
                </a:lnTo>
                <a:cubicBezTo>
                  <a:pt x="255612" y="1188660"/>
                  <a:pt x="253628" y="1175123"/>
                  <a:pt x="254951" y="1161586"/>
                </a:cubicBezTo>
                <a:cubicBezTo>
                  <a:pt x="260242" y="1131804"/>
                  <a:pt x="257597" y="1102022"/>
                  <a:pt x="257597" y="1072240"/>
                </a:cubicBezTo>
                <a:cubicBezTo>
                  <a:pt x="257597" y="1004554"/>
                  <a:pt x="257597" y="936867"/>
                  <a:pt x="257597" y="871888"/>
                </a:cubicBezTo>
                <a:cubicBezTo>
                  <a:pt x="257597" y="863766"/>
                  <a:pt x="254951" y="858351"/>
                  <a:pt x="268180" y="850229"/>
                </a:cubicBezTo>
                <a:close/>
                <a:moveTo>
                  <a:pt x="3950887" y="823906"/>
                </a:moveTo>
                <a:cubicBezTo>
                  <a:pt x="3975327" y="823400"/>
                  <a:pt x="3999766" y="833521"/>
                  <a:pt x="4024205" y="831497"/>
                </a:cubicBezTo>
                <a:cubicBezTo>
                  <a:pt x="4024205" y="834195"/>
                  <a:pt x="4024205" y="839593"/>
                  <a:pt x="4024205" y="842292"/>
                </a:cubicBezTo>
                <a:cubicBezTo>
                  <a:pt x="3991619" y="839593"/>
                  <a:pt x="3959034" y="836894"/>
                  <a:pt x="3926448" y="836894"/>
                </a:cubicBezTo>
                <a:cubicBezTo>
                  <a:pt x="3921017" y="834195"/>
                  <a:pt x="3921017" y="831497"/>
                  <a:pt x="3926448" y="828798"/>
                </a:cubicBezTo>
                <a:cubicBezTo>
                  <a:pt x="3934595" y="825424"/>
                  <a:pt x="3942741" y="824075"/>
                  <a:pt x="3950887" y="823906"/>
                </a:cubicBezTo>
                <a:close/>
                <a:moveTo>
                  <a:pt x="3592218" y="817572"/>
                </a:moveTo>
                <a:cubicBezTo>
                  <a:pt x="3608467" y="814850"/>
                  <a:pt x="3627424" y="820293"/>
                  <a:pt x="3646380" y="823015"/>
                </a:cubicBezTo>
                <a:cubicBezTo>
                  <a:pt x="3589510" y="825736"/>
                  <a:pt x="3532641" y="850229"/>
                  <a:pt x="3475771" y="831179"/>
                </a:cubicBezTo>
                <a:lnTo>
                  <a:pt x="3474462" y="831311"/>
                </a:lnTo>
                <a:lnTo>
                  <a:pt x="3463536" y="829113"/>
                </a:lnTo>
                <a:lnTo>
                  <a:pt x="3462230" y="828457"/>
                </a:lnTo>
                <a:cubicBezTo>
                  <a:pt x="3486603" y="812129"/>
                  <a:pt x="3510976" y="836622"/>
                  <a:pt x="3535349" y="825736"/>
                </a:cubicBezTo>
                <a:cubicBezTo>
                  <a:pt x="3551597" y="817572"/>
                  <a:pt x="3573262" y="823015"/>
                  <a:pt x="3592218" y="817572"/>
                </a:cubicBezTo>
                <a:close/>
                <a:moveTo>
                  <a:pt x="1450239" y="771129"/>
                </a:moveTo>
                <a:cubicBezTo>
                  <a:pt x="1439928" y="769339"/>
                  <a:pt x="1424654" y="779055"/>
                  <a:pt x="1412434" y="774964"/>
                </a:cubicBezTo>
                <a:cubicBezTo>
                  <a:pt x="1404288" y="774964"/>
                  <a:pt x="1401572" y="785873"/>
                  <a:pt x="1398857" y="794055"/>
                </a:cubicBezTo>
                <a:cubicBezTo>
                  <a:pt x="1387995" y="818600"/>
                  <a:pt x="1374418" y="843146"/>
                  <a:pt x="1363556" y="867691"/>
                </a:cubicBezTo>
                <a:cubicBezTo>
                  <a:pt x="1396141" y="859509"/>
                  <a:pt x="1415150" y="832237"/>
                  <a:pt x="1436874" y="807691"/>
                </a:cubicBezTo>
                <a:cubicBezTo>
                  <a:pt x="1447735" y="799509"/>
                  <a:pt x="1466744" y="788600"/>
                  <a:pt x="1458597" y="777691"/>
                </a:cubicBezTo>
                <a:cubicBezTo>
                  <a:pt x="1456561" y="773601"/>
                  <a:pt x="1453675" y="771726"/>
                  <a:pt x="1450239" y="771129"/>
                </a:cubicBezTo>
                <a:close/>
                <a:moveTo>
                  <a:pt x="580917" y="732697"/>
                </a:moveTo>
                <a:cubicBezTo>
                  <a:pt x="597321" y="732697"/>
                  <a:pt x="613726" y="734568"/>
                  <a:pt x="630130" y="739558"/>
                </a:cubicBezTo>
                <a:cubicBezTo>
                  <a:pt x="597321" y="744547"/>
                  <a:pt x="564513" y="747042"/>
                  <a:pt x="531705" y="737063"/>
                </a:cubicBezTo>
                <a:cubicBezTo>
                  <a:pt x="548109" y="734568"/>
                  <a:pt x="564513" y="732697"/>
                  <a:pt x="580917" y="732697"/>
                </a:cubicBezTo>
                <a:close/>
                <a:moveTo>
                  <a:pt x="3374919" y="720054"/>
                </a:moveTo>
                <a:cubicBezTo>
                  <a:pt x="3374919" y="736597"/>
                  <a:pt x="3374919" y="753141"/>
                  <a:pt x="3374919" y="772442"/>
                </a:cubicBezTo>
                <a:cubicBezTo>
                  <a:pt x="3395557" y="753141"/>
                  <a:pt x="3392977" y="736597"/>
                  <a:pt x="3374919" y="720054"/>
                </a:cubicBezTo>
                <a:close/>
                <a:moveTo>
                  <a:pt x="3948006" y="683541"/>
                </a:moveTo>
                <a:cubicBezTo>
                  <a:pt x="3938603" y="683541"/>
                  <a:pt x="3931887" y="686914"/>
                  <a:pt x="3926514" y="691975"/>
                </a:cubicBezTo>
                <a:lnTo>
                  <a:pt x="3914091" y="709134"/>
                </a:lnTo>
                <a:lnTo>
                  <a:pt x="3913081" y="710000"/>
                </a:lnTo>
                <a:lnTo>
                  <a:pt x="3913226" y="710329"/>
                </a:lnTo>
                <a:lnTo>
                  <a:pt x="3913081" y="710529"/>
                </a:lnTo>
                <a:lnTo>
                  <a:pt x="3913269" y="710428"/>
                </a:lnTo>
                <a:lnTo>
                  <a:pt x="3916127" y="716945"/>
                </a:lnTo>
                <a:lnTo>
                  <a:pt x="3920518" y="717803"/>
                </a:lnTo>
                <a:lnTo>
                  <a:pt x="3920172" y="718069"/>
                </a:lnTo>
                <a:cubicBezTo>
                  <a:pt x="3920172" y="720847"/>
                  <a:pt x="3914669" y="726403"/>
                  <a:pt x="3914669" y="729181"/>
                </a:cubicBezTo>
                <a:cubicBezTo>
                  <a:pt x="3914669" y="737516"/>
                  <a:pt x="3920172" y="731960"/>
                  <a:pt x="3922924" y="729181"/>
                </a:cubicBezTo>
                <a:lnTo>
                  <a:pt x="3952713" y="706625"/>
                </a:lnTo>
                <a:lnTo>
                  <a:pt x="3956411" y="704708"/>
                </a:lnTo>
                <a:cubicBezTo>
                  <a:pt x="3959119" y="694124"/>
                  <a:pt x="3956411" y="688833"/>
                  <a:pt x="3948287" y="683541"/>
                </a:cubicBezTo>
                <a:lnTo>
                  <a:pt x="3947559" y="684020"/>
                </a:lnTo>
                <a:close/>
                <a:moveTo>
                  <a:pt x="1989284" y="677087"/>
                </a:moveTo>
                <a:cubicBezTo>
                  <a:pt x="1985545" y="676063"/>
                  <a:pt x="1981467" y="676745"/>
                  <a:pt x="1977389" y="679475"/>
                </a:cubicBezTo>
                <a:cubicBezTo>
                  <a:pt x="1952919" y="698580"/>
                  <a:pt x="1928450" y="714957"/>
                  <a:pt x="1906699" y="731333"/>
                </a:cubicBezTo>
                <a:cubicBezTo>
                  <a:pt x="1903980" y="734062"/>
                  <a:pt x="1898543" y="742251"/>
                  <a:pt x="1901262" y="742251"/>
                </a:cubicBezTo>
                <a:cubicBezTo>
                  <a:pt x="1920293" y="766815"/>
                  <a:pt x="1939325" y="802297"/>
                  <a:pt x="1966513" y="813215"/>
                </a:cubicBezTo>
                <a:cubicBezTo>
                  <a:pt x="1996421" y="824132"/>
                  <a:pt x="2037203" y="829591"/>
                  <a:pt x="2064391" y="791379"/>
                </a:cubicBezTo>
                <a:cubicBezTo>
                  <a:pt x="2080704" y="769544"/>
                  <a:pt x="2102455" y="753168"/>
                  <a:pt x="2121487" y="736792"/>
                </a:cubicBezTo>
                <a:cubicBezTo>
                  <a:pt x="2126924" y="731333"/>
                  <a:pt x="2129643" y="725874"/>
                  <a:pt x="2135081" y="723145"/>
                </a:cubicBezTo>
                <a:cubicBezTo>
                  <a:pt x="2135081" y="706769"/>
                  <a:pt x="2083423" y="684933"/>
                  <a:pt x="2067110" y="693122"/>
                </a:cubicBezTo>
                <a:cubicBezTo>
                  <a:pt x="2042641" y="706769"/>
                  <a:pt x="2018171" y="712227"/>
                  <a:pt x="1999139" y="684933"/>
                </a:cubicBezTo>
                <a:cubicBezTo>
                  <a:pt x="1996421" y="680839"/>
                  <a:pt x="1993022" y="678110"/>
                  <a:pt x="1989284" y="677087"/>
                </a:cubicBezTo>
                <a:close/>
                <a:moveTo>
                  <a:pt x="3735758" y="661316"/>
                </a:moveTo>
                <a:cubicBezTo>
                  <a:pt x="3743854" y="685379"/>
                  <a:pt x="3714168" y="690726"/>
                  <a:pt x="3711469" y="712116"/>
                </a:cubicBezTo>
                <a:cubicBezTo>
                  <a:pt x="3730360" y="709442"/>
                  <a:pt x="3735758" y="696074"/>
                  <a:pt x="3746553" y="688053"/>
                </a:cubicBezTo>
                <a:cubicBezTo>
                  <a:pt x="3765444" y="672011"/>
                  <a:pt x="3754649" y="663990"/>
                  <a:pt x="3735758" y="661316"/>
                </a:cubicBezTo>
                <a:close/>
                <a:moveTo>
                  <a:pt x="3388149" y="642266"/>
                </a:moveTo>
                <a:cubicBezTo>
                  <a:pt x="3382857" y="650457"/>
                  <a:pt x="3380211" y="658649"/>
                  <a:pt x="3374919" y="669571"/>
                </a:cubicBezTo>
                <a:cubicBezTo>
                  <a:pt x="3374919" y="683224"/>
                  <a:pt x="3374919" y="696876"/>
                  <a:pt x="3374919" y="710529"/>
                </a:cubicBezTo>
                <a:cubicBezTo>
                  <a:pt x="3398732" y="691415"/>
                  <a:pt x="3382857" y="664110"/>
                  <a:pt x="3388149" y="642266"/>
                </a:cubicBezTo>
                <a:close/>
                <a:moveTo>
                  <a:pt x="3526886" y="641869"/>
                </a:moveTo>
                <a:cubicBezTo>
                  <a:pt x="3493981" y="644647"/>
                  <a:pt x="3521402" y="669650"/>
                  <a:pt x="3513176" y="683541"/>
                </a:cubicBezTo>
                <a:lnTo>
                  <a:pt x="3513868" y="683217"/>
                </a:lnTo>
                <a:lnTo>
                  <a:pt x="3513685" y="683382"/>
                </a:lnTo>
                <a:cubicBezTo>
                  <a:pt x="3508269" y="704972"/>
                  <a:pt x="3524518" y="721165"/>
                  <a:pt x="3513685" y="745454"/>
                </a:cubicBezTo>
                <a:cubicBezTo>
                  <a:pt x="3554307" y="726563"/>
                  <a:pt x="3551599" y="696876"/>
                  <a:pt x="3548891" y="667190"/>
                </a:cubicBezTo>
                <a:lnTo>
                  <a:pt x="3547800" y="667350"/>
                </a:lnTo>
                <a:lnTo>
                  <a:pt x="3548822" y="666872"/>
                </a:lnTo>
                <a:cubicBezTo>
                  <a:pt x="3554306" y="647425"/>
                  <a:pt x="3548822" y="639091"/>
                  <a:pt x="3526886" y="641869"/>
                </a:cubicBezTo>
                <a:close/>
                <a:moveTo>
                  <a:pt x="2037291" y="637027"/>
                </a:moveTo>
                <a:cubicBezTo>
                  <a:pt x="2029195" y="642424"/>
                  <a:pt x="2013002" y="634328"/>
                  <a:pt x="2007605" y="647822"/>
                </a:cubicBezTo>
                <a:cubicBezTo>
                  <a:pt x="2004906" y="653219"/>
                  <a:pt x="2015701" y="658617"/>
                  <a:pt x="2018400" y="655918"/>
                </a:cubicBezTo>
                <a:cubicBezTo>
                  <a:pt x="2029195" y="645123"/>
                  <a:pt x="2048086" y="661316"/>
                  <a:pt x="2056182" y="647822"/>
                </a:cubicBezTo>
                <a:cubicBezTo>
                  <a:pt x="2058881" y="637027"/>
                  <a:pt x="2045387" y="637027"/>
                  <a:pt x="2037291" y="637027"/>
                </a:cubicBezTo>
                <a:close/>
                <a:moveTo>
                  <a:pt x="3735282" y="626391"/>
                </a:moveTo>
                <a:cubicBezTo>
                  <a:pt x="3729990" y="629037"/>
                  <a:pt x="3727344" y="629037"/>
                  <a:pt x="3729990" y="634329"/>
                </a:cubicBezTo>
                <a:cubicBezTo>
                  <a:pt x="3732636" y="631683"/>
                  <a:pt x="3732636" y="629037"/>
                  <a:pt x="3735282" y="626391"/>
                </a:cubicBezTo>
                <a:close/>
                <a:moveTo>
                  <a:pt x="3749850" y="612104"/>
                </a:moveTo>
                <a:cubicBezTo>
                  <a:pt x="3741725" y="614856"/>
                  <a:pt x="3736309" y="620359"/>
                  <a:pt x="3736309" y="625862"/>
                </a:cubicBezTo>
                <a:cubicBezTo>
                  <a:pt x="3730893" y="625862"/>
                  <a:pt x="3728185" y="628614"/>
                  <a:pt x="3730893" y="634117"/>
                </a:cubicBezTo>
                <a:lnTo>
                  <a:pt x="3716877" y="650732"/>
                </a:lnTo>
                <a:lnTo>
                  <a:pt x="3714644" y="652585"/>
                </a:lnTo>
                <a:lnTo>
                  <a:pt x="3714772" y="653228"/>
                </a:lnTo>
                <a:lnTo>
                  <a:pt x="3714644" y="653379"/>
                </a:lnTo>
                <a:lnTo>
                  <a:pt x="3714788" y="653307"/>
                </a:lnTo>
                <a:lnTo>
                  <a:pt x="3716887" y="663863"/>
                </a:lnTo>
                <a:cubicBezTo>
                  <a:pt x="3721076" y="668990"/>
                  <a:pt x="3730216" y="658737"/>
                  <a:pt x="3736309" y="660788"/>
                </a:cubicBezTo>
                <a:cubicBezTo>
                  <a:pt x="3739017" y="652585"/>
                  <a:pt x="3747141" y="647117"/>
                  <a:pt x="3752558" y="641649"/>
                </a:cubicBezTo>
                <a:cubicBezTo>
                  <a:pt x="3756620" y="638915"/>
                  <a:pt x="3756620" y="636865"/>
                  <a:pt x="3754927" y="635498"/>
                </a:cubicBezTo>
                <a:lnTo>
                  <a:pt x="3747480" y="633536"/>
                </a:lnTo>
                <a:lnTo>
                  <a:pt x="3753573" y="623111"/>
                </a:lnTo>
                <a:cubicBezTo>
                  <a:pt x="3755266" y="619671"/>
                  <a:pt x="3755266" y="616231"/>
                  <a:pt x="3749850" y="612104"/>
                </a:cubicBezTo>
                <a:close/>
                <a:moveTo>
                  <a:pt x="1675299" y="598133"/>
                </a:moveTo>
                <a:cubicBezTo>
                  <a:pt x="1670888" y="599826"/>
                  <a:pt x="1666816" y="603889"/>
                  <a:pt x="1662744" y="609308"/>
                </a:cubicBezTo>
                <a:cubicBezTo>
                  <a:pt x="1611169" y="660781"/>
                  <a:pt x="1562308" y="714963"/>
                  <a:pt x="1508018" y="771854"/>
                </a:cubicBezTo>
                <a:cubicBezTo>
                  <a:pt x="1540592" y="790818"/>
                  <a:pt x="1570451" y="807072"/>
                  <a:pt x="1597596" y="823327"/>
                </a:cubicBezTo>
                <a:cubicBezTo>
                  <a:pt x="1616598" y="834164"/>
                  <a:pt x="1630170" y="842291"/>
                  <a:pt x="1649172" y="826036"/>
                </a:cubicBezTo>
                <a:cubicBezTo>
                  <a:pt x="1660030" y="815200"/>
                  <a:pt x="1681746" y="809782"/>
                  <a:pt x="1695319" y="820618"/>
                </a:cubicBezTo>
                <a:cubicBezTo>
                  <a:pt x="1725178" y="842291"/>
                  <a:pt x="1741465" y="823327"/>
                  <a:pt x="1763181" y="807072"/>
                </a:cubicBezTo>
                <a:cubicBezTo>
                  <a:pt x="1782183" y="793527"/>
                  <a:pt x="1801184" y="782690"/>
                  <a:pt x="1820186" y="769145"/>
                </a:cubicBezTo>
                <a:cubicBezTo>
                  <a:pt x="1863618" y="736636"/>
                  <a:pt x="1863618" y="736636"/>
                  <a:pt x="1828329" y="695999"/>
                </a:cubicBezTo>
                <a:cubicBezTo>
                  <a:pt x="1793041" y="652653"/>
                  <a:pt x="1763181" y="595762"/>
                  <a:pt x="1692604" y="603889"/>
                </a:cubicBezTo>
                <a:cubicBezTo>
                  <a:pt x="1692604" y="603889"/>
                  <a:pt x="1689890" y="601180"/>
                  <a:pt x="1689890" y="601180"/>
                </a:cubicBezTo>
                <a:cubicBezTo>
                  <a:pt x="1684461" y="597117"/>
                  <a:pt x="1679710" y="596439"/>
                  <a:pt x="1675299" y="598133"/>
                </a:cubicBezTo>
                <a:close/>
                <a:moveTo>
                  <a:pt x="3936879" y="583926"/>
                </a:moveTo>
                <a:cubicBezTo>
                  <a:pt x="3930884" y="581941"/>
                  <a:pt x="3929863" y="593054"/>
                  <a:pt x="3925781" y="599404"/>
                </a:cubicBezTo>
                <a:lnTo>
                  <a:pt x="3926045" y="599287"/>
                </a:lnTo>
                <a:lnTo>
                  <a:pt x="3912982" y="618989"/>
                </a:lnTo>
                <a:lnTo>
                  <a:pt x="3928825" y="636721"/>
                </a:lnTo>
                <a:lnTo>
                  <a:pt x="3928559" y="636974"/>
                </a:lnTo>
                <a:lnTo>
                  <a:pt x="3925822" y="647402"/>
                </a:lnTo>
                <a:lnTo>
                  <a:pt x="3917844" y="655760"/>
                </a:lnTo>
                <a:cubicBezTo>
                  <a:pt x="3917844" y="658671"/>
                  <a:pt x="3920622" y="661581"/>
                  <a:pt x="3920622" y="664492"/>
                </a:cubicBezTo>
                <a:lnTo>
                  <a:pt x="3939480" y="647558"/>
                </a:lnTo>
                <a:lnTo>
                  <a:pt x="3939672" y="647558"/>
                </a:lnTo>
                <a:cubicBezTo>
                  <a:pt x="3942450" y="644912"/>
                  <a:pt x="3945228" y="642266"/>
                  <a:pt x="3948006" y="639620"/>
                </a:cubicBezTo>
                <a:cubicBezTo>
                  <a:pt x="3948006" y="636974"/>
                  <a:pt x="3950784" y="636974"/>
                  <a:pt x="3953563" y="639620"/>
                </a:cubicBezTo>
                <a:cubicBezTo>
                  <a:pt x="3956341" y="635652"/>
                  <a:pt x="3956341" y="633006"/>
                  <a:pt x="3954952" y="631021"/>
                </a:cubicBezTo>
                <a:lnTo>
                  <a:pt x="3948048" y="626419"/>
                </a:lnTo>
                <a:lnTo>
                  <a:pt x="3948403" y="626073"/>
                </a:lnTo>
                <a:cubicBezTo>
                  <a:pt x="3962294" y="612580"/>
                  <a:pt x="3953960" y="601785"/>
                  <a:pt x="3945625" y="590990"/>
                </a:cubicBezTo>
                <a:lnTo>
                  <a:pt x="3944468" y="591098"/>
                </a:lnTo>
                <a:lnTo>
                  <a:pt x="3944831" y="590937"/>
                </a:lnTo>
                <a:cubicBezTo>
                  <a:pt x="3941429" y="586704"/>
                  <a:pt x="3938878" y="584587"/>
                  <a:pt x="3936879" y="583926"/>
                </a:cubicBezTo>
                <a:close/>
                <a:moveTo>
                  <a:pt x="3635904" y="554954"/>
                </a:moveTo>
                <a:cubicBezTo>
                  <a:pt x="3631856" y="571519"/>
                  <a:pt x="3615664" y="583425"/>
                  <a:pt x="3608959" y="599991"/>
                </a:cubicBezTo>
                <a:lnTo>
                  <a:pt x="3606627" y="615699"/>
                </a:lnTo>
                <a:lnTo>
                  <a:pt x="3604916" y="618000"/>
                </a:lnTo>
                <a:cubicBezTo>
                  <a:pt x="3593994" y="639772"/>
                  <a:pt x="3621299" y="647936"/>
                  <a:pt x="3621299" y="666986"/>
                </a:cubicBezTo>
                <a:lnTo>
                  <a:pt x="3621438" y="667287"/>
                </a:lnTo>
                <a:lnTo>
                  <a:pt x="3611456" y="680631"/>
                </a:lnTo>
                <a:cubicBezTo>
                  <a:pt x="3622342" y="683542"/>
                  <a:pt x="3625063" y="674810"/>
                  <a:pt x="3630506" y="668989"/>
                </a:cubicBezTo>
                <a:lnTo>
                  <a:pt x="3628398" y="668238"/>
                </a:lnTo>
                <a:lnTo>
                  <a:pt x="3638444" y="658671"/>
                </a:lnTo>
                <a:cubicBezTo>
                  <a:pt x="3635666" y="656025"/>
                  <a:pt x="3632888" y="656025"/>
                  <a:pt x="3627331" y="653379"/>
                </a:cubicBezTo>
                <a:lnTo>
                  <a:pt x="3627331" y="667858"/>
                </a:lnTo>
                <a:lnTo>
                  <a:pt x="3626760" y="667654"/>
                </a:lnTo>
                <a:lnTo>
                  <a:pt x="3626760" y="653379"/>
                </a:lnTo>
                <a:cubicBezTo>
                  <a:pt x="3643144" y="641133"/>
                  <a:pt x="3654919" y="627355"/>
                  <a:pt x="3654023" y="609751"/>
                </a:cubicBezTo>
                <a:lnTo>
                  <a:pt x="3648742" y="591265"/>
                </a:lnTo>
                <a:lnTo>
                  <a:pt x="3649398" y="590845"/>
                </a:lnTo>
                <a:cubicBezTo>
                  <a:pt x="3657494" y="574280"/>
                  <a:pt x="3646699" y="563236"/>
                  <a:pt x="3635904" y="554954"/>
                </a:cubicBezTo>
                <a:close/>
                <a:moveTo>
                  <a:pt x="3431655" y="549730"/>
                </a:moveTo>
                <a:cubicBezTo>
                  <a:pt x="3393969" y="547016"/>
                  <a:pt x="3407429" y="574157"/>
                  <a:pt x="3399353" y="590442"/>
                </a:cubicBezTo>
                <a:cubicBezTo>
                  <a:pt x="3402045" y="606727"/>
                  <a:pt x="3402045" y="631154"/>
                  <a:pt x="3420888" y="628440"/>
                </a:cubicBezTo>
                <a:cubicBezTo>
                  <a:pt x="3445115" y="625726"/>
                  <a:pt x="3445115" y="598584"/>
                  <a:pt x="3445115" y="579585"/>
                </a:cubicBezTo>
                <a:cubicBezTo>
                  <a:pt x="3447807" y="566015"/>
                  <a:pt x="3455882" y="549730"/>
                  <a:pt x="3431655" y="549730"/>
                </a:cubicBezTo>
                <a:close/>
                <a:moveTo>
                  <a:pt x="1706002" y="542253"/>
                </a:moveTo>
                <a:cubicBezTo>
                  <a:pt x="1692395" y="542253"/>
                  <a:pt x="1686952" y="555482"/>
                  <a:pt x="1686952" y="566066"/>
                </a:cubicBezTo>
                <a:cubicBezTo>
                  <a:pt x="1684231" y="574003"/>
                  <a:pt x="1689674" y="581941"/>
                  <a:pt x="1697838" y="581941"/>
                </a:cubicBezTo>
                <a:cubicBezTo>
                  <a:pt x="1711445" y="579295"/>
                  <a:pt x="1714166" y="563420"/>
                  <a:pt x="1719609" y="552836"/>
                </a:cubicBezTo>
                <a:cubicBezTo>
                  <a:pt x="1722331" y="542253"/>
                  <a:pt x="1716888" y="542253"/>
                  <a:pt x="1706002" y="542253"/>
                </a:cubicBezTo>
                <a:close/>
                <a:moveTo>
                  <a:pt x="3738456" y="532728"/>
                </a:moveTo>
                <a:cubicBezTo>
                  <a:pt x="3733734" y="533409"/>
                  <a:pt x="3729011" y="536130"/>
                  <a:pt x="3724963" y="538852"/>
                </a:cubicBezTo>
                <a:cubicBezTo>
                  <a:pt x="3711469" y="544294"/>
                  <a:pt x="3711469" y="555180"/>
                  <a:pt x="3714168" y="566066"/>
                </a:cubicBezTo>
                <a:cubicBezTo>
                  <a:pt x="3716867" y="585116"/>
                  <a:pt x="3733059" y="574230"/>
                  <a:pt x="3741155" y="576952"/>
                </a:cubicBezTo>
                <a:lnTo>
                  <a:pt x="3741651" y="576889"/>
                </a:lnTo>
                <a:lnTo>
                  <a:pt x="3744489" y="580988"/>
                </a:lnTo>
                <a:cubicBezTo>
                  <a:pt x="3746076" y="581306"/>
                  <a:pt x="3747981" y="580671"/>
                  <a:pt x="3749251" y="579401"/>
                </a:cubicBezTo>
                <a:lnTo>
                  <a:pt x="3749251" y="575931"/>
                </a:lnTo>
                <a:lnTo>
                  <a:pt x="3749252" y="575931"/>
                </a:lnTo>
                <a:cubicBezTo>
                  <a:pt x="3750601" y="574911"/>
                  <a:pt x="3750601" y="572870"/>
                  <a:pt x="3749252" y="568787"/>
                </a:cubicBezTo>
                <a:cubicBezTo>
                  <a:pt x="3749252" y="557902"/>
                  <a:pt x="3765444" y="549737"/>
                  <a:pt x="3751950" y="538852"/>
                </a:cubicBezTo>
                <a:cubicBezTo>
                  <a:pt x="3747902" y="533409"/>
                  <a:pt x="3743179" y="532048"/>
                  <a:pt x="3738456" y="532728"/>
                </a:cubicBezTo>
                <a:close/>
                <a:moveTo>
                  <a:pt x="645804" y="512091"/>
                </a:moveTo>
                <a:cubicBezTo>
                  <a:pt x="605106" y="536510"/>
                  <a:pt x="567122" y="563641"/>
                  <a:pt x="526424" y="590773"/>
                </a:cubicBezTo>
                <a:cubicBezTo>
                  <a:pt x="515571" y="596200"/>
                  <a:pt x="504719" y="604339"/>
                  <a:pt x="518285" y="617905"/>
                </a:cubicBezTo>
                <a:cubicBezTo>
                  <a:pt x="534564" y="631471"/>
                  <a:pt x="548130" y="661316"/>
                  <a:pt x="567122" y="642324"/>
                </a:cubicBezTo>
                <a:cubicBezTo>
                  <a:pt x="602393" y="607052"/>
                  <a:pt x="626812" y="560928"/>
                  <a:pt x="653944" y="520230"/>
                </a:cubicBezTo>
                <a:cubicBezTo>
                  <a:pt x="651231" y="517517"/>
                  <a:pt x="648517" y="514804"/>
                  <a:pt x="645804" y="512091"/>
                </a:cubicBezTo>
                <a:close/>
                <a:moveTo>
                  <a:pt x="3660669" y="511624"/>
                </a:moveTo>
                <a:cubicBezTo>
                  <a:pt x="3641368" y="519748"/>
                  <a:pt x="3624825" y="508916"/>
                  <a:pt x="3608281" y="517040"/>
                </a:cubicBezTo>
                <a:cubicBezTo>
                  <a:pt x="3611039" y="535997"/>
                  <a:pt x="3624825" y="541413"/>
                  <a:pt x="3635854" y="554954"/>
                </a:cubicBezTo>
                <a:cubicBezTo>
                  <a:pt x="3644126" y="541413"/>
                  <a:pt x="3649640" y="530581"/>
                  <a:pt x="3660669" y="511624"/>
                </a:cubicBezTo>
                <a:close/>
                <a:moveTo>
                  <a:pt x="3743616" y="499391"/>
                </a:moveTo>
                <a:cubicBezTo>
                  <a:pt x="3740838" y="499391"/>
                  <a:pt x="3738059" y="502037"/>
                  <a:pt x="3738059" y="504683"/>
                </a:cubicBezTo>
                <a:cubicBezTo>
                  <a:pt x="3735281" y="504683"/>
                  <a:pt x="3738059" y="507329"/>
                  <a:pt x="3738059" y="507329"/>
                </a:cubicBezTo>
                <a:cubicBezTo>
                  <a:pt x="3743616" y="507329"/>
                  <a:pt x="3743616" y="504683"/>
                  <a:pt x="3746394" y="504683"/>
                </a:cubicBezTo>
                <a:cubicBezTo>
                  <a:pt x="3746394" y="502037"/>
                  <a:pt x="3743616" y="499391"/>
                  <a:pt x="3743616" y="499391"/>
                </a:cubicBezTo>
                <a:close/>
                <a:moveTo>
                  <a:pt x="3940069" y="435891"/>
                </a:moveTo>
                <a:cubicBezTo>
                  <a:pt x="3928956" y="435891"/>
                  <a:pt x="3917844" y="435891"/>
                  <a:pt x="3926178" y="453354"/>
                </a:cubicBezTo>
                <a:lnTo>
                  <a:pt x="3926260" y="453285"/>
                </a:lnTo>
                <a:lnTo>
                  <a:pt x="3918478" y="475731"/>
                </a:lnTo>
                <a:lnTo>
                  <a:pt x="3918478" y="498711"/>
                </a:lnTo>
                <a:lnTo>
                  <a:pt x="3918439" y="498711"/>
                </a:lnTo>
                <a:cubicBezTo>
                  <a:pt x="3913081" y="504154"/>
                  <a:pt x="3915760" y="512318"/>
                  <a:pt x="3915760" y="520482"/>
                </a:cubicBezTo>
                <a:lnTo>
                  <a:pt x="3916133" y="520482"/>
                </a:lnTo>
                <a:lnTo>
                  <a:pt x="3915789" y="520822"/>
                </a:lnTo>
                <a:lnTo>
                  <a:pt x="3918372" y="541264"/>
                </a:lnTo>
                <a:lnTo>
                  <a:pt x="3917844" y="541724"/>
                </a:lnTo>
                <a:lnTo>
                  <a:pt x="3918430" y="541723"/>
                </a:lnTo>
                <a:lnTo>
                  <a:pt x="3918497" y="542254"/>
                </a:lnTo>
                <a:lnTo>
                  <a:pt x="3920563" y="541717"/>
                </a:lnTo>
                <a:lnTo>
                  <a:pt x="3933193" y="541683"/>
                </a:lnTo>
                <a:cubicBezTo>
                  <a:pt x="3937364" y="540484"/>
                  <a:pt x="3940717" y="538252"/>
                  <a:pt x="3943641" y="535440"/>
                </a:cubicBezTo>
                <a:lnTo>
                  <a:pt x="3958688" y="515827"/>
                </a:lnTo>
                <a:lnTo>
                  <a:pt x="3959119" y="515464"/>
                </a:lnTo>
                <a:lnTo>
                  <a:pt x="3959032" y="515379"/>
                </a:lnTo>
                <a:lnTo>
                  <a:pt x="3959119" y="515266"/>
                </a:lnTo>
                <a:lnTo>
                  <a:pt x="3958981" y="515328"/>
                </a:lnTo>
                <a:lnTo>
                  <a:pt x="3950995" y="507428"/>
                </a:lnTo>
                <a:lnTo>
                  <a:pt x="3950752" y="507187"/>
                </a:lnTo>
                <a:lnTo>
                  <a:pt x="3957267" y="497804"/>
                </a:lnTo>
                <a:cubicBezTo>
                  <a:pt x="3959251" y="495082"/>
                  <a:pt x="3959913" y="492361"/>
                  <a:pt x="3955944" y="488279"/>
                </a:cubicBezTo>
                <a:lnTo>
                  <a:pt x="3955313" y="489036"/>
                </a:lnTo>
                <a:lnTo>
                  <a:pt x="3955944" y="487825"/>
                </a:lnTo>
                <a:lnTo>
                  <a:pt x="3945556" y="485187"/>
                </a:lnTo>
                <a:lnTo>
                  <a:pt x="3958959" y="461306"/>
                </a:lnTo>
                <a:cubicBezTo>
                  <a:pt x="3958959" y="457528"/>
                  <a:pt x="3957610" y="453922"/>
                  <a:pt x="3954574" y="450574"/>
                </a:cubicBezTo>
                <a:lnTo>
                  <a:pt x="3940069" y="441387"/>
                </a:lnTo>
                <a:lnTo>
                  <a:pt x="3940069" y="435892"/>
                </a:lnTo>
                <a:close/>
                <a:moveTo>
                  <a:pt x="3733212" y="342165"/>
                </a:moveTo>
                <a:cubicBezTo>
                  <a:pt x="3749836" y="341488"/>
                  <a:pt x="3766800" y="355034"/>
                  <a:pt x="3800726" y="382128"/>
                </a:cubicBezTo>
                <a:cubicBezTo>
                  <a:pt x="3808868" y="387546"/>
                  <a:pt x="3814297" y="392965"/>
                  <a:pt x="3822439" y="398384"/>
                </a:cubicBezTo>
                <a:cubicBezTo>
                  <a:pt x="3830581" y="384837"/>
                  <a:pt x="3838724" y="371290"/>
                  <a:pt x="3846866" y="360453"/>
                </a:cubicBezTo>
                <a:cubicBezTo>
                  <a:pt x="3849580" y="379418"/>
                  <a:pt x="3844152" y="401093"/>
                  <a:pt x="3827867" y="409221"/>
                </a:cubicBezTo>
                <a:cubicBezTo>
                  <a:pt x="3814297" y="417349"/>
                  <a:pt x="3800726" y="398384"/>
                  <a:pt x="3789870" y="390256"/>
                </a:cubicBezTo>
                <a:cubicBezTo>
                  <a:pt x="3735587" y="346906"/>
                  <a:pt x="3735587" y="344197"/>
                  <a:pt x="3681305" y="392965"/>
                </a:cubicBezTo>
                <a:cubicBezTo>
                  <a:pt x="3635165" y="430896"/>
                  <a:pt x="3594454" y="468826"/>
                  <a:pt x="3551028" y="509466"/>
                </a:cubicBezTo>
                <a:cubicBezTo>
                  <a:pt x="3540850" y="517595"/>
                  <a:pt x="3532199" y="525723"/>
                  <a:pt x="3522784" y="522421"/>
                </a:cubicBezTo>
                <a:lnTo>
                  <a:pt x="3513321" y="515110"/>
                </a:lnTo>
                <a:lnTo>
                  <a:pt x="3520969" y="512533"/>
                </a:lnTo>
                <a:lnTo>
                  <a:pt x="3519697" y="511562"/>
                </a:lnTo>
                <a:lnTo>
                  <a:pt x="3521173" y="512176"/>
                </a:lnTo>
                <a:cubicBezTo>
                  <a:pt x="3575455" y="476954"/>
                  <a:pt x="3618881" y="428186"/>
                  <a:pt x="3667735" y="387546"/>
                </a:cubicBezTo>
                <a:cubicBezTo>
                  <a:pt x="3700304" y="357744"/>
                  <a:pt x="3716589" y="342842"/>
                  <a:pt x="3733212" y="342165"/>
                </a:cubicBezTo>
                <a:close/>
                <a:moveTo>
                  <a:pt x="3932925" y="338260"/>
                </a:moveTo>
                <a:cubicBezTo>
                  <a:pt x="3926310" y="338921"/>
                  <a:pt x="3919696" y="340906"/>
                  <a:pt x="3913081" y="342228"/>
                </a:cubicBezTo>
                <a:cubicBezTo>
                  <a:pt x="3915727" y="352812"/>
                  <a:pt x="3921019" y="360749"/>
                  <a:pt x="3928956" y="366041"/>
                </a:cubicBezTo>
                <a:lnTo>
                  <a:pt x="3929156" y="365841"/>
                </a:lnTo>
                <a:lnTo>
                  <a:pt x="3928812" y="366518"/>
                </a:lnTo>
                <a:cubicBezTo>
                  <a:pt x="3947321" y="382710"/>
                  <a:pt x="3931897" y="394349"/>
                  <a:pt x="3926499" y="408264"/>
                </a:cubicBezTo>
                <a:lnTo>
                  <a:pt x="3926070" y="423191"/>
                </a:lnTo>
                <a:lnTo>
                  <a:pt x="3926070" y="423192"/>
                </a:lnTo>
                <a:cubicBezTo>
                  <a:pt x="3928812" y="423192"/>
                  <a:pt x="3928812" y="423192"/>
                  <a:pt x="3931554" y="423192"/>
                </a:cubicBezTo>
                <a:lnTo>
                  <a:pt x="3931555" y="423191"/>
                </a:lnTo>
                <a:lnTo>
                  <a:pt x="3936608" y="415730"/>
                </a:lnTo>
                <a:lnTo>
                  <a:pt x="3937038" y="415096"/>
                </a:lnTo>
                <a:cubicBezTo>
                  <a:pt x="3945264" y="404301"/>
                  <a:pt x="3956233" y="393505"/>
                  <a:pt x="3961717" y="382710"/>
                </a:cubicBezTo>
                <a:cubicBezTo>
                  <a:pt x="3967201" y="369217"/>
                  <a:pt x="3978169" y="353024"/>
                  <a:pt x="3953491" y="342229"/>
                </a:cubicBezTo>
                <a:lnTo>
                  <a:pt x="3952069" y="342929"/>
                </a:lnTo>
                <a:lnTo>
                  <a:pt x="3952769" y="342228"/>
                </a:lnTo>
                <a:cubicBezTo>
                  <a:pt x="3946154" y="338260"/>
                  <a:pt x="3939540" y="337598"/>
                  <a:pt x="3932925" y="338260"/>
                </a:cubicBezTo>
                <a:close/>
                <a:moveTo>
                  <a:pt x="524502" y="318909"/>
                </a:moveTo>
                <a:cubicBezTo>
                  <a:pt x="521306" y="319162"/>
                  <a:pt x="517436" y="321014"/>
                  <a:pt x="512725" y="325055"/>
                </a:cubicBezTo>
                <a:cubicBezTo>
                  <a:pt x="493882" y="341218"/>
                  <a:pt x="477731" y="365464"/>
                  <a:pt x="477731" y="397791"/>
                </a:cubicBezTo>
                <a:cubicBezTo>
                  <a:pt x="488498" y="387015"/>
                  <a:pt x="496574" y="378933"/>
                  <a:pt x="504649" y="370851"/>
                </a:cubicBezTo>
                <a:lnTo>
                  <a:pt x="504991" y="370739"/>
                </a:lnTo>
                <a:lnTo>
                  <a:pt x="504719" y="371030"/>
                </a:lnTo>
                <a:cubicBezTo>
                  <a:pt x="510135" y="379194"/>
                  <a:pt x="510135" y="400966"/>
                  <a:pt x="526384" y="381916"/>
                </a:cubicBezTo>
                <a:cubicBezTo>
                  <a:pt x="534508" y="373752"/>
                  <a:pt x="550757" y="360144"/>
                  <a:pt x="539924" y="343816"/>
                </a:cubicBezTo>
                <a:lnTo>
                  <a:pt x="539591" y="343995"/>
                </a:lnTo>
                <a:lnTo>
                  <a:pt x="539644" y="343912"/>
                </a:lnTo>
                <a:cubicBezTo>
                  <a:pt x="537625" y="331790"/>
                  <a:pt x="534092" y="318151"/>
                  <a:pt x="524502" y="318909"/>
                </a:cubicBezTo>
                <a:close/>
                <a:moveTo>
                  <a:pt x="3366583" y="290957"/>
                </a:moveTo>
                <a:cubicBezTo>
                  <a:pt x="3373529" y="289606"/>
                  <a:pt x="3374918" y="295012"/>
                  <a:pt x="3374918" y="302107"/>
                </a:cubicBezTo>
                <a:lnTo>
                  <a:pt x="3374918" y="323185"/>
                </a:lnTo>
                <a:lnTo>
                  <a:pt x="3374956" y="323673"/>
                </a:lnTo>
                <a:lnTo>
                  <a:pt x="3378390" y="349072"/>
                </a:lnTo>
                <a:lnTo>
                  <a:pt x="3378010" y="363126"/>
                </a:lnTo>
                <a:lnTo>
                  <a:pt x="3381721" y="411050"/>
                </a:lnTo>
                <a:cubicBezTo>
                  <a:pt x="3381721" y="440114"/>
                  <a:pt x="3380360" y="469179"/>
                  <a:pt x="3380360" y="498920"/>
                </a:cubicBezTo>
                <a:cubicBezTo>
                  <a:pt x="3380360" y="512439"/>
                  <a:pt x="3377639" y="528661"/>
                  <a:pt x="3388524" y="539476"/>
                </a:cubicBezTo>
                <a:lnTo>
                  <a:pt x="3388524" y="540251"/>
                </a:lnTo>
                <a:lnTo>
                  <a:pt x="3388721" y="539753"/>
                </a:lnTo>
                <a:cubicBezTo>
                  <a:pt x="3405026" y="509998"/>
                  <a:pt x="3432202" y="528933"/>
                  <a:pt x="3453943" y="528933"/>
                </a:cubicBezTo>
                <a:cubicBezTo>
                  <a:pt x="3472966" y="531638"/>
                  <a:pt x="3467531" y="553277"/>
                  <a:pt x="3467531" y="566802"/>
                </a:cubicBezTo>
                <a:cubicBezTo>
                  <a:pt x="3467531" y="629016"/>
                  <a:pt x="3467531" y="691230"/>
                  <a:pt x="3467531" y="753445"/>
                </a:cubicBezTo>
                <a:cubicBezTo>
                  <a:pt x="3467531" y="761559"/>
                  <a:pt x="3464813" y="772379"/>
                  <a:pt x="3475684" y="772379"/>
                </a:cubicBezTo>
                <a:cubicBezTo>
                  <a:pt x="3489272" y="772379"/>
                  <a:pt x="3486554" y="761559"/>
                  <a:pt x="3486554" y="753445"/>
                </a:cubicBezTo>
                <a:cubicBezTo>
                  <a:pt x="3486554" y="720985"/>
                  <a:pt x="3489272" y="688525"/>
                  <a:pt x="3486554" y="656066"/>
                </a:cubicBezTo>
                <a:cubicBezTo>
                  <a:pt x="3483836" y="629016"/>
                  <a:pt x="3502859" y="626311"/>
                  <a:pt x="3519165" y="629016"/>
                </a:cubicBezTo>
                <a:cubicBezTo>
                  <a:pt x="3538188" y="631721"/>
                  <a:pt x="3568082" y="618196"/>
                  <a:pt x="3570799" y="656066"/>
                </a:cubicBezTo>
                <a:cubicBezTo>
                  <a:pt x="3570799" y="693935"/>
                  <a:pt x="3570799" y="731805"/>
                  <a:pt x="3570799" y="775084"/>
                </a:cubicBezTo>
                <a:cubicBezTo>
                  <a:pt x="3589822" y="764264"/>
                  <a:pt x="3584387" y="750740"/>
                  <a:pt x="3584387" y="737215"/>
                </a:cubicBezTo>
                <a:cubicBezTo>
                  <a:pt x="3587105" y="672296"/>
                  <a:pt x="3587105" y="604672"/>
                  <a:pt x="3589822" y="539753"/>
                </a:cubicBezTo>
                <a:cubicBezTo>
                  <a:pt x="3589822" y="518113"/>
                  <a:pt x="3587105" y="496473"/>
                  <a:pt x="3619716" y="499178"/>
                </a:cubicBezTo>
                <a:cubicBezTo>
                  <a:pt x="3646891" y="504588"/>
                  <a:pt x="3676785" y="493768"/>
                  <a:pt x="3674067" y="542458"/>
                </a:cubicBezTo>
                <a:cubicBezTo>
                  <a:pt x="3671350" y="607377"/>
                  <a:pt x="3674067" y="672296"/>
                  <a:pt x="3676785" y="737215"/>
                </a:cubicBezTo>
                <a:cubicBezTo>
                  <a:pt x="3676785" y="748035"/>
                  <a:pt x="3671350" y="761559"/>
                  <a:pt x="3690373" y="772379"/>
                </a:cubicBezTo>
                <a:cubicBezTo>
                  <a:pt x="3690373" y="715575"/>
                  <a:pt x="3690373" y="658771"/>
                  <a:pt x="3690373" y="601967"/>
                </a:cubicBezTo>
                <a:cubicBezTo>
                  <a:pt x="3690373" y="545163"/>
                  <a:pt x="3690373" y="491063"/>
                  <a:pt x="3690373" y="434259"/>
                </a:cubicBezTo>
                <a:cubicBezTo>
                  <a:pt x="3693090" y="420734"/>
                  <a:pt x="3684938" y="399095"/>
                  <a:pt x="3706678" y="399095"/>
                </a:cubicBezTo>
                <a:cubicBezTo>
                  <a:pt x="3728419" y="399095"/>
                  <a:pt x="3755595" y="382865"/>
                  <a:pt x="3771900" y="412619"/>
                </a:cubicBezTo>
                <a:lnTo>
                  <a:pt x="3772173" y="425858"/>
                </a:lnTo>
                <a:lnTo>
                  <a:pt x="3771159" y="412079"/>
                </a:lnTo>
                <a:cubicBezTo>
                  <a:pt x="3771159" y="466210"/>
                  <a:pt x="3765444" y="523048"/>
                  <a:pt x="3776874" y="577179"/>
                </a:cubicBezTo>
                <a:lnTo>
                  <a:pt x="3776912" y="568294"/>
                </a:lnTo>
                <a:lnTo>
                  <a:pt x="3777335" y="577622"/>
                </a:lnTo>
                <a:cubicBezTo>
                  <a:pt x="3777335" y="642541"/>
                  <a:pt x="3777335" y="710165"/>
                  <a:pt x="3777335" y="783199"/>
                </a:cubicBezTo>
                <a:cubicBezTo>
                  <a:pt x="3793641" y="766969"/>
                  <a:pt x="3790923" y="756149"/>
                  <a:pt x="3790923" y="745330"/>
                </a:cubicBezTo>
                <a:cubicBezTo>
                  <a:pt x="3790923" y="677706"/>
                  <a:pt x="3790923" y="610082"/>
                  <a:pt x="3790923" y="545163"/>
                </a:cubicBezTo>
                <a:cubicBezTo>
                  <a:pt x="3790923" y="515408"/>
                  <a:pt x="3807229" y="507293"/>
                  <a:pt x="3831687" y="507293"/>
                </a:cubicBezTo>
                <a:cubicBezTo>
                  <a:pt x="3861580" y="504588"/>
                  <a:pt x="3875168" y="512703"/>
                  <a:pt x="3875168" y="542458"/>
                </a:cubicBezTo>
                <a:cubicBezTo>
                  <a:pt x="3875168" y="607377"/>
                  <a:pt x="3875168" y="675001"/>
                  <a:pt x="3875168" y="739920"/>
                </a:cubicBezTo>
                <a:cubicBezTo>
                  <a:pt x="3875168" y="750740"/>
                  <a:pt x="3875168" y="761559"/>
                  <a:pt x="3875168" y="780494"/>
                </a:cubicBezTo>
                <a:cubicBezTo>
                  <a:pt x="3891474" y="764264"/>
                  <a:pt x="3888756" y="750740"/>
                  <a:pt x="3888756" y="737215"/>
                </a:cubicBezTo>
                <a:cubicBezTo>
                  <a:pt x="3891474" y="612787"/>
                  <a:pt x="3894191" y="488358"/>
                  <a:pt x="3894191" y="363930"/>
                </a:cubicBezTo>
                <a:cubicBezTo>
                  <a:pt x="3896909" y="344995"/>
                  <a:pt x="3891474" y="320651"/>
                  <a:pt x="3924085" y="323356"/>
                </a:cubicBezTo>
                <a:cubicBezTo>
                  <a:pt x="3930879" y="323356"/>
                  <a:pt x="3937503" y="322849"/>
                  <a:pt x="3943660" y="322764"/>
                </a:cubicBezTo>
                <a:cubicBezTo>
                  <a:pt x="3962131" y="322511"/>
                  <a:pt x="3976398" y="326061"/>
                  <a:pt x="3978437" y="358520"/>
                </a:cubicBezTo>
                <a:cubicBezTo>
                  <a:pt x="3983872" y="474834"/>
                  <a:pt x="3978437" y="588442"/>
                  <a:pt x="3981154" y="702050"/>
                </a:cubicBezTo>
                <a:cubicBezTo>
                  <a:pt x="3981154" y="731805"/>
                  <a:pt x="3964849" y="764264"/>
                  <a:pt x="4000177" y="788609"/>
                </a:cubicBezTo>
                <a:cubicBezTo>
                  <a:pt x="4008330" y="794019"/>
                  <a:pt x="3997460" y="799429"/>
                  <a:pt x="3986589" y="799429"/>
                </a:cubicBezTo>
                <a:cubicBezTo>
                  <a:pt x="3812664" y="791314"/>
                  <a:pt x="3638739" y="796724"/>
                  <a:pt x="3464813" y="796724"/>
                </a:cubicBezTo>
                <a:cubicBezTo>
                  <a:pt x="3432202" y="794019"/>
                  <a:pt x="3399591" y="799429"/>
                  <a:pt x="3366980" y="788609"/>
                </a:cubicBezTo>
                <a:lnTo>
                  <a:pt x="3369948" y="787771"/>
                </a:lnTo>
                <a:lnTo>
                  <a:pt x="3366583" y="788317"/>
                </a:lnTo>
                <a:cubicBezTo>
                  <a:pt x="3358249" y="780208"/>
                  <a:pt x="3363805" y="769396"/>
                  <a:pt x="3363805" y="761286"/>
                </a:cubicBezTo>
                <a:cubicBezTo>
                  <a:pt x="3363805" y="620728"/>
                  <a:pt x="3363805" y="480170"/>
                  <a:pt x="3363805" y="336909"/>
                </a:cubicBezTo>
                <a:cubicBezTo>
                  <a:pt x="3363805" y="331503"/>
                  <a:pt x="3363805" y="326097"/>
                  <a:pt x="3363805" y="320691"/>
                </a:cubicBezTo>
                <a:cubicBezTo>
                  <a:pt x="3369361" y="309879"/>
                  <a:pt x="3341580" y="293660"/>
                  <a:pt x="3366583" y="290957"/>
                </a:cubicBezTo>
                <a:close/>
                <a:moveTo>
                  <a:pt x="2193024" y="280961"/>
                </a:moveTo>
                <a:cubicBezTo>
                  <a:pt x="2222922" y="280614"/>
                  <a:pt x="2252820" y="282697"/>
                  <a:pt x="2282718" y="288254"/>
                </a:cubicBezTo>
                <a:cubicBezTo>
                  <a:pt x="2222922" y="288254"/>
                  <a:pt x="2163126" y="288254"/>
                  <a:pt x="2103330" y="288254"/>
                </a:cubicBezTo>
                <a:cubicBezTo>
                  <a:pt x="2133228" y="284087"/>
                  <a:pt x="2163126" y="281308"/>
                  <a:pt x="2193024" y="280961"/>
                </a:cubicBezTo>
                <a:close/>
                <a:moveTo>
                  <a:pt x="1934515" y="275400"/>
                </a:moveTo>
                <a:cubicBezTo>
                  <a:pt x="1962212" y="274375"/>
                  <a:pt x="1989146" y="291804"/>
                  <a:pt x="2017605" y="281551"/>
                </a:cubicBezTo>
                <a:cubicBezTo>
                  <a:pt x="1979660" y="308892"/>
                  <a:pt x="1941715" y="278817"/>
                  <a:pt x="1906480" y="284286"/>
                </a:cubicBezTo>
                <a:cubicBezTo>
                  <a:pt x="1915966" y="278134"/>
                  <a:pt x="1925283" y="275742"/>
                  <a:pt x="1934515" y="275400"/>
                </a:cubicBezTo>
                <a:close/>
                <a:moveTo>
                  <a:pt x="838094" y="265568"/>
                </a:moveTo>
                <a:cubicBezTo>
                  <a:pt x="802859" y="262854"/>
                  <a:pt x="794728" y="289995"/>
                  <a:pt x="775755" y="295423"/>
                </a:cubicBezTo>
                <a:cubicBezTo>
                  <a:pt x="759493" y="311708"/>
                  <a:pt x="743231" y="327993"/>
                  <a:pt x="726969" y="344278"/>
                </a:cubicBezTo>
                <a:lnTo>
                  <a:pt x="727519" y="344278"/>
                </a:lnTo>
                <a:lnTo>
                  <a:pt x="718331" y="358913"/>
                </a:lnTo>
                <a:cubicBezTo>
                  <a:pt x="717654" y="364881"/>
                  <a:pt x="718331" y="371903"/>
                  <a:pt x="716977" y="380329"/>
                </a:cubicBezTo>
                <a:cubicBezTo>
                  <a:pt x="727132" y="369796"/>
                  <a:pt x="741858" y="375063"/>
                  <a:pt x="752013" y="368875"/>
                </a:cubicBezTo>
                <a:lnTo>
                  <a:pt x="759776" y="358565"/>
                </a:lnTo>
                <a:lnTo>
                  <a:pt x="760500" y="358565"/>
                </a:lnTo>
                <a:lnTo>
                  <a:pt x="823921" y="313580"/>
                </a:lnTo>
                <a:lnTo>
                  <a:pt x="824356" y="314294"/>
                </a:lnTo>
                <a:lnTo>
                  <a:pt x="808120" y="336741"/>
                </a:lnTo>
                <a:cubicBezTo>
                  <a:pt x="787653" y="358149"/>
                  <a:pt x="760703" y="372757"/>
                  <a:pt x="744431" y="400966"/>
                </a:cubicBezTo>
                <a:cubicBezTo>
                  <a:pt x="766127" y="384847"/>
                  <a:pt x="787822" y="371414"/>
                  <a:pt x="806806" y="355295"/>
                </a:cubicBezTo>
                <a:lnTo>
                  <a:pt x="807311" y="355035"/>
                </a:lnTo>
                <a:lnTo>
                  <a:pt x="806344" y="355855"/>
                </a:lnTo>
                <a:cubicBezTo>
                  <a:pt x="836095" y="361279"/>
                  <a:pt x="852322" y="342295"/>
                  <a:pt x="868550" y="326023"/>
                </a:cubicBezTo>
                <a:cubicBezTo>
                  <a:pt x="873960" y="320599"/>
                  <a:pt x="876664" y="315175"/>
                  <a:pt x="876326" y="310090"/>
                </a:cubicBezTo>
                <a:lnTo>
                  <a:pt x="866668" y="297281"/>
                </a:lnTo>
                <a:lnTo>
                  <a:pt x="866470" y="296191"/>
                </a:lnTo>
                <a:lnTo>
                  <a:pt x="865977" y="296365"/>
                </a:lnTo>
                <a:lnTo>
                  <a:pt x="865846" y="296191"/>
                </a:lnTo>
                <a:lnTo>
                  <a:pt x="865583" y="296505"/>
                </a:lnTo>
                <a:lnTo>
                  <a:pt x="828502" y="309624"/>
                </a:lnTo>
                <a:lnTo>
                  <a:pt x="828120" y="310003"/>
                </a:lnTo>
                <a:lnTo>
                  <a:pt x="828107" y="309862"/>
                </a:lnTo>
                <a:lnTo>
                  <a:pt x="828259" y="309710"/>
                </a:lnTo>
                <a:cubicBezTo>
                  <a:pt x="828259" y="298854"/>
                  <a:pt x="863494" y="298854"/>
                  <a:pt x="839100" y="277141"/>
                </a:cubicBezTo>
                <a:cubicBezTo>
                  <a:pt x="824193" y="290712"/>
                  <a:pt x="808609" y="303604"/>
                  <a:pt x="793702" y="316835"/>
                </a:cubicBezTo>
                <a:lnTo>
                  <a:pt x="753067" y="357859"/>
                </a:lnTo>
                <a:lnTo>
                  <a:pt x="752182" y="357859"/>
                </a:lnTo>
                <a:cubicBezTo>
                  <a:pt x="746766" y="352242"/>
                  <a:pt x="744058" y="349433"/>
                  <a:pt x="738642" y="343816"/>
                </a:cubicBezTo>
                <a:lnTo>
                  <a:pt x="738393" y="343816"/>
                </a:lnTo>
                <a:lnTo>
                  <a:pt x="784903" y="306959"/>
                </a:lnTo>
                <a:cubicBezTo>
                  <a:pt x="801504" y="294066"/>
                  <a:pt x="819121" y="280496"/>
                  <a:pt x="838094" y="265568"/>
                </a:cubicBezTo>
                <a:close/>
                <a:moveTo>
                  <a:pt x="787250" y="252859"/>
                </a:moveTo>
                <a:cubicBezTo>
                  <a:pt x="773521" y="269086"/>
                  <a:pt x="754299" y="279905"/>
                  <a:pt x="732331" y="288019"/>
                </a:cubicBezTo>
                <a:cubicBezTo>
                  <a:pt x="735077" y="296133"/>
                  <a:pt x="715856" y="306951"/>
                  <a:pt x="729585" y="315065"/>
                </a:cubicBezTo>
                <a:cubicBezTo>
                  <a:pt x="740569" y="323179"/>
                  <a:pt x="748807" y="309656"/>
                  <a:pt x="757045" y="304247"/>
                </a:cubicBezTo>
                <a:cubicBezTo>
                  <a:pt x="759791" y="301542"/>
                  <a:pt x="762537" y="298837"/>
                  <a:pt x="768029" y="296133"/>
                </a:cubicBezTo>
                <a:cubicBezTo>
                  <a:pt x="779013" y="285314"/>
                  <a:pt x="789996" y="277200"/>
                  <a:pt x="798234" y="269086"/>
                </a:cubicBezTo>
                <a:cubicBezTo>
                  <a:pt x="817456" y="250154"/>
                  <a:pt x="795488" y="255563"/>
                  <a:pt x="787250" y="252859"/>
                </a:cubicBezTo>
                <a:close/>
                <a:moveTo>
                  <a:pt x="668468" y="225957"/>
                </a:moveTo>
                <a:cubicBezTo>
                  <a:pt x="656447" y="228301"/>
                  <a:pt x="644083" y="235668"/>
                  <a:pt x="631719" y="238347"/>
                </a:cubicBezTo>
                <a:lnTo>
                  <a:pt x="632402" y="239090"/>
                </a:lnTo>
                <a:lnTo>
                  <a:pt x="618058" y="243742"/>
                </a:lnTo>
                <a:cubicBezTo>
                  <a:pt x="610162" y="250795"/>
                  <a:pt x="619186" y="263891"/>
                  <a:pt x="619186" y="273966"/>
                </a:cubicBezTo>
                <a:lnTo>
                  <a:pt x="619637" y="273786"/>
                </a:lnTo>
                <a:lnTo>
                  <a:pt x="619205" y="274433"/>
                </a:lnTo>
                <a:cubicBezTo>
                  <a:pt x="616497" y="274433"/>
                  <a:pt x="613789" y="274433"/>
                  <a:pt x="611081" y="274433"/>
                </a:cubicBezTo>
                <a:lnTo>
                  <a:pt x="611280" y="274882"/>
                </a:lnTo>
                <a:lnTo>
                  <a:pt x="610627" y="274443"/>
                </a:lnTo>
                <a:cubicBezTo>
                  <a:pt x="606545" y="268371"/>
                  <a:pt x="602463" y="257744"/>
                  <a:pt x="594936" y="257365"/>
                </a:cubicBezTo>
                <a:cubicBezTo>
                  <a:pt x="592428" y="257238"/>
                  <a:pt x="589536" y="258250"/>
                  <a:pt x="586134" y="260949"/>
                </a:cubicBezTo>
                <a:cubicBezTo>
                  <a:pt x="569806" y="269045"/>
                  <a:pt x="556199" y="282539"/>
                  <a:pt x="539870" y="293334"/>
                </a:cubicBezTo>
                <a:cubicBezTo>
                  <a:pt x="531706" y="304129"/>
                  <a:pt x="537149" y="312225"/>
                  <a:pt x="545313" y="317623"/>
                </a:cubicBezTo>
                <a:cubicBezTo>
                  <a:pt x="588856" y="358104"/>
                  <a:pt x="635120" y="398586"/>
                  <a:pt x="678663" y="439067"/>
                </a:cubicBezTo>
                <a:cubicBezTo>
                  <a:pt x="681384" y="439067"/>
                  <a:pt x="681384" y="436368"/>
                  <a:pt x="684106" y="436368"/>
                </a:cubicBezTo>
                <a:cubicBezTo>
                  <a:pt x="667777" y="398586"/>
                  <a:pt x="651449" y="360803"/>
                  <a:pt x="632399" y="323020"/>
                </a:cubicBezTo>
                <a:lnTo>
                  <a:pt x="632276" y="322123"/>
                </a:lnTo>
                <a:lnTo>
                  <a:pt x="632745" y="323179"/>
                </a:lnTo>
                <a:cubicBezTo>
                  <a:pt x="635454" y="317763"/>
                  <a:pt x="632745" y="312347"/>
                  <a:pt x="640870" y="309638"/>
                </a:cubicBezTo>
                <a:cubicBezTo>
                  <a:pt x="684199" y="301514"/>
                  <a:pt x="697740" y="285266"/>
                  <a:pt x="703156" y="244644"/>
                </a:cubicBezTo>
                <a:lnTo>
                  <a:pt x="701792" y="244038"/>
                </a:lnTo>
                <a:lnTo>
                  <a:pt x="703157" y="243705"/>
                </a:lnTo>
                <a:cubicBezTo>
                  <a:pt x="692166" y="226292"/>
                  <a:pt x="680489" y="223613"/>
                  <a:pt x="668468" y="225957"/>
                </a:cubicBezTo>
                <a:close/>
                <a:moveTo>
                  <a:pt x="670564" y="213212"/>
                </a:moveTo>
                <a:cubicBezTo>
                  <a:pt x="688580" y="210962"/>
                  <a:pt x="706787" y="211173"/>
                  <a:pt x="724824" y="214223"/>
                </a:cubicBezTo>
                <a:cubicBezTo>
                  <a:pt x="735714" y="216933"/>
                  <a:pt x="749327" y="214223"/>
                  <a:pt x="752050" y="230485"/>
                </a:cubicBezTo>
                <a:lnTo>
                  <a:pt x="751952" y="230804"/>
                </a:lnTo>
                <a:lnTo>
                  <a:pt x="781120" y="238724"/>
                </a:lnTo>
                <a:lnTo>
                  <a:pt x="781068" y="238592"/>
                </a:lnTo>
                <a:cubicBezTo>
                  <a:pt x="802792" y="235866"/>
                  <a:pt x="819084" y="244045"/>
                  <a:pt x="835377" y="257677"/>
                </a:cubicBezTo>
                <a:lnTo>
                  <a:pt x="835537" y="258800"/>
                </a:lnTo>
                <a:lnTo>
                  <a:pt x="836449" y="257588"/>
                </a:lnTo>
                <a:cubicBezTo>
                  <a:pt x="929016" y="311796"/>
                  <a:pt x="969855" y="401237"/>
                  <a:pt x="950797" y="506942"/>
                </a:cubicBezTo>
                <a:cubicBezTo>
                  <a:pt x="931739" y="615356"/>
                  <a:pt x="850062" y="693957"/>
                  <a:pt x="743882" y="718350"/>
                </a:cubicBezTo>
                <a:cubicBezTo>
                  <a:pt x="610476" y="745454"/>
                  <a:pt x="466180" y="637039"/>
                  <a:pt x="444400" y="493390"/>
                </a:cubicBezTo>
                <a:cubicBezTo>
                  <a:pt x="427724" y="365325"/>
                  <a:pt x="544454" y="228960"/>
                  <a:pt x="670564" y="213212"/>
                </a:cubicBezTo>
                <a:close/>
                <a:moveTo>
                  <a:pt x="2199263" y="210434"/>
                </a:moveTo>
                <a:cubicBezTo>
                  <a:pt x="2241142" y="210798"/>
                  <a:pt x="2283361" y="212980"/>
                  <a:pt x="2325580" y="214435"/>
                </a:cubicBezTo>
                <a:cubicBezTo>
                  <a:pt x="2325580" y="217346"/>
                  <a:pt x="2325580" y="220256"/>
                  <a:pt x="2325580" y="223167"/>
                </a:cubicBezTo>
                <a:cubicBezTo>
                  <a:pt x="2238418" y="223167"/>
                  <a:pt x="2153980" y="223167"/>
                  <a:pt x="2066817" y="223167"/>
                </a:cubicBezTo>
                <a:lnTo>
                  <a:pt x="2067006" y="221824"/>
                </a:lnTo>
                <a:lnTo>
                  <a:pt x="2073950" y="217135"/>
                </a:lnTo>
                <a:lnTo>
                  <a:pt x="2074989" y="217346"/>
                </a:lnTo>
                <a:cubicBezTo>
                  <a:pt x="2115846" y="211525"/>
                  <a:pt x="2157384" y="210070"/>
                  <a:pt x="2199263" y="210434"/>
                </a:cubicBezTo>
                <a:close/>
                <a:moveTo>
                  <a:pt x="2295336" y="165540"/>
                </a:moveTo>
                <a:cubicBezTo>
                  <a:pt x="2306164" y="165540"/>
                  <a:pt x="2322405" y="162841"/>
                  <a:pt x="2319698" y="179034"/>
                </a:cubicBezTo>
                <a:cubicBezTo>
                  <a:pt x="2319698" y="189829"/>
                  <a:pt x="2306164" y="184431"/>
                  <a:pt x="2298043" y="184431"/>
                </a:cubicBezTo>
                <a:cubicBezTo>
                  <a:pt x="2235785" y="181733"/>
                  <a:pt x="2173526" y="189829"/>
                  <a:pt x="2111267" y="181733"/>
                </a:cubicBezTo>
                <a:lnTo>
                  <a:pt x="2111626" y="180975"/>
                </a:lnTo>
                <a:lnTo>
                  <a:pt x="2110950" y="181314"/>
                </a:lnTo>
                <a:cubicBezTo>
                  <a:pt x="2072723" y="197767"/>
                  <a:pt x="2037227" y="181314"/>
                  <a:pt x="2001730" y="170346"/>
                </a:cubicBezTo>
                <a:cubicBezTo>
                  <a:pt x="2048149" y="170346"/>
                  <a:pt x="2091837" y="170346"/>
                  <a:pt x="2138255" y="167604"/>
                </a:cubicBezTo>
                <a:lnTo>
                  <a:pt x="2132081" y="170704"/>
                </a:lnTo>
                <a:lnTo>
                  <a:pt x="2138336" y="168239"/>
                </a:lnTo>
                <a:cubicBezTo>
                  <a:pt x="2189767" y="168239"/>
                  <a:pt x="2243905" y="168239"/>
                  <a:pt x="2295336" y="165540"/>
                </a:cubicBezTo>
                <a:close/>
                <a:moveTo>
                  <a:pt x="3507808" y="112016"/>
                </a:moveTo>
                <a:lnTo>
                  <a:pt x="3508073" y="112031"/>
                </a:lnTo>
                <a:lnTo>
                  <a:pt x="3507808" y="112041"/>
                </a:lnTo>
                <a:close/>
                <a:moveTo>
                  <a:pt x="3708752" y="92991"/>
                </a:moveTo>
                <a:cubicBezTo>
                  <a:pt x="3708752" y="98434"/>
                  <a:pt x="3711467" y="101155"/>
                  <a:pt x="3711467" y="103877"/>
                </a:cubicBezTo>
                <a:lnTo>
                  <a:pt x="3508269" y="112023"/>
                </a:lnTo>
                <a:lnTo>
                  <a:pt x="3508269" y="103838"/>
                </a:lnTo>
                <a:lnTo>
                  <a:pt x="3609298" y="95372"/>
                </a:lnTo>
                <a:cubicBezTo>
                  <a:pt x="3642902" y="93671"/>
                  <a:pt x="3676167" y="92991"/>
                  <a:pt x="3708752" y="92991"/>
                </a:cubicBezTo>
                <a:close/>
                <a:moveTo>
                  <a:pt x="677929" y="61373"/>
                </a:moveTo>
                <a:cubicBezTo>
                  <a:pt x="699963" y="61373"/>
                  <a:pt x="727761" y="64681"/>
                  <a:pt x="760305" y="71295"/>
                </a:cubicBezTo>
                <a:cubicBezTo>
                  <a:pt x="716913" y="81879"/>
                  <a:pt x="673521" y="71295"/>
                  <a:pt x="630130" y="71295"/>
                </a:cubicBezTo>
                <a:cubicBezTo>
                  <a:pt x="639622" y="64681"/>
                  <a:pt x="655894" y="61373"/>
                  <a:pt x="677929" y="61373"/>
                </a:cubicBezTo>
                <a:close/>
                <a:moveTo>
                  <a:pt x="1254510" y="60774"/>
                </a:moveTo>
                <a:cubicBezTo>
                  <a:pt x="1270932" y="63481"/>
                  <a:pt x="1276406" y="85141"/>
                  <a:pt x="1279144" y="101386"/>
                </a:cubicBezTo>
                <a:cubicBezTo>
                  <a:pt x="1281881" y="117632"/>
                  <a:pt x="1287355" y="133877"/>
                  <a:pt x="1273669" y="155537"/>
                </a:cubicBezTo>
                <a:cubicBezTo>
                  <a:pt x="1259984" y="179905"/>
                  <a:pt x="1268195" y="217810"/>
                  <a:pt x="1268195" y="247593"/>
                </a:cubicBezTo>
                <a:cubicBezTo>
                  <a:pt x="1268195" y="423580"/>
                  <a:pt x="1268195" y="599569"/>
                  <a:pt x="1268195" y="775557"/>
                </a:cubicBezTo>
                <a:lnTo>
                  <a:pt x="1267553" y="776327"/>
                </a:lnTo>
                <a:lnTo>
                  <a:pt x="1267553" y="876892"/>
                </a:lnTo>
                <a:cubicBezTo>
                  <a:pt x="1267553" y="911793"/>
                  <a:pt x="1267553" y="947710"/>
                  <a:pt x="1267553" y="985660"/>
                </a:cubicBezTo>
                <a:cubicBezTo>
                  <a:pt x="1300165" y="950421"/>
                  <a:pt x="1308318" y="909760"/>
                  <a:pt x="1330060" y="877231"/>
                </a:cubicBezTo>
                <a:lnTo>
                  <a:pt x="1330311" y="877386"/>
                </a:lnTo>
                <a:lnTo>
                  <a:pt x="1368286" y="801731"/>
                </a:lnTo>
                <a:cubicBezTo>
                  <a:pt x="1379163" y="782770"/>
                  <a:pt x="1392759" y="763810"/>
                  <a:pt x="1381882" y="736723"/>
                </a:cubicBezTo>
                <a:cubicBezTo>
                  <a:pt x="1376443" y="717762"/>
                  <a:pt x="1392759" y="706927"/>
                  <a:pt x="1414512" y="701510"/>
                </a:cubicBezTo>
                <a:cubicBezTo>
                  <a:pt x="1433547" y="698801"/>
                  <a:pt x="1449862" y="706927"/>
                  <a:pt x="1458020" y="728597"/>
                </a:cubicBezTo>
                <a:cubicBezTo>
                  <a:pt x="1471616" y="763810"/>
                  <a:pt x="1477054" y="766518"/>
                  <a:pt x="1504246" y="739432"/>
                </a:cubicBezTo>
                <a:cubicBezTo>
                  <a:pt x="1553192" y="690675"/>
                  <a:pt x="1599418" y="641919"/>
                  <a:pt x="1648364" y="590454"/>
                </a:cubicBezTo>
                <a:cubicBezTo>
                  <a:pt x="1659241" y="582328"/>
                  <a:pt x="1661960" y="571494"/>
                  <a:pt x="1664679" y="557950"/>
                </a:cubicBezTo>
                <a:cubicBezTo>
                  <a:pt x="1670118" y="530864"/>
                  <a:pt x="1691872" y="520029"/>
                  <a:pt x="1716344" y="525446"/>
                </a:cubicBezTo>
                <a:cubicBezTo>
                  <a:pt x="1740817" y="530864"/>
                  <a:pt x="1762571" y="541698"/>
                  <a:pt x="1759852" y="571494"/>
                </a:cubicBezTo>
                <a:cubicBezTo>
                  <a:pt x="1757133" y="587746"/>
                  <a:pt x="1762571" y="595872"/>
                  <a:pt x="1770729" y="603998"/>
                </a:cubicBezTo>
                <a:cubicBezTo>
                  <a:pt x="1800640" y="636502"/>
                  <a:pt x="1830551" y="669006"/>
                  <a:pt x="1857743" y="701510"/>
                </a:cubicBezTo>
                <a:cubicBezTo>
                  <a:pt x="1874059" y="717762"/>
                  <a:pt x="1887655" y="723179"/>
                  <a:pt x="1903970" y="706927"/>
                </a:cubicBezTo>
                <a:cubicBezTo>
                  <a:pt x="1936600" y="679841"/>
                  <a:pt x="1974669" y="666297"/>
                  <a:pt x="1996423" y="628376"/>
                </a:cubicBezTo>
                <a:cubicBezTo>
                  <a:pt x="2010019" y="606706"/>
                  <a:pt x="2058965" y="614832"/>
                  <a:pt x="2072561" y="641919"/>
                </a:cubicBezTo>
                <a:cubicBezTo>
                  <a:pt x="2086157" y="677132"/>
                  <a:pt x="2121507" y="682549"/>
                  <a:pt x="2145980" y="698801"/>
                </a:cubicBezTo>
                <a:cubicBezTo>
                  <a:pt x="2165014" y="709636"/>
                  <a:pt x="2175891" y="679841"/>
                  <a:pt x="2194926" y="674423"/>
                </a:cubicBezTo>
                <a:lnTo>
                  <a:pt x="2195491" y="674782"/>
                </a:lnTo>
                <a:lnTo>
                  <a:pt x="2257928" y="618071"/>
                </a:lnTo>
                <a:cubicBezTo>
                  <a:pt x="2274239" y="601846"/>
                  <a:pt x="2293267" y="588324"/>
                  <a:pt x="2304141" y="563986"/>
                </a:cubicBezTo>
                <a:cubicBezTo>
                  <a:pt x="2309578" y="542353"/>
                  <a:pt x="2331325" y="534240"/>
                  <a:pt x="2353072" y="542353"/>
                </a:cubicBezTo>
                <a:cubicBezTo>
                  <a:pt x="2372101" y="550465"/>
                  <a:pt x="2391130" y="563986"/>
                  <a:pt x="2380256" y="591029"/>
                </a:cubicBezTo>
                <a:cubicBezTo>
                  <a:pt x="2374819" y="604550"/>
                  <a:pt x="2380256" y="615367"/>
                  <a:pt x="2388411" y="628888"/>
                </a:cubicBezTo>
                <a:cubicBezTo>
                  <a:pt x="2410158" y="655930"/>
                  <a:pt x="2429187" y="682972"/>
                  <a:pt x="2450934" y="710015"/>
                </a:cubicBezTo>
                <a:cubicBezTo>
                  <a:pt x="2467245" y="731648"/>
                  <a:pt x="2516176" y="742465"/>
                  <a:pt x="2540641" y="726240"/>
                </a:cubicBezTo>
                <a:cubicBezTo>
                  <a:pt x="2668406" y="639705"/>
                  <a:pt x="2796170" y="553169"/>
                  <a:pt x="2923935" y="466634"/>
                </a:cubicBezTo>
                <a:cubicBezTo>
                  <a:pt x="2921217" y="450409"/>
                  <a:pt x="2899469" y="461226"/>
                  <a:pt x="2904906" y="447705"/>
                </a:cubicBezTo>
                <a:cubicBezTo>
                  <a:pt x="2907625" y="439592"/>
                  <a:pt x="2915780" y="436888"/>
                  <a:pt x="2923935" y="436888"/>
                </a:cubicBezTo>
                <a:cubicBezTo>
                  <a:pt x="2940245" y="431479"/>
                  <a:pt x="2956556" y="428775"/>
                  <a:pt x="2972866" y="426071"/>
                </a:cubicBezTo>
                <a:cubicBezTo>
                  <a:pt x="2978303" y="424719"/>
                  <a:pt x="2983740" y="422015"/>
                  <a:pt x="2988497" y="421338"/>
                </a:cubicBezTo>
                <a:cubicBezTo>
                  <a:pt x="2993254" y="420662"/>
                  <a:pt x="2997332" y="422015"/>
                  <a:pt x="3000050" y="428775"/>
                </a:cubicBezTo>
                <a:cubicBezTo>
                  <a:pt x="3008205" y="439592"/>
                  <a:pt x="3000050" y="447705"/>
                  <a:pt x="2994613" y="453113"/>
                </a:cubicBezTo>
                <a:cubicBezTo>
                  <a:pt x="2978303" y="472043"/>
                  <a:pt x="2967429" y="493676"/>
                  <a:pt x="2945682" y="507198"/>
                </a:cubicBezTo>
                <a:cubicBezTo>
                  <a:pt x="2937527" y="496381"/>
                  <a:pt x="2948401" y="490972"/>
                  <a:pt x="2948401" y="480155"/>
                </a:cubicBezTo>
                <a:cubicBezTo>
                  <a:pt x="2942964" y="482860"/>
                  <a:pt x="2940245" y="480155"/>
                  <a:pt x="2937527" y="482860"/>
                </a:cubicBezTo>
                <a:cubicBezTo>
                  <a:pt x="2812481" y="566691"/>
                  <a:pt x="2690153" y="650522"/>
                  <a:pt x="2565107" y="737057"/>
                </a:cubicBezTo>
                <a:cubicBezTo>
                  <a:pt x="2551515" y="745170"/>
                  <a:pt x="2543360" y="755987"/>
                  <a:pt x="2537923" y="772212"/>
                </a:cubicBezTo>
                <a:cubicBezTo>
                  <a:pt x="2535205" y="791141"/>
                  <a:pt x="2521613" y="807367"/>
                  <a:pt x="2499865" y="804663"/>
                </a:cubicBezTo>
                <a:cubicBezTo>
                  <a:pt x="2478118" y="801958"/>
                  <a:pt x="2472681" y="788437"/>
                  <a:pt x="2464526" y="769508"/>
                </a:cubicBezTo>
                <a:cubicBezTo>
                  <a:pt x="2440061" y="715423"/>
                  <a:pt x="2404722" y="669451"/>
                  <a:pt x="2363946" y="626184"/>
                </a:cubicBezTo>
                <a:cubicBezTo>
                  <a:pt x="2342199" y="601846"/>
                  <a:pt x="2298704" y="609958"/>
                  <a:pt x="2274239" y="631592"/>
                </a:cubicBezTo>
                <a:cubicBezTo>
                  <a:pt x="2252492" y="650522"/>
                  <a:pt x="2228026" y="669451"/>
                  <a:pt x="2206279" y="688381"/>
                </a:cubicBezTo>
                <a:lnTo>
                  <a:pt x="2205670" y="687624"/>
                </a:lnTo>
                <a:lnTo>
                  <a:pt x="2205802" y="687967"/>
                </a:lnTo>
                <a:cubicBezTo>
                  <a:pt x="2178610" y="720471"/>
                  <a:pt x="2178610" y="720471"/>
                  <a:pt x="2216679" y="739432"/>
                </a:cubicBezTo>
                <a:cubicBezTo>
                  <a:pt x="2298256" y="785479"/>
                  <a:pt x="2382551" y="831526"/>
                  <a:pt x="2466846" y="877574"/>
                </a:cubicBezTo>
                <a:cubicBezTo>
                  <a:pt x="2477723" y="882991"/>
                  <a:pt x="2485881" y="893826"/>
                  <a:pt x="2496758" y="874865"/>
                </a:cubicBezTo>
                <a:cubicBezTo>
                  <a:pt x="2502196" y="864031"/>
                  <a:pt x="2518511" y="861322"/>
                  <a:pt x="2529388" y="866739"/>
                </a:cubicBezTo>
                <a:cubicBezTo>
                  <a:pt x="2553861" y="885700"/>
                  <a:pt x="2572896" y="869448"/>
                  <a:pt x="2591930" y="855905"/>
                </a:cubicBezTo>
                <a:cubicBezTo>
                  <a:pt x="2687102" y="796314"/>
                  <a:pt x="2782275" y="736723"/>
                  <a:pt x="2880166" y="677132"/>
                </a:cubicBezTo>
                <a:cubicBezTo>
                  <a:pt x="2888324" y="671715"/>
                  <a:pt x="2904639" y="669006"/>
                  <a:pt x="2893762" y="650045"/>
                </a:cubicBezTo>
                <a:cubicBezTo>
                  <a:pt x="2888324" y="639211"/>
                  <a:pt x="2901920" y="636502"/>
                  <a:pt x="2907358" y="633793"/>
                </a:cubicBezTo>
                <a:cubicBezTo>
                  <a:pt x="2929112" y="628376"/>
                  <a:pt x="2948146" y="622959"/>
                  <a:pt x="2969900" y="620250"/>
                </a:cubicBezTo>
                <a:cubicBezTo>
                  <a:pt x="2988935" y="614832"/>
                  <a:pt x="2997092" y="625667"/>
                  <a:pt x="2988935" y="641919"/>
                </a:cubicBezTo>
                <a:cubicBezTo>
                  <a:pt x="2975339" y="663589"/>
                  <a:pt x="2961742" y="682549"/>
                  <a:pt x="2945427" y="701510"/>
                </a:cubicBezTo>
                <a:cubicBezTo>
                  <a:pt x="2942708" y="706927"/>
                  <a:pt x="2934550" y="712345"/>
                  <a:pt x="2929112" y="706927"/>
                </a:cubicBezTo>
                <a:cubicBezTo>
                  <a:pt x="2915516" y="693384"/>
                  <a:pt x="2934550" y="685258"/>
                  <a:pt x="2934550" y="671715"/>
                </a:cubicBezTo>
                <a:cubicBezTo>
                  <a:pt x="2910078" y="685258"/>
                  <a:pt x="2888324" y="698801"/>
                  <a:pt x="2866570" y="712345"/>
                </a:cubicBezTo>
                <a:cubicBezTo>
                  <a:pt x="2771398" y="771936"/>
                  <a:pt x="2676226" y="831526"/>
                  <a:pt x="2578334" y="891117"/>
                </a:cubicBezTo>
                <a:cubicBezTo>
                  <a:pt x="2567457" y="899243"/>
                  <a:pt x="2562019" y="910078"/>
                  <a:pt x="2556580" y="920913"/>
                </a:cubicBezTo>
                <a:cubicBezTo>
                  <a:pt x="2540265" y="950708"/>
                  <a:pt x="2510354" y="953417"/>
                  <a:pt x="2491319" y="926330"/>
                </a:cubicBezTo>
                <a:cubicBezTo>
                  <a:pt x="2477723" y="907369"/>
                  <a:pt x="2461408" y="896535"/>
                  <a:pt x="2442374" y="888409"/>
                </a:cubicBezTo>
                <a:cubicBezTo>
                  <a:pt x="2358078" y="839653"/>
                  <a:pt x="2273783" y="793605"/>
                  <a:pt x="2192206" y="744849"/>
                </a:cubicBezTo>
                <a:cubicBezTo>
                  <a:pt x="2167734" y="731306"/>
                  <a:pt x="2154137" y="734014"/>
                  <a:pt x="2137822" y="752975"/>
                </a:cubicBezTo>
                <a:cubicBezTo>
                  <a:pt x="2107911" y="780062"/>
                  <a:pt x="2075280" y="807148"/>
                  <a:pt x="2045369" y="834235"/>
                </a:cubicBezTo>
                <a:cubicBezTo>
                  <a:pt x="2034492" y="842361"/>
                  <a:pt x="2034492" y="853196"/>
                  <a:pt x="2031773" y="864031"/>
                </a:cubicBezTo>
                <a:cubicBezTo>
                  <a:pt x="2029054" y="885700"/>
                  <a:pt x="2018177" y="904661"/>
                  <a:pt x="1993704" y="899243"/>
                </a:cubicBezTo>
                <a:cubicBezTo>
                  <a:pt x="1969231" y="893826"/>
                  <a:pt x="1947477" y="885700"/>
                  <a:pt x="1950196" y="855905"/>
                </a:cubicBezTo>
                <a:cubicBezTo>
                  <a:pt x="1950196" y="807148"/>
                  <a:pt x="1906689" y="790896"/>
                  <a:pt x="1882216" y="761101"/>
                </a:cubicBezTo>
                <a:cubicBezTo>
                  <a:pt x="1876778" y="750266"/>
                  <a:pt x="1865901" y="761101"/>
                  <a:pt x="1857743" y="766518"/>
                </a:cubicBezTo>
                <a:cubicBezTo>
                  <a:pt x="1816955" y="796314"/>
                  <a:pt x="1778886" y="823400"/>
                  <a:pt x="1738098" y="853196"/>
                </a:cubicBezTo>
                <a:cubicBezTo>
                  <a:pt x="1727221" y="858613"/>
                  <a:pt x="1721783" y="869448"/>
                  <a:pt x="1716344" y="880283"/>
                </a:cubicBezTo>
                <a:cubicBezTo>
                  <a:pt x="1700029" y="912787"/>
                  <a:pt x="1656522" y="920913"/>
                  <a:pt x="1640207" y="891117"/>
                </a:cubicBezTo>
                <a:cubicBezTo>
                  <a:pt x="1615734" y="845070"/>
                  <a:pt x="1569507" y="836944"/>
                  <a:pt x="1534157" y="812566"/>
                </a:cubicBezTo>
                <a:cubicBezTo>
                  <a:pt x="1501527" y="788188"/>
                  <a:pt x="1477054" y="796314"/>
                  <a:pt x="1452581" y="826109"/>
                </a:cubicBezTo>
                <a:cubicBezTo>
                  <a:pt x="1430827" y="853196"/>
                  <a:pt x="1406355" y="877574"/>
                  <a:pt x="1381882" y="899243"/>
                </a:cubicBezTo>
                <a:lnTo>
                  <a:pt x="1381295" y="899351"/>
                </a:lnTo>
                <a:lnTo>
                  <a:pt x="1316471" y="969396"/>
                </a:lnTo>
                <a:cubicBezTo>
                  <a:pt x="1308318" y="980239"/>
                  <a:pt x="1294730" y="988371"/>
                  <a:pt x="1300165" y="1001925"/>
                </a:cubicBezTo>
                <a:cubicBezTo>
                  <a:pt x="1305601" y="1012768"/>
                  <a:pt x="1321907" y="1007346"/>
                  <a:pt x="1332778" y="1007346"/>
                </a:cubicBezTo>
                <a:cubicBezTo>
                  <a:pt x="1457792" y="1010057"/>
                  <a:pt x="1580088" y="1010057"/>
                  <a:pt x="1705102" y="1010057"/>
                </a:cubicBezTo>
                <a:cubicBezTo>
                  <a:pt x="1715973" y="1010057"/>
                  <a:pt x="1724126" y="1012768"/>
                  <a:pt x="1734997" y="1012768"/>
                </a:cubicBezTo>
                <a:lnTo>
                  <a:pt x="1736048" y="1013101"/>
                </a:lnTo>
                <a:lnTo>
                  <a:pt x="2257366" y="1010407"/>
                </a:lnTo>
                <a:cubicBezTo>
                  <a:pt x="2469565" y="1010407"/>
                  <a:pt x="2684485" y="1010407"/>
                  <a:pt x="2896684" y="1010407"/>
                </a:cubicBezTo>
                <a:cubicBezTo>
                  <a:pt x="2929330" y="1010407"/>
                  <a:pt x="2959256" y="1018504"/>
                  <a:pt x="2991902" y="999612"/>
                </a:cubicBezTo>
                <a:cubicBezTo>
                  <a:pt x="2997343" y="995564"/>
                  <a:pt x="3006864" y="996239"/>
                  <a:pt x="3016726" y="998938"/>
                </a:cubicBezTo>
                <a:cubicBezTo>
                  <a:pt x="3026588" y="1001636"/>
                  <a:pt x="3036790" y="1006359"/>
                  <a:pt x="3043591" y="1010407"/>
                </a:cubicBezTo>
                <a:cubicBezTo>
                  <a:pt x="3065355" y="1021202"/>
                  <a:pt x="3054473" y="1040094"/>
                  <a:pt x="3040871" y="1040094"/>
                </a:cubicBezTo>
                <a:cubicBezTo>
                  <a:pt x="3016386" y="1042792"/>
                  <a:pt x="2986461" y="1072479"/>
                  <a:pt x="2967417" y="1034696"/>
                </a:cubicBezTo>
                <a:cubicBezTo>
                  <a:pt x="2964697" y="1026600"/>
                  <a:pt x="2953815" y="1029299"/>
                  <a:pt x="2948374" y="1029299"/>
                </a:cubicBezTo>
                <a:cubicBezTo>
                  <a:pt x="2768821" y="1034696"/>
                  <a:pt x="2589268" y="1034696"/>
                  <a:pt x="2412435" y="1034696"/>
                </a:cubicBezTo>
                <a:cubicBezTo>
                  <a:pt x="2241043" y="1031997"/>
                  <a:pt x="2072372" y="1034696"/>
                  <a:pt x="1903701" y="1034696"/>
                </a:cubicBezTo>
                <a:cubicBezTo>
                  <a:pt x="1895539" y="1034696"/>
                  <a:pt x="1884657" y="1029299"/>
                  <a:pt x="1876496" y="1029299"/>
                </a:cubicBezTo>
                <a:lnTo>
                  <a:pt x="1873582" y="1029229"/>
                </a:lnTo>
                <a:lnTo>
                  <a:pt x="1782217" y="1035809"/>
                </a:lnTo>
                <a:cubicBezTo>
                  <a:pt x="1750623" y="1035809"/>
                  <a:pt x="1718691" y="1034454"/>
                  <a:pt x="1686078" y="1034454"/>
                </a:cubicBezTo>
                <a:cubicBezTo>
                  <a:pt x="1558346" y="1037164"/>
                  <a:pt x="1430615" y="1034454"/>
                  <a:pt x="1302883" y="1034454"/>
                </a:cubicBezTo>
                <a:cubicBezTo>
                  <a:pt x="1289295" y="1034454"/>
                  <a:pt x="1275706" y="1037164"/>
                  <a:pt x="1264835" y="1042586"/>
                </a:cubicBezTo>
                <a:cubicBezTo>
                  <a:pt x="1248529" y="1053429"/>
                  <a:pt x="1234941" y="1037164"/>
                  <a:pt x="1226788" y="1029032"/>
                </a:cubicBezTo>
                <a:cubicBezTo>
                  <a:pt x="1215917" y="1018189"/>
                  <a:pt x="1232223" y="1012768"/>
                  <a:pt x="1237658" y="1004636"/>
                </a:cubicBezTo>
                <a:cubicBezTo>
                  <a:pt x="1248529" y="985660"/>
                  <a:pt x="1237658" y="961264"/>
                  <a:pt x="1245811" y="939578"/>
                </a:cubicBezTo>
                <a:lnTo>
                  <a:pt x="1246263" y="932850"/>
                </a:lnTo>
                <a:lnTo>
                  <a:pt x="1243562" y="336940"/>
                </a:lnTo>
                <a:cubicBezTo>
                  <a:pt x="1243562" y="290913"/>
                  <a:pt x="1243562" y="247593"/>
                  <a:pt x="1243562" y="201565"/>
                </a:cubicBezTo>
                <a:cubicBezTo>
                  <a:pt x="1243562" y="179905"/>
                  <a:pt x="1249036" y="158245"/>
                  <a:pt x="1224402" y="141999"/>
                </a:cubicBezTo>
                <a:cubicBezTo>
                  <a:pt x="1207980" y="131170"/>
                  <a:pt x="1224402" y="109509"/>
                  <a:pt x="1232613" y="95971"/>
                </a:cubicBezTo>
                <a:cubicBezTo>
                  <a:pt x="1240825" y="82434"/>
                  <a:pt x="1232613" y="58066"/>
                  <a:pt x="1254510" y="60774"/>
                </a:cubicBezTo>
                <a:close/>
                <a:moveTo>
                  <a:pt x="650933" y="440"/>
                </a:moveTo>
                <a:cubicBezTo>
                  <a:pt x="713481" y="-2259"/>
                  <a:pt x="778748" y="8536"/>
                  <a:pt x="844015" y="3139"/>
                </a:cubicBezTo>
                <a:cubicBezTo>
                  <a:pt x="852173" y="3139"/>
                  <a:pt x="860332" y="5838"/>
                  <a:pt x="868490" y="5838"/>
                </a:cubicBezTo>
                <a:cubicBezTo>
                  <a:pt x="873929" y="8536"/>
                  <a:pt x="879368" y="11235"/>
                  <a:pt x="879368" y="19332"/>
                </a:cubicBezTo>
                <a:cubicBezTo>
                  <a:pt x="876648" y="24729"/>
                  <a:pt x="871209" y="24729"/>
                  <a:pt x="865770" y="24729"/>
                </a:cubicBezTo>
                <a:cubicBezTo>
                  <a:pt x="819540" y="24729"/>
                  <a:pt x="770589" y="24729"/>
                  <a:pt x="721639" y="22030"/>
                </a:cubicBezTo>
                <a:cubicBezTo>
                  <a:pt x="689005" y="22030"/>
                  <a:pt x="656372" y="19332"/>
                  <a:pt x="626458" y="19332"/>
                </a:cubicBezTo>
                <a:cubicBezTo>
                  <a:pt x="604702" y="19332"/>
                  <a:pt x="585666" y="11235"/>
                  <a:pt x="566630" y="5838"/>
                </a:cubicBezTo>
                <a:cubicBezTo>
                  <a:pt x="593824" y="-2259"/>
                  <a:pt x="623738" y="3139"/>
                  <a:pt x="650933" y="440"/>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2" name="Group 31"/>
          <p:cNvGrpSpPr/>
          <p:nvPr userDrawn="1"/>
        </p:nvGrpSpPr>
        <p:grpSpPr>
          <a:xfrm flipH="1">
            <a:off x="1524" y="2853312"/>
            <a:ext cx="12188952" cy="1151376"/>
            <a:chOff x="-8920" y="2124012"/>
            <a:chExt cx="9161828" cy="865432"/>
          </a:xfrm>
          <a:solidFill>
            <a:schemeClr val="accent1">
              <a:lumMod val="60000"/>
              <a:lumOff val="40000"/>
            </a:schemeClr>
          </a:solidFill>
        </p:grpSpPr>
        <p:sp>
          <p:nvSpPr>
            <p:cNvPr id="3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42"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7"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3" name="Title 2"/>
          <p:cNvSpPr>
            <a:spLocks noGrp="1"/>
          </p:cNvSpPr>
          <p:nvPr>
            <p:ph type="title" hasCustomPrompt="1"/>
          </p:nvPr>
        </p:nvSpPr>
        <p:spPr>
          <a:xfrm>
            <a:off x="694112" y="3136612"/>
            <a:ext cx="5125610" cy="584775"/>
          </a:xfrm>
        </p:spPr>
        <p:txBody>
          <a:bodyPr wrap="square" anchor="ctr">
            <a:spAutoFit/>
          </a:bodyPr>
          <a:lstStyle>
            <a:lvl1pPr algn="l">
              <a:lnSpc>
                <a:spcPct val="100000"/>
              </a:lnSpc>
              <a:defRPr sz="3200">
                <a:solidFill>
                  <a:srgbClr val="004785"/>
                </a:solidFill>
              </a:defRPr>
            </a:lvl1pPr>
          </a:lstStyle>
          <a:p>
            <a:r>
              <a:rPr lang="en-US" dirty="0"/>
              <a:t>Title text</a:t>
            </a:r>
          </a:p>
        </p:txBody>
      </p:sp>
      <p:sp>
        <p:nvSpPr>
          <p:cNvPr id="12" name="Slide Number Placeholder 11"/>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16913318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 Series1">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419210" y="1960925"/>
            <a:ext cx="9353590" cy="535531"/>
          </a:xfrm>
        </p:spPr>
        <p:txBody>
          <a:bodyPr wrap="square" anchor="b">
            <a:spAutoFit/>
          </a:bodyPr>
          <a:lstStyle>
            <a:lvl1pPr>
              <a:defRPr sz="3200">
                <a:solidFill>
                  <a:srgbClr val="004785"/>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chemeClr val="accent1">
                <a:lumMod val="60000"/>
                <a:lumOff val="40000"/>
              </a:schemeClr>
            </a:solidFill>
          </p:spPr>
          <p:txBody>
            <a:bodyPr wrap="square" lIns="0" tIns="0" rIns="0" bIns="0" rtlCol="0"/>
            <a:lstStyle/>
            <a:p>
              <a:pPr lvl="0"/>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333374158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H Series1">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419210" y="1960925"/>
            <a:ext cx="9353590" cy="535531"/>
          </a:xfrm>
        </p:spPr>
        <p:txBody>
          <a:bodyPr wrap="square" anchor="b">
            <a:spAutoFit/>
          </a:bodyPr>
          <a:lstStyle>
            <a:lvl1pPr>
              <a:defRPr sz="3200">
                <a:solidFill>
                  <a:srgbClr val="004785"/>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chemeClr val="accent1">
                <a:lumMod val="60000"/>
                <a:lumOff val="40000"/>
              </a:schemeClr>
            </a:solidFill>
          </p:spPr>
          <p:txBody>
            <a:bodyPr wrap="square" lIns="0" tIns="0" rIns="0" bIns="0" rtlCol="0"/>
            <a:lstStyle/>
            <a:p>
              <a:pPr lvl="0"/>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26449945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 Series1">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419210" y="1960925"/>
            <a:ext cx="9353590" cy="535531"/>
          </a:xfrm>
        </p:spPr>
        <p:txBody>
          <a:bodyPr wrap="square" anchor="b">
            <a:spAutoFit/>
          </a:bodyPr>
          <a:lstStyle>
            <a:lvl1pPr>
              <a:defRPr sz="3200">
                <a:solidFill>
                  <a:srgbClr val="004785"/>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chemeClr val="accent1">
                <a:lumMod val="60000"/>
                <a:lumOff val="40000"/>
              </a:schemeClr>
            </a:solidFill>
          </p:spPr>
          <p:txBody>
            <a:bodyPr wrap="square" lIns="0" tIns="0" rIns="0" bIns="0" rtlCol="0"/>
            <a:lstStyle/>
            <a:p>
              <a:pPr lvl="0"/>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6716062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H Series1">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419210" y="1960925"/>
            <a:ext cx="9353590" cy="535531"/>
          </a:xfrm>
        </p:spPr>
        <p:txBody>
          <a:bodyPr wrap="square" anchor="b">
            <a:spAutoFit/>
          </a:bodyPr>
          <a:lstStyle>
            <a:lvl1pPr>
              <a:defRPr sz="3200">
                <a:solidFill>
                  <a:srgbClr val="004785"/>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chemeClr val="accent1">
                <a:lumMod val="60000"/>
                <a:lumOff val="40000"/>
              </a:schemeClr>
            </a:solidFill>
          </p:spPr>
          <p:txBody>
            <a:bodyPr wrap="square" lIns="0" tIns="0" rIns="0" bIns="0" rtlCol="0"/>
            <a:lstStyle/>
            <a:p>
              <a:pPr lvl="0"/>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222460863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H Series1">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419210" y="1960925"/>
            <a:ext cx="9353590" cy="535531"/>
          </a:xfrm>
        </p:spPr>
        <p:txBody>
          <a:bodyPr wrap="square" anchor="b">
            <a:spAutoFit/>
          </a:bodyPr>
          <a:lstStyle>
            <a:lvl1pPr>
              <a:defRPr sz="3200">
                <a:solidFill>
                  <a:srgbClr val="004785"/>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chemeClr val="accent1">
                <a:lumMod val="60000"/>
                <a:lumOff val="40000"/>
              </a:schemeClr>
            </a:solidFill>
          </p:spPr>
          <p:txBody>
            <a:bodyPr wrap="square" lIns="0" tIns="0" rIns="0" bIns="0" rtlCol="0"/>
            <a:lstStyle/>
            <a:p>
              <a:pPr lvl="0"/>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pPr lvl="0"/>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spTree>
    <p:extLst>
      <p:ext uri="{BB962C8B-B14F-4D97-AF65-F5344CB8AC3E}">
        <p14:creationId xmlns:p14="http://schemas.microsoft.com/office/powerpoint/2010/main" val="5245762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3840" y="181858"/>
            <a:ext cx="11704320" cy="424732"/>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43840" y="809850"/>
            <a:ext cx="11704320" cy="530352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243840" y="6461611"/>
            <a:ext cx="218008" cy="215444"/>
          </a:xfrm>
          <a:prstGeom prst="rect">
            <a:avLst/>
          </a:prstGeom>
        </p:spPr>
        <p:txBody>
          <a:bodyPr vert="horz" wrap="none" lIns="0" tIns="0" rIns="0" bIns="0" rtlCol="0" anchor="ctr">
            <a:spAutoFit/>
          </a:bodyPr>
          <a:lstStyle>
            <a:lvl1pPr algn="l">
              <a:defRPr sz="1400" b="0">
                <a:solidFill>
                  <a:schemeClr val="bg2">
                    <a:lumMod val="50000"/>
                  </a:schemeClr>
                </a:solidFill>
                <a:latin typeface="Arial" pitchFamily="34" charset="0"/>
                <a:cs typeface="Arial" pitchFamily="34" charset="0"/>
              </a:defRPr>
            </a:lvl1pPr>
          </a:lstStyle>
          <a:p>
            <a:fld id="{C9EBFD1A-B7A0-466A-B83C-FDA8DD378B8A}" type="slidenum">
              <a:rPr lang="en-US" smtClean="0"/>
              <a:pPr/>
              <a:t>‹#›</a:t>
            </a:fld>
            <a:endParaRPr lang="en-US" dirty="0"/>
          </a:p>
        </p:txBody>
      </p:sp>
      <p:grpSp>
        <p:nvGrpSpPr>
          <p:cNvPr id="4" name="Group 3"/>
          <p:cNvGrpSpPr/>
          <p:nvPr userDrawn="1"/>
        </p:nvGrpSpPr>
        <p:grpSpPr>
          <a:xfrm>
            <a:off x="1524" y="2853312"/>
            <a:ext cx="12188952" cy="1151376"/>
            <a:chOff x="1524" y="3228983"/>
            <a:chExt cx="12188952" cy="1151376"/>
          </a:xfrm>
          <a:solidFill>
            <a:schemeClr val="accent1">
              <a:lumMod val="60000"/>
              <a:lumOff val="40000"/>
            </a:schemeClr>
          </a:solidFill>
        </p:grpSpPr>
        <p:sp>
          <p:nvSpPr>
            <p:cNvPr id="10" name="object 9"/>
            <p:cNvSpPr/>
            <p:nvPr userDrawn="1"/>
          </p:nvSpPr>
          <p:spPr>
            <a:xfrm>
              <a:off x="1524" y="3228983"/>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1" name="object 20"/>
            <p:cNvSpPr/>
            <p:nvPr userDrawn="1"/>
          </p:nvSpPr>
          <p:spPr>
            <a:xfrm>
              <a:off x="12051846" y="3228983"/>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grpSp>
      <p:pic>
        <p:nvPicPr>
          <p:cNvPr id="12" name="Picture 11"/>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296461" y="6333428"/>
            <a:ext cx="717666" cy="365760"/>
          </a:xfrm>
          <a:prstGeom prst="rect">
            <a:avLst/>
          </a:prstGeom>
        </p:spPr>
      </p:pic>
    </p:spTree>
    <p:extLst>
      <p:ext uri="{BB962C8B-B14F-4D97-AF65-F5344CB8AC3E}">
        <p14:creationId xmlns:p14="http://schemas.microsoft.com/office/powerpoint/2010/main" val="3312727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6" r:id="rId6"/>
    <p:sldLayoutId id="2147483677" r:id="rId7"/>
    <p:sldLayoutId id="2147483678" r:id="rId8"/>
    <p:sldLayoutId id="2147483679" r:id="rId9"/>
    <p:sldLayoutId id="2147483680" r:id="rId10"/>
    <p:sldLayoutId id="2147483675" r:id="rId11"/>
    <p:sldLayoutId id="2147483668" r:id="rId12"/>
    <p:sldLayoutId id="2147483681" r:id="rId13"/>
  </p:sldLayoutIdLst>
  <p:hf hdr="0" ftr="0" dt="0"/>
  <p:txStyles>
    <p:titleStyle>
      <a:lvl1pPr algn="l" defTabSz="1219170" rtl="0" eaLnBrk="1" latinLnBrk="0" hangingPunct="1">
        <a:lnSpc>
          <a:spcPct val="90000"/>
        </a:lnSpc>
        <a:spcBef>
          <a:spcPct val="0"/>
        </a:spcBef>
        <a:buNone/>
        <a:defRPr sz="2400" b="0" kern="1200">
          <a:solidFill>
            <a:srgbClr val="004785"/>
          </a:solidFill>
          <a:latin typeface="Arial" pitchFamily="34" charset="0"/>
          <a:ea typeface="+mj-ea"/>
          <a:cs typeface="Arial" pitchFamily="34" charset="0"/>
        </a:defRPr>
      </a:lvl1pPr>
    </p:titleStyle>
    <p:body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Binary_Worksheet.xlsb"/><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3" b="33"/>
          <a:stretch>
            <a:fillRect/>
          </a:stretch>
        </p:blipFill>
        <p:spPr/>
      </p:pic>
      <p:sp>
        <p:nvSpPr>
          <p:cNvPr id="374" name="Shape 374"/>
          <p:cNvSpPr>
            <a:spLocks noGrp="1"/>
          </p:cNvSpPr>
          <p:nvPr>
            <p:ph type="title"/>
          </p:nvPr>
        </p:nvSpPr>
        <p:spPr>
          <a:xfrm>
            <a:off x="217232" y="314617"/>
            <a:ext cx="9585986" cy="548648"/>
          </a:xfrm>
        </p:spPr>
        <p:txBody>
          <a:bodyPr>
            <a:noAutofit/>
          </a:bodyPr>
          <a:lstStyle>
            <a:lvl1pPr>
              <a:defRPr sz="2500"/>
            </a:lvl1pPr>
          </a:lstStyle>
          <a:p>
            <a:r>
              <a:rPr lang="en-US" sz="3200" b="1" dirty="0">
                <a:solidFill>
                  <a:schemeClr val="bg1"/>
                </a:solidFill>
              </a:rPr>
              <a:t>DTS- Data Science COE</a:t>
            </a:r>
            <a:br>
              <a:rPr lang="en-US" sz="3200" b="1" dirty="0">
                <a:solidFill>
                  <a:schemeClr val="bg1"/>
                </a:solidFill>
              </a:rPr>
            </a:br>
            <a:br>
              <a:rPr lang="en-US" sz="1500" b="1" dirty="0">
                <a:solidFill>
                  <a:schemeClr val="bg1"/>
                </a:solidFill>
              </a:rPr>
            </a:br>
            <a:r>
              <a:rPr lang="en-US" sz="3200" b="1" dirty="0">
                <a:solidFill>
                  <a:schemeClr val="bg1"/>
                </a:solidFill>
              </a:rPr>
              <a:t>Case Study</a:t>
            </a:r>
            <a:endParaRPr lang="en-US" sz="3200" dirty="0">
              <a:solidFill>
                <a:schemeClr val="bg1"/>
              </a:solidFill>
            </a:endParaRPr>
          </a:p>
        </p:txBody>
      </p:sp>
      <p:sp>
        <p:nvSpPr>
          <p:cNvPr id="7" name="object 2"/>
          <p:cNvSpPr/>
          <p:nvPr/>
        </p:nvSpPr>
        <p:spPr>
          <a:xfrm>
            <a:off x="7090204" y="1102096"/>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F1592D">
              <a:alpha val="43000"/>
            </a:srgbClr>
          </a:solidFill>
        </p:spPr>
        <p:txBody>
          <a:bodyPr wrap="square" lIns="0" tIns="0" rIns="0" bIns="0" rtlCol="0"/>
          <a:lstStyle/>
          <a:p>
            <a:endParaRPr sz="2400"/>
          </a:p>
        </p:txBody>
      </p:sp>
      <p:sp>
        <p:nvSpPr>
          <p:cNvPr id="8" name="object 2"/>
          <p:cNvSpPr/>
          <p:nvPr/>
        </p:nvSpPr>
        <p:spPr>
          <a:xfrm>
            <a:off x="4505129" y="1102097"/>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F1592D">
              <a:alpha val="30196"/>
            </a:srgbClr>
          </a:solidFill>
        </p:spPr>
        <p:txBody>
          <a:bodyPr wrap="square" lIns="0" tIns="0" rIns="0" bIns="0" rtlCol="0"/>
          <a:lstStyle/>
          <a:p>
            <a:endParaRPr sz="2400"/>
          </a:p>
        </p:txBody>
      </p:sp>
      <p:pic>
        <p:nvPicPr>
          <p:cNvPr id="15" name="Picture 14"/>
          <p:cNvPicPr>
            <a:picLocks noChangeAspect="1"/>
          </p:cNvPicPr>
          <p:nvPr/>
        </p:nvPicPr>
        <p:blipFill>
          <a:blip r:embed="rId4">
            <a:biLevel thresh="25000"/>
          </a:blip>
          <a:stretch>
            <a:fillRect/>
          </a:stretch>
        </p:blipFill>
        <p:spPr>
          <a:xfrm>
            <a:off x="10713113" y="6015481"/>
            <a:ext cx="1212887" cy="620353"/>
          </a:xfrm>
          <a:prstGeom prst="rect">
            <a:avLst/>
          </a:prstGeom>
        </p:spPr>
      </p:pic>
      <p:sp>
        <p:nvSpPr>
          <p:cNvPr id="10" name="Shape 374"/>
          <p:cNvSpPr txBox="1">
            <a:spLocks/>
          </p:cNvSpPr>
          <p:nvPr/>
        </p:nvSpPr>
        <p:spPr>
          <a:xfrm>
            <a:off x="267462" y="2387145"/>
            <a:ext cx="9585986" cy="548648"/>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sz="2500" b="0" i="0" u="none" strike="noStrike" cap="none" spc="0" baseline="0">
                <a:ln>
                  <a:noFill/>
                </a:ln>
                <a:solidFill>
                  <a:srgbClr val="007C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2000" b="1" kern="0" dirty="0">
                <a:solidFill>
                  <a:schemeClr val="bg1"/>
                </a:solidFill>
              </a:rPr>
              <a:t>Infosys BPM</a:t>
            </a:r>
          </a:p>
        </p:txBody>
      </p:sp>
    </p:spTree>
    <p:extLst>
      <p:ext uri="{BB962C8B-B14F-4D97-AF65-F5344CB8AC3E}">
        <p14:creationId xmlns:p14="http://schemas.microsoft.com/office/powerpoint/2010/main" val="379676399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979-40EB-40AF-8775-58A1F013757E}"/>
              </a:ext>
            </a:extLst>
          </p:cNvPr>
          <p:cNvSpPr>
            <a:spLocks noGrp="1"/>
          </p:cNvSpPr>
          <p:nvPr>
            <p:ph type="title"/>
          </p:nvPr>
        </p:nvSpPr>
        <p:spPr>
          <a:xfrm>
            <a:off x="99462" y="53522"/>
            <a:ext cx="11704320" cy="387798"/>
          </a:xfrm>
        </p:spPr>
        <p:txBody>
          <a:bodyPr/>
          <a:lstStyle/>
          <a:p>
            <a:r>
              <a:rPr lang="en-US" sz="2800" dirty="0"/>
              <a:t>Synopsis of the Case Study</a:t>
            </a:r>
          </a:p>
        </p:txBody>
      </p:sp>
      <p:sp>
        <p:nvSpPr>
          <p:cNvPr id="3" name="Slide Number Placeholder 2">
            <a:extLst>
              <a:ext uri="{FF2B5EF4-FFF2-40B4-BE49-F238E27FC236}">
                <a16:creationId xmlns:a16="http://schemas.microsoft.com/office/drawing/2014/main" id="{01BE9CD2-334F-4205-AAAC-D3CE75F13B83}"/>
              </a:ext>
            </a:extLst>
          </p:cNvPr>
          <p:cNvSpPr>
            <a:spLocks noGrp="1"/>
          </p:cNvSpPr>
          <p:nvPr>
            <p:ph type="sldNum" sz="quarter" idx="10"/>
          </p:nvPr>
        </p:nvSpPr>
        <p:spPr/>
        <p:txBody>
          <a:bodyPr/>
          <a:lstStyle/>
          <a:p>
            <a:fld id="{C9EBFD1A-B7A0-466A-B83C-FDA8DD378B8A}" type="slidenum">
              <a:rPr lang="en-US" smtClean="0"/>
              <a:pPr/>
              <a:t>2</a:t>
            </a:fld>
            <a:endParaRPr lang="en-US" dirty="0"/>
          </a:p>
        </p:txBody>
      </p:sp>
      <p:sp>
        <p:nvSpPr>
          <p:cNvPr id="5" name="TextBox 4">
            <a:extLst>
              <a:ext uri="{FF2B5EF4-FFF2-40B4-BE49-F238E27FC236}">
                <a16:creationId xmlns:a16="http://schemas.microsoft.com/office/drawing/2014/main" id="{5A13509A-2B26-4250-A916-2D3AD9FD9A17}"/>
              </a:ext>
            </a:extLst>
          </p:cNvPr>
          <p:cNvSpPr txBox="1"/>
          <p:nvPr/>
        </p:nvSpPr>
        <p:spPr>
          <a:xfrm>
            <a:off x="243839" y="685075"/>
            <a:ext cx="11559943" cy="4616648"/>
          </a:xfrm>
          <a:prstGeom prst="rect">
            <a:avLst/>
          </a:prstGeom>
          <a:noFill/>
        </p:spPr>
        <p:txBody>
          <a:bodyPr wrap="square">
            <a:spAutoFit/>
          </a:bodyPr>
          <a:lstStyle/>
          <a:p>
            <a:r>
              <a:rPr lang="en-US" sz="2000" b="1" dirty="0">
                <a:solidFill>
                  <a:schemeClr val="accent6">
                    <a:lumMod val="50000"/>
                  </a:schemeClr>
                </a:solidFill>
              </a:rPr>
              <a:t>Business Context</a:t>
            </a:r>
          </a:p>
          <a:p>
            <a:r>
              <a:rPr lang="en-US" dirty="0">
                <a:solidFill>
                  <a:schemeClr val="accent6">
                    <a:lumMod val="50000"/>
                  </a:schemeClr>
                </a:solidFill>
              </a:rPr>
              <a:t>Infosys BPM is managing IT service desk for one of its clients where Infosys handles different kind of IT related issues. Users logs their request in the form of a ticket which gets resolved by the Infosys service agents.</a:t>
            </a:r>
          </a:p>
          <a:p>
            <a:endParaRPr lang="en-US" dirty="0">
              <a:solidFill>
                <a:schemeClr val="accent6">
                  <a:lumMod val="50000"/>
                </a:schemeClr>
              </a:solidFill>
            </a:endParaRPr>
          </a:p>
          <a:p>
            <a:r>
              <a:rPr lang="en-US" sz="2000" b="1" dirty="0">
                <a:solidFill>
                  <a:schemeClr val="accent6">
                    <a:lumMod val="50000"/>
                  </a:schemeClr>
                </a:solidFill>
              </a:rPr>
              <a:t>Problem Statement</a:t>
            </a:r>
          </a:p>
          <a:p>
            <a:r>
              <a:rPr lang="en-US" dirty="0">
                <a:solidFill>
                  <a:schemeClr val="accent6">
                    <a:lumMod val="50000"/>
                  </a:schemeClr>
                </a:solidFill>
              </a:rPr>
              <a:t>Over the period of time management is experiencing the increase in the Average Handle Time (AHT). They want to understand the behaviour of AHT (if it increased over the period of time and why) as well as some recommendations to address this issue. They also want analytics help to better manage the shift plans and improve the overall satisfaction of the users</a:t>
            </a:r>
          </a:p>
          <a:p>
            <a:endParaRPr lang="en-US" dirty="0">
              <a:solidFill>
                <a:schemeClr val="accent6">
                  <a:lumMod val="50000"/>
                </a:schemeClr>
              </a:solidFill>
            </a:endParaRPr>
          </a:p>
          <a:p>
            <a:r>
              <a:rPr lang="en-US" sz="2000" b="1" dirty="0">
                <a:solidFill>
                  <a:schemeClr val="accent6">
                    <a:lumMod val="50000"/>
                  </a:schemeClr>
                </a:solidFill>
              </a:rPr>
              <a:t>Data</a:t>
            </a:r>
          </a:p>
          <a:p>
            <a:r>
              <a:rPr lang="en-US" dirty="0">
                <a:solidFill>
                  <a:schemeClr val="accent6">
                    <a:lumMod val="50000"/>
                  </a:schemeClr>
                </a:solidFill>
              </a:rPr>
              <a:t>attached is the sample data for last 11 months. It contains all the ticket level data, when the ticket was created, when it was closed, who handled the ticket, what was the issue for which ticket was raised etc. It also contain the user feedback (for selected records wherever it is available)</a:t>
            </a:r>
          </a:p>
          <a:p>
            <a:endParaRPr lang="en-US" dirty="0">
              <a:solidFill>
                <a:schemeClr val="accent6">
                  <a:lumMod val="50000"/>
                </a:schemeClr>
              </a:solidFill>
            </a:endParaRPr>
          </a:p>
          <a:p>
            <a:r>
              <a:rPr lang="en-US" dirty="0">
                <a:solidFill>
                  <a:schemeClr val="accent6">
                    <a:lumMod val="50000"/>
                  </a:schemeClr>
                </a:solidFill>
              </a:rPr>
              <a:t>For more understanding of the data, refer ‘Read Me’ sheet in the data file</a:t>
            </a:r>
          </a:p>
        </p:txBody>
      </p:sp>
      <p:graphicFrame>
        <p:nvGraphicFramePr>
          <p:cNvPr id="6" name="Object 5">
            <a:extLst>
              <a:ext uri="{FF2B5EF4-FFF2-40B4-BE49-F238E27FC236}">
                <a16:creationId xmlns:a16="http://schemas.microsoft.com/office/drawing/2014/main" id="{F55CAC54-0FBF-4439-B663-093C0BE12C66}"/>
              </a:ext>
            </a:extLst>
          </p:cNvPr>
          <p:cNvGraphicFramePr>
            <a:graphicFrameLocks noChangeAspect="1"/>
          </p:cNvGraphicFramePr>
          <p:nvPr>
            <p:extLst>
              <p:ext uri="{D42A27DB-BD31-4B8C-83A1-F6EECF244321}">
                <p14:modId xmlns:p14="http://schemas.microsoft.com/office/powerpoint/2010/main" val="103640381"/>
              </p:ext>
            </p:extLst>
          </p:nvPr>
        </p:nvGraphicFramePr>
        <p:xfrm>
          <a:off x="9673389" y="4882717"/>
          <a:ext cx="1532021" cy="1292643"/>
        </p:xfrm>
        <a:graphic>
          <a:graphicData uri="http://schemas.openxmlformats.org/presentationml/2006/ole">
            <mc:AlternateContent xmlns:mc="http://schemas.openxmlformats.org/markup-compatibility/2006">
              <mc:Choice xmlns:v="urn:schemas-microsoft-com:vml" Requires="v">
                <p:oleObj spid="_x0000_s1028" name="Binary Worksheet" showAsIcon="1" r:id="rId3" imgW="914570" imgH="771459" progId="Excel.SheetBinaryMacroEnabled.12">
                  <p:embed/>
                </p:oleObj>
              </mc:Choice>
              <mc:Fallback>
                <p:oleObj name="Binary Worksheet" showAsIcon="1" r:id="rId3" imgW="914570" imgH="771459" progId="Excel.SheetBinaryMacroEnabled.12">
                  <p:embed/>
                  <p:pic>
                    <p:nvPicPr>
                      <p:cNvPr id="0" name=""/>
                      <p:cNvPicPr/>
                      <p:nvPr/>
                    </p:nvPicPr>
                    <p:blipFill>
                      <a:blip r:embed="rId4"/>
                      <a:stretch>
                        <a:fillRect/>
                      </a:stretch>
                    </p:blipFill>
                    <p:spPr>
                      <a:xfrm>
                        <a:off x="9673389" y="4882717"/>
                        <a:ext cx="1532021" cy="1292643"/>
                      </a:xfrm>
                      <a:prstGeom prst="rect">
                        <a:avLst/>
                      </a:prstGeom>
                    </p:spPr>
                  </p:pic>
                </p:oleObj>
              </mc:Fallback>
            </mc:AlternateContent>
          </a:graphicData>
        </a:graphic>
      </p:graphicFrame>
    </p:spTree>
    <p:extLst>
      <p:ext uri="{BB962C8B-B14F-4D97-AF65-F5344CB8AC3E}">
        <p14:creationId xmlns:p14="http://schemas.microsoft.com/office/powerpoint/2010/main" val="242154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979-40EB-40AF-8775-58A1F013757E}"/>
              </a:ext>
            </a:extLst>
          </p:cNvPr>
          <p:cNvSpPr>
            <a:spLocks noGrp="1"/>
          </p:cNvSpPr>
          <p:nvPr>
            <p:ph type="title"/>
          </p:nvPr>
        </p:nvSpPr>
        <p:spPr>
          <a:xfrm>
            <a:off x="99462" y="53522"/>
            <a:ext cx="11704320" cy="387798"/>
          </a:xfrm>
        </p:spPr>
        <p:txBody>
          <a:bodyPr/>
          <a:lstStyle/>
          <a:p>
            <a:r>
              <a:rPr lang="en-US" sz="2800" dirty="0">
                <a:solidFill>
                  <a:schemeClr val="accent6">
                    <a:lumMod val="50000"/>
                  </a:schemeClr>
                </a:solidFill>
              </a:rPr>
              <a:t>Expectation from you</a:t>
            </a:r>
          </a:p>
        </p:txBody>
      </p:sp>
      <p:sp>
        <p:nvSpPr>
          <p:cNvPr id="3" name="Slide Number Placeholder 2">
            <a:extLst>
              <a:ext uri="{FF2B5EF4-FFF2-40B4-BE49-F238E27FC236}">
                <a16:creationId xmlns:a16="http://schemas.microsoft.com/office/drawing/2014/main" id="{01BE9CD2-334F-4205-AAAC-D3CE75F13B83}"/>
              </a:ext>
            </a:extLst>
          </p:cNvPr>
          <p:cNvSpPr>
            <a:spLocks noGrp="1"/>
          </p:cNvSpPr>
          <p:nvPr>
            <p:ph type="sldNum" sz="quarter" idx="10"/>
          </p:nvPr>
        </p:nvSpPr>
        <p:spPr/>
        <p:txBody>
          <a:bodyPr/>
          <a:lstStyle/>
          <a:p>
            <a:fld id="{C9EBFD1A-B7A0-466A-B83C-FDA8DD378B8A}" type="slidenum">
              <a:rPr lang="en-US" smtClean="0"/>
              <a:pPr/>
              <a:t>3</a:t>
            </a:fld>
            <a:endParaRPr lang="en-US" dirty="0"/>
          </a:p>
        </p:txBody>
      </p:sp>
      <p:sp>
        <p:nvSpPr>
          <p:cNvPr id="5" name="TextBox 4">
            <a:extLst>
              <a:ext uri="{FF2B5EF4-FFF2-40B4-BE49-F238E27FC236}">
                <a16:creationId xmlns:a16="http://schemas.microsoft.com/office/drawing/2014/main" id="{5A13509A-2B26-4250-A916-2D3AD9FD9A17}"/>
              </a:ext>
            </a:extLst>
          </p:cNvPr>
          <p:cNvSpPr txBox="1"/>
          <p:nvPr/>
        </p:nvSpPr>
        <p:spPr>
          <a:xfrm>
            <a:off x="243839" y="620907"/>
            <a:ext cx="11559943" cy="6401753"/>
          </a:xfrm>
          <a:prstGeom prst="rect">
            <a:avLst/>
          </a:prstGeom>
          <a:noFill/>
        </p:spPr>
        <p:txBody>
          <a:bodyPr wrap="square">
            <a:spAutoFit/>
          </a:bodyPr>
          <a:lstStyle/>
          <a:p>
            <a:r>
              <a:rPr lang="en-US" sz="2000" b="1" dirty="0">
                <a:solidFill>
                  <a:schemeClr val="accent6">
                    <a:lumMod val="50000"/>
                  </a:schemeClr>
                </a:solidFill>
              </a:rPr>
              <a:t>Analysis you need to perform</a:t>
            </a:r>
          </a:p>
          <a:p>
            <a:pPr marL="742950" lvl="1" indent="-285750">
              <a:buFont typeface="Arial" panose="020B0604020202020204" pitchFamily="34" charset="0"/>
              <a:buChar char="•"/>
            </a:pPr>
            <a:r>
              <a:rPr lang="en-US" dirty="0">
                <a:solidFill>
                  <a:schemeClr val="accent6">
                    <a:lumMod val="50000"/>
                  </a:schemeClr>
                </a:solidFill>
              </a:rPr>
              <a:t>Perform a detailed EDA on the data and provide some key insights</a:t>
            </a:r>
          </a:p>
          <a:p>
            <a:pPr marL="742950" lvl="1" indent="-285750">
              <a:buFont typeface="Arial" panose="020B0604020202020204" pitchFamily="34" charset="0"/>
              <a:buChar char="•"/>
            </a:pPr>
            <a:r>
              <a:rPr lang="en-US" dirty="0">
                <a:solidFill>
                  <a:schemeClr val="accent6">
                    <a:lumMod val="50000"/>
                  </a:schemeClr>
                </a:solidFill>
              </a:rPr>
              <a:t>Propose the possible solution to address the high AHT and how you will go about reducing it</a:t>
            </a:r>
          </a:p>
          <a:p>
            <a:pPr marL="742950" lvl="1" indent="-285750">
              <a:buFont typeface="Arial" panose="020B0604020202020204" pitchFamily="34" charset="0"/>
              <a:buChar char="•"/>
            </a:pPr>
            <a:r>
              <a:rPr lang="en-US" dirty="0">
                <a:solidFill>
                  <a:schemeClr val="accent6">
                    <a:lumMod val="50000"/>
                  </a:schemeClr>
                </a:solidFill>
              </a:rPr>
              <a:t>You are free to assume anything in the context of the problem</a:t>
            </a:r>
          </a:p>
          <a:p>
            <a:pPr marL="742950" lvl="1" indent="-285750">
              <a:buFont typeface="Arial" panose="020B0604020202020204" pitchFamily="34" charset="0"/>
              <a:buChar char="•"/>
            </a:pPr>
            <a:r>
              <a:rPr lang="en-US" dirty="0">
                <a:solidFill>
                  <a:schemeClr val="accent6">
                    <a:lumMod val="50000"/>
                  </a:schemeClr>
                </a:solidFill>
              </a:rPr>
              <a:t>Build a prediction model to predict expected AHT for a ticket </a:t>
            </a:r>
            <a:r>
              <a:rPr lang="en-US" b="1" dirty="0">
                <a:solidFill>
                  <a:schemeClr val="accent6">
                    <a:lumMod val="50000"/>
                  </a:schemeClr>
                </a:solidFill>
              </a:rPr>
              <a:t>OR</a:t>
            </a:r>
            <a:r>
              <a:rPr lang="en-US" dirty="0">
                <a:solidFill>
                  <a:schemeClr val="accent6">
                    <a:lumMod val="50000"/>
                  </a:schemeClr>
                </a:solidFill>
              </a:rPr>
              <a:t> forecasting model(s) for shift planning</a:t>
            </a:r>
          </a:p>
          <a:p>
            <a:pPr marL="742950" lvl="1" indent="-285750">
              <a:buFont typeface="Arial" panose="020B0604020202020204" pitchFamily="34" charset="0"/>
              <a:buChar char="•"/>
            </a:pPr>
            <a:r>
              <a:rPr lang="en-US" dirty="0">
                <a:solidFill>
                  <a:schemeClr val="accent6">
                    <a:lumMod val="50000"/>
                  </a:schemeClr>
                </a:solidFill>
              </a:rPr>
              <a:t>Perform text mining to calculate the overall satisfaction/dissatisfaction and identify major improvement areas</a:t>
            </a:r>
          </a:p>
          <a:p>
            <a:endParaRPr lang="en-US" sz="800" dirty="0">
              <a:solidFill>
                <a:schemeClr val="accent6">
                  <a:lumMod val="50000"/>
                </a:schemeClr>
              </a:solidFill>
            </a:endParaRPr>
          </a:p>
          <a:p>
            <a:r>
              <a:rPr lang="en-US" sz="2000" b="1" dirty="0">
                <a:solidFill>
                  <a:schemeClr val="accent6">
                    <a:lumMod val="50000"/>
                  </a:schemeClr>
                </a:solidFill>
              </a:rPr>
              <a:t>What you need to submit</a:t>
            </a:r>
          </a:p>
          <a:p>
            <a:pPr marL="800100" lvl="1" indent="-342900">
              <a:buFont typeface="+mj-lt"/>
              <a:buAutoNum type="arabicPeriod"/>
            </a:pPr>
            <a:r>
              <a:rPr lang="en-US" dirty="0">
                <a:solidFill>
                  <a:schemeClr val="accent6">
                    <a:lumMod val="50000"/>
                  </a:schemeClr>
                </a:solidFill>
              </a:rPr>
              <a:t>PPT presentation:-</a:t>
            </a:r>
          </a:p>
          <a:p>
            <a:pPr marL="1257300" lvl="2" indent="-342900">
              <a:buFont typeface="Arial" panose="020B0604020202020204" pitchFamily="34" charset="0"/>
              <a:buChar char="•"/>
            </a:pPr>
            <a:r>
              <a:rPr lang="en-US" dirty="0">
                <a:solidFill>
                  <a:schemeClr val="accent6">
                    <a:lumMod val="50000"/>
                  </a:schemeClr>
                </a:solidFill>
              </a:rPr>
              <a:t>For key insights from EDA (just keep 2-3 slides and present only the most significant insights)</a:t>
            </a:r>
          </a:p>
          <a:p>
            <a:pPr marL="1257300" lvl="2" indent="-342900">
              <a:buFont typeface="Arial" panose="020B0604020202020204" pitchFamily="34" charset="0"/>
              <a:buChar char="•"/>
            </a:pPr>
            <a:r>
              <a:rPr lang="en-US" dirty="0">
                <a:solidFill>
                  <a:schemeClr val="accent6">
                    <a:lumMod val="50000"/>
                  </a:schemeClr>
                </a:solidFill>
              </a:rPr>
              <a:t>Approach to address AHT issue and supporting data (1-2 slide)</a:t>
            </a:r>
          </a:p>
          <a:p>
            <a:pPr marL="1257300" lvl="2" indent="-342900">
              <a:buFont typeface="Arial" panose="020B0604020202020204" pitchFamily="34" charset="0"/>
              <a:buChar char="•"/>
            </a:pPr>
            <a:r>
              <a:rPr lang="en-US" dirty="0">
                <a:solidFill>
                  <a:schemeClr val="accent6">
                    <a:lumMod val="50000"/>
                  </a:schemeClr>
                </a:solidFill>
              </a:rPr>
              <a:t>Output of predictive model (1-2 slides)</a:t>
            </a:r>
          </a:p>
          <a:p>
            <a:pPr marL="1257300" lvl="2" indent="-342900">
              <a:buFont typeface="Arial" panose="020B0604020202020204" pitchFamily="34" charset="0"/>
              <a:buChar char="•"/>
            </a:pPr>
            <a:r>
              <a:rPr lang="en-US" dirty="0">
                <a:solidFill>
                  <a:schemeClr val="accent6">
                    <a:lumMod val="50000"/>
                  </a:schemeClr>
                </a:solidFill>
              </a:rPr>
              <a:t>Output of text mining (1-2 slides)</a:t>
            </a:r>
          </a:p>
          <a:p>
            <a:pPr marL="800100" lvl="1" indent="-342900">
              <a:buFont typeface="+mj-lt"/>
              <a:buAutoNum type="arabicPeriod"/>
            </a:pPr>
            <a:r>
              <a:rPr lang="en-US" dirty="0">
                <a:solidFill>
                  <a:schemeClr val="accent6">
                    <a:lumMod val="50000"/>
                  </a:schemeClr>
                </a:solidFill>
              </a:rPr>
              <a:t>Python/R code:- </a:t>
            </a:r>
          </a:p>
          <a:p>
            <a:pPr marL="1257300" lvl="2" indent="-342900">
              <a:buFont typeface="Arial" panose="020B0604020202020204" pitchFamily="34" charset="0"/>
              <a:buChar char="•"/>
            </a:pPr>
            <a:r>
              <a:rPr lang="en-US" dirty="0">
                <a:solidFill>
                  <a:schemeClr val="accent6">
                    <a:lumMod val="50000"/>
                  </a:schemeClr>
                </a:solidFill>
              </a:rPr>
              <a:t>Also share your R/Python code with appropriate annotation</a:t>
            </a:r>
          </a:p>
          <a:p>
            <a:pPr lvl="2"/>
            <a:endParaRPr lang="en-US" sz="800" b="1" dirty="0">
              <a:solidFill>
                <a:schemeClr val="accent6">
                  <a:lumMod val="50000"/>
                </a:schemeClr>
              </a:solidFill>
            </a:endParaRPr>
          </a:p>
          <a:p>
            <a:r>
              <a:rPr lang="en-US" sz="2000" b="1" dirty="0">
                <a:solidFill>
                  <a:schemeClr val="accent6">
                    <a:lumMod val="50000"/>
                  </a:schemeClr>
                </a:solidFill>
              </a:rPr>
              <a:t>Timeline</a:t>
            </a:r>
          </a:p>
          <a:p>
            <a:pPr marL="742950" lvl="1" indent="-285750">
              <a:buFont typeface="Arial" panose="020B0604020202020204" pitchFamily="34" charset="0"/>
              <a:buChar char="•"/>
            </a:pPr>
            <a:r>
              <a:rPr lang="en-US" dirty="0">
                <a:solidFill>
                  <a:schemeClr val="accent6">
                    <a:lumMod val="50000"/>
                  </a:schemeClr>
                </a:solidFill>
              </a:rPr>
              <a:t>One week from the time you receive this case study</a:t>
            </a:r>
          </a:p>
          <a:p>
            <a:endParaRPr lang="en-US" sz="800" b="1" dirty="0">
              <a:solidFill>
                <a:schemeClr val="accent6">
                  <a:lumMod val="50000"/>
                </a:schemeClr>
              </a:solidFill>
            </a:endParaRPr>
          </a:p>
          <a:p>
            <a:r>
              <a:rPr lang="en-US" sz="2000" b="1" dirty="0">
                <a:solidFill>
                  <a:schemeClr val="accent6">
                    <a:lumMod val="50000"/>
                  </a:schemeClr>
                </a:solidFill>
              </a:rPr>
              <a:t>Next Steps</a:t>
            </a:r>
          </a:p>
          <a:p>
            <a:pPr marL="742950" lvl="1" indent="-285750">
              <a:buFont typeface="Arial" panose="020B0604020202020204" pitchFamily="34" charset="0"/>
              <a:buChar char="•"/>
            </a:pPr>
            <a:r>
              <a:rPr lang="en-US" dirty="0">
                <a:solidFill>
                  <a:schemeClr val="accent6">
                    <a:lumMod val="50000"/>
                  </a:schemeClr>
                </a:solidFill>
              </a:rPr>
              <a:t>Upon submission of PPT and codes, it will be followed by one more round of interview where you would be present your analysis, solution approach and model</a:t>
            </a:r>
          </a:p>
          <a:p>
            <a:pPr lvl="1"/>
            <a:endParaRPr lang="en-US" dirty="0">
              <a:solidFill>
                <a:schemeClr val="accent6">
                  <a:lumMod val="50000"/>
                </a:schemeClr>
              </a:solidFill>
            </a:endParaRPr>
          </a:p>
          <a:p>
            <a:pPr lvl="2"/>
            <a:endParaRPr lang="en-US" dirty="0">
              <a:solidFill>
                <a:schemeClr val="accent6">
                  <a:lumMod val="50000"/>
                </a:schemeClr>
              </a:solidFill>
            </a:endParaRPr>
          </a:p>
        </p:txBody>
      </p:sp>
    </p:spTree>
    <p:extLst>
      <p:ext uri="{BB962C8B-B14F-4D97-AF65-F5344CB8AC3E}">
        <p14:creationId xmlns:p14="http://schemas.microsoft.com/office/powerpoint/2010/main" val="3041131890"/>
      </p:ext>
    </p:extLst>
  </p:cSld>
  <p:clrMapOvr>
    <a:masterClrMapping/>
  </p:clrMapOvr>
</p:sld>
</file>

<file path=ppt/theme/theme1.xml><?xml version="1.0" encoding="utf-8"?>
<a:theme xmlns:a="http://schemas.openxmlformats.org/drawingml/2006/main" name="InfosysDefault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A881F9C0-ED2A-4546-BAC1-80993CBBE715}" vid="{85AE16D0-F024-4905-829D-4C890FC8D6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3E070E79AF6C849A706F9A5E1C81084" ma:contentTypeVersion="2" ma:contentTypeDescription="Create a new document." ma:contentTypeScope="" ma:versionID="6a27d35a2f48936e7d3cabd9adc8b43d">
  <xsd:schema xmlns:xsd="http://www.w3.org/2001/XMLSchema" xmlns:xs="http://www.w3.org/2001/XMLSchema" xmlns:p="http://schemas.microsoft.com/office/2006/metadata/properties" xmlns:ns2="d22df964-c97a-4177-9f21-ed318c6553fe" targetNamespace="http://schemas.microsoft.com/office/2006/metadata/properties" ma:root="true" ma:fieldsID="08ccec998ae487cb67db3f63ade1cef4" ns2:_="">
    <xsd:import namespace="d22df964-c97a-4177-9f21-ed318c6553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2df964-c97a-4177-9f21-ed318c655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647A1A-A435-400D-9010-C289CDA53D51}">
  <ds:schemaRefs>
    <ds:schemaRef ds:uri="http://schemas.microsoft.com/sharepoint/v3/contenttype/forms"/>
  </ds:schemaRefs>
</ds:datastoreItem>
</file>

<file path=customXml/itemProps2.xml><?xml version="1.0" encoding="utf-8"?>
<ds:datastoreItem xmlns:ds="http://schemas.openxmlformats.org/officeDocument/2006/customXml" ds:itemID="{5F099961-8B76-4EB0-B271-24CAEDD62EFA}">
  <ds:schemaRefs>
    <ds:schemaRef ds:uri="http://purl.org/dc/terms/"/>
    <ds:schemaRef ds:uri="6dfe7674-a021-4a8f-9e60-bf0cefa8bc1d"/>
    <ds:schemaRef ds:uri="http://purl.org/dc/elements/1.1/"/>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2309e7c7-00b1-442a-ac2d-104b64c03319"/>
    <ds:schemaRef ds:uri="http://schemas.microsoft.com/office/2006/metadata/properties"/>
  </ds:schemaRefs>
</ds:datastoreItem>
</file>

<file path=customXml/itemProps3.xml><?xml version="1.0" encoding="utf-8"?>
<ds:datastoreItem xmlns:ds="http://schemas.openxmlformats.org/officeDocument/2006/customXml" ds:itemID="{959AB58B-FBB0-43D2-BC80-CF5503C8085C}"/>
</file>

<file path=docProps/app.xml><?xml version="1.0" encoding="utf-8"?>
<Properties xmlns="http://schemas.openxmlformats.org/officeDocument/2006/extended-properties" xmlns:vt="http://schemas.openxmlformats.org/officeDocument/2006/docPropsVTypes">
  <Template>Slice</Template>
  <TotalTime>24587</TotalTime>
  <Words>402</Words>
  <Application>Microsoft Office PowerPoint</Application>
  <PresentationFormat>Widescreen</PresentationFormat>
  <Paragraphs>37</Paragraphs>
  <Slides>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Agency FB</vt:lpstr>
      <vt:lpstr>Arial</vt:lpstr>
      <vt:lpstr>Calibri</vt:lpstr>
      <vt:lpstr>InfosysDefaultTheme</vt:lpstr>
      <vt:lpstr>Microsoft Excel Binary Worksheet</vt:lpstr>
      <vt:lpstr>DTS- Data Science COE  Case Study</vt:lpstr>
      <vt:lpstr>Synopsis of the Case Study</vt:lpstr>
      <vt:lpstr>Expectation from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Response</dc:title>
  <dc:creator>Harisha Bv</dc:creator>
  <cp:lastModifiedBy>Mahesh Kumar Tambi</cp:lastModifiedBy>
  <cp:revision>1472</cp:revision>
  <dcterms:created xsi:type="dcterms:W3CDTF">2019-02-01T12:52:42Z</dcterms:created>
  <dcterms:modified xsi:type="dcterms:W3CDTF">2022-01-10T14:14:38Z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harisha.bv@ad.infosys.com</vt:lpwstr>
  </property>
  <property fmtid="{D5CDD505-2E9C-101B-9397-08002B2CF9AE}" pid="5" name="MSIP_Label_be4b3411-284d-4d31-bd4f-bc13ef7f1fd6_SetDate">
    <vt:lpwstr>2019-02-01T13:11:12.0839689Z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harisha.bv@ad.infosys.com</vt:lpwstr>
  </property>
  <property fmtid="{D5CDD505-2E9C-101B-9397-08002B2CF9AE}" pid="12" name="MSIP_Label_a0819fa7-4367-4500-ba88-dd630d977609_SetDate">
    <vt:lpwstr>2019-02-01T13:11:12.0839689Z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0x01010073E070E79AF6C849A706F9A5E1C81084</vt:lpwstr>
  </property>
</Properties>
</file>