
<file path=[Content_Types].xml><?xml version="1.0" encoding="utf-8"?>
<Types xmlns="http://schemas.openxmlformats.org/package/2006/content-types">
  <Override PartName="/ppt/slides/slide6.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5" r:id="rId1"/>
  </p:sldMasterIdLst>
  <p:notesMasterIdLst>
    <p:notesMasterId r:id="rId23"/>
  </p:notesMasterIdLst>
  <p:handoutMasterIdLst>
    <p:handoutMasterId r:id="rId24"/>
  </p:handoutMasterIdLst>
  <p:sldIdLst>
    <p:sldId id="260" r:id="rId2"/>
    <p:sldId id="349" r:id="rId3"/>
    <p:sldId id="350" r:id="rId4"/>
    <p:sldId id="351" r:id="rId5"/>
    <p:sldId id="352" r:id="rId6"/>
    <p:sldId id="398" r:id="rId7"/>
    <p:sldId id="399" r:id="rId8"/>
    <p:sldId id="400" r:id="rId9"/>
    <p:sldId id="401" r:id="rId10"/>
    <p:sldId id="402" r:id="rId11"/>
    <p:sldId id="403" r:id="rId12"/>
    <p:sldId id="404" r:id="rId13"/>
    <p:sldId id="405" r:id="rId14"/>
    <p:sldId id="406" r:id="rId15"/>
    <p:sldId id="407" r:id="rId16"/>
    <p:sldId id="408" r:id="rId17"/>
    <p:sldId id="409" r:id="rId18"/>
    <p:sldId id="410" r:id="rId19"/>
    <p:sldId id="411" r:id="rId20"/>
    <p:sldId id="412" r:id="rId21"/>
    <p:sldId id="396"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000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513" autoAdjust="0"/>
    <p:restoredTop sz="94364" autoAdjust="0"/>
  </p:normalViewPr>
  <p:slideViewPr>
    <p:cSldViewPr snapToGrid="0">
      <p:cViewPr>
        <p:scale>
          <a:sx n="82" d="100"/>
          <a:sy n="82" d="100"/>
        </p:scale>
        <p:origin x="-1272" y="6"/>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p:cViewPr varScale="1">
        <p:scale>
          <a:sx n="58" d="100"/>
          <a:sy n="58" d="100"/>
        </p:scale>
        <p:origin x="2808" y="72"/>
      </p:cViewPr>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9BF388E-B209-4189-AC4C-E62210A861A1}" type="datetimeFigureOut">
              <a:rPr lang="en-US" smtClean="0"/>
              <a:pPr/>
              <a:t>11/27/2020</a:t>
            </a:fld>
            <a:endParaRPr lang="en-IN"/>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IN" smtClean="0"/>
              <a:t>v1.0</a:t>
            </a:r>
            <a:endParaRPr lang="en-IN"/>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8E999F0-ECA0-4CD1-92F6-D20BDCEEDA8C}" type="slidenum">
              <a:rPr lang="en-IN" smtClean="0"/>
              <a:pPr/>
              <a:t>‹#›</a:t>
            </a:fld>
            <a:endParaRPr lang="en-IN"/>
          </a:p>
        </p:txBody>
      </p:sp>
    </p:spTree>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3EE1F4-F26E-4707-8020-842D2FFCB5F6}" type="datetimeFigureOut">
              <a:rPr lang="en-IN" smtClean="0"/>
              <a:pPr/>
              <a:t>27-11-2020</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4743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IN" smtClean="0"/>
              <a:t>v1.0</a:t>
            </a:r>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5FB0B8A-B651-4CB2-8667-94B028992942}" type="slidenum">
              <a:rPr lang="en-IN" smtClean="0"/>
              <a:pPr/>
              <a:t>‹#›</a:t>
            </a:fld>
            <a:endParaRPr lang="en-IN"/>
          </a:p>
        </p:txBody>
      </p:sp>
    </p:spTree>
    <p:extLst>
      <p:ext uri="{BB962C8B-B14F-4D97-AF65-F5344CB8AC3E}">
        <p14:creationId xmlns:p14="http://schemas.microsoft.com/office/powerpoint/2010/main" xmlns="" val="3244618075"/>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5FB0B8A-B651-4CB2-8667-94B028992942}" type="slidenum">
              <a:rPr lang="en-IN" smtClean="0"/>
              <a:pPr/>
              <a:t>1</a:t>
            </a:fld>
            <a:endParaRPr lang="en-IN"/>
          </a:p>
        </p:txBody>
      </p:sp>
      <p:sp>
        <p:nvSpPr>
          <p:cNvPr id="5" name="Footer Placeholder 4"/>
          <p:cNvSpPr>
            <a:spLocks noGrp="1"/>
          </p:cNvSpPr>
          <p:nvPr>
            <p:ph type="ftr" sz="quarter" idx="11"/>
          </p:nvPr>
        </p:nvSpPr>
        <p:spPr/>
        <p:txBody>
          <a:bodyPr/>
          <a:lstStyle/>
          <a:p>
            <a:r>
              <a:rPr lang="en-IN" smtClean="0"/>
              <a:t>v1.0</a:t>
            </a:r>
            <a:endParaRPr lang="en-IN"/>
          </a:p>
        </p:txBody>
      </p:sp>
    </p:spTree>
    <p:extLst>
      <p:ext uri="{BB962C8B-B14F-4D97-AF65-F5344CB8AC3E}">
        <p14:creationId xmlns:p14="http://schemas.microsoft.com/office/powerpoint/2010/main" xmlns="" val="33536809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8" name="Rectangle 1"/>
          <p:cNvSpPr txBox="1">
            <a:spLocks noGrp="1" noRot="1" noChangeAspect="1" noChangeArrowheads="1" noTextEdit="1"/>
          </p:cNvSpPr>
          <p:nvPr>
            <p:ph type="sldImg"/>
          </p:nvPr>
        </p:nvSpPr>
        <p:spPr>
          <a:xfrm>
            <a:off x="1143000" y="695325"/>
            <a:ext cx="4572000" cy="3429000"/>
          </a:xfrm>
          <a:solidFill>
            <a:srgbClr val="FFFFFF"/>
          </a:solidFill>
          <a:ln>
            <a:solidFill>
              <a:srgbClr val="000000"/>
            </a:solidFill>
            <a:miter lim="800000"/>
          </a:ln>
        </p:spPr>
      </p:sp>
      <p:sp>
        <p:nvSpPr>
          <p:cNvPr id="24579" name="Rectangle 2"/>
          <p:cNvSpPr txBox="1">
            <a:spLocks noGrp="1" noChangeArrowheads="1"/>
          </p:cNvSpPr>
          <p:nvPr>
            <p:ph type="body" idx="1"/>
          </p:nvPr>
        </p:nvSpPr>
        <p:spPr>
          <a:xfrm>
            <a:off x="685800" y="4343400"/>
            <a:ext cx="5486400" cy="4114800"/>
          </a:xfrm>
          <a:noFill/>
          <a:ln/>
        </p:spPr>
        <p:txBody>
          <a:bodyPr wrap="none" anchor="ctr"/>
          <a:lstStyle/>
          <a:p>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5602" name="Rectangle 1"/>
          <p:cNvSpPr txBox="1">
            <a:spLocks noGrp="1" noRot="1" noChangeAspect="1" noChangeArrowheads="1" noTextEdit="1"/>
          </p:cNvSpPr>
          <p:nvPr>
            <p:ph type="sldImg"/>
          </p:nvPr>
        </p:nvSpPr>
        <p:spPr>
          <a:xfrm>
            <a:off x="1143000" y="695325"/>
            <a:ext cx="4572000" cy="3429000"/>
          </a:xfrm>
          <a:solidFill>
            <a:srgbClr val="FFFFFF"/>
          </a:solidFill>
          <a:ln>
            <a:solidFill>
              <a:srgbClr val="000000"/>
            </a:solidFill>
            <a:miter lim="800000"/>
          </a:ln>
        </p:spPr>
      </p:sp>
      <p:sp>
        <p:nvSpPr>
          <p:cNvPr id="25603" name="Rectangle 2"/>
          <p:cNvSpPr txBox="1">
            <a:spLocks noGrp="1" noChangeArrowheads="1"/>
          </p:cNvSpPr>
          <p:nvPr>
            <p:ph type="body" idx="1"/>
          </p:nvPr>
        </p:nvSpPr>
        <p:spPr>
          <a:xfrm>
            <a:off x="685800" y="4343400"/>
            <a:ext cx="5486400" cy="4114800"/>
          </a:xfrm>
          <a:noFill/>
          <a:ln/>
        </p:spPr>
        <p:txBody>
          <a:bodyPr wrap="none" anchor="ctr"/>
          <a:lstStyle/>
          <a:p>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6626" name="Rectangle 1"/>
          <p:cNvSpPr txBox="1">
            <a:spLocks noGrp="1" noRot="1" noChangeAspect="1" noChangeArrowheads="1" noTextEdit="1"/>
          </p:cNvSpPr>
          <p:nvPr>
            <p:ph type="sldImg"/>
          </p:nvPr>
        </p:nvSpPr>
        <p:spPr>
          <a:xfrm>
            <a:off x="1143000" y="695325"/>
            <a:ext cx="4572000" cy="3429000"/>
          </a:xfrm>
          <a:solidFill>
            <a:srgbClr val="FFFFFF"/>
          </a:solidFill>
          <a:ln>
            <a:solidFill>
              <a:srgbClr val="000000"/>
            </a:solidFill>
            <a:miter lim="800000"/>
          </a:ln>
        </p:spPr>
      </p:sp>
      <p:sp>
        <p:nvSpPr>
          <p:cNvPr id="26627" name="Rectangle 2"/>
          <p:cNvSpPr txBox="1">
            <a:spLocks noGrp="1" noChangeArrowheads="1"/>
          </p:cNvSpPr>
          <p:nvPr>
            <p:ph type="body" idx="1"/>
          </p:nvPr>
        </p:nvSpPr>
        <p:spPr>
          <a:xfrm>
            <a:off x="685800" y="4343400"/>
            <a:ext cx="5486400" cy="4114800"/>
          </a:xfrm>
          <a:noFill/>
          <a:ln/>
        </p:spPr>
        <p:txBody>
          <a:bodyPr wrap="none" anchor="ctr"/>
          <a:lstStyle/>
          <a:p>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7650" name="Rectangle 1"/>
          <p:cNvSpPr txBox="1">
            <a:spLocks noGrp="1" noRot="1" noChangeAspect="1" noChangeArrowheads="1" noTextEdit="1"/>
          </p:cNvSpPr>
          <p:nvPr>
            <p:ph type="sldImg"/>
          </p:nvPr>
        </p:nvSpPr>
        <p:spPr>
          <a:xfrm>
            <a:off x="1143000" y="695325"/>
            <a:ext cx="4572000" cy="3429000"/>
          </a:xfrm>
          <a:solidFill>
            <a:srgbClr val="FFFFFF"/>
          </a:solidFill>
          <a:ln>
            <a:solidFill>
              <a:srgbClr val="000000"/>
            </a:solidFill>
            <a:miter lim="800000"/>
          </a:ln>
        </p:spPr>
      </p:sp>
      <p:sp>
        <p:nvSpPr>
          <p:cNvPr id="27651" name="Rectangle 2"/>
          <p:cNvSpPr txBox="1">
            <a:spLocks noGrp="1" noChangeArrowheads="1"/>
          </p:cNvSpPr>
          <p:nvPr>
            <p:ph type="body" idx="1"/>
          </p:nvPr>
        </p:nvSpPr>
        <p:spPr>
          <a:xfrm>
            <a:off x="685800" y="4343400"/>
            <a:ext cx="5486400" cy="4114800"/>
          </a:xfrm>
          <a:noFill/>
          <a:ln/>
        </p:spPr>
        <p:txBody>
          <a:bodyPr wrap="none" anchor="ctr"/>
          <a:lstStyle/>
          <a:p>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674" name="Rectangle 1"/>
          <p:cNvSpPr txBox="1">
            <a:spLocks noGrp="1" noRot="1" noChangeAspect="1" noChangeArrowheads="1" noTextEdit="1"/>
          </p:cNvSpPr>
          <p:nvPr>
            <p:ph type="sldImg"/>
          </p:nvPr>
        </p:nvSpPr>
        <p:spPr>
          <a:xfrm>
            <a:off x="1143000" y="695325"/>
            <a:ext cx="4572000" cy="3429000"/>
          </a:xfrm>
          <a:solidFill>
            <a:srgbClr val="FFFFFF"/>
          </a:solidFill>
          <a:ln>
            <a:solidFill>
              <a:srgbClr val="000000"/>
            </a:solidFill>
            <a:miter lim="800000"/>
          </a:ln>
        </p:spPr>
      </p:sp>
      <p:sp>
        <p:nvSpPr>
          <p:cNvPr id="28675" name="Rectangle 2"/>
          <p:cNvSpPr txBox="1">
            <a:spLocks noGrp="1" noChangeArrowheads="1"/>
          </p:cNvSpPr>
          <p:nvPr>
            <p:ph type="body" idx="1"/>
          </p:nvPr>
        </p:nvSpPr>
        <p:spPr>
          <a:xfrm>
            <a:off x="685800" y="4343400"/>
            <a:ext cx="5486400" cy="4114800"/>
          </a:xfrm>
          <a:noFill/>
          <a:ln/>
        </p:spPr>
        <p:txBody>
          <a:bodyPr wrap="none" anchor="ctr"/>
          <a:lstStyle/>
          <a:p>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698" name="Rectangle 1"/>
          <p:cNvSpPr txBox="1">
            <a:spLocks noGrp="1" noRot="1" noChangeAspect="1" noChangeArrowheads="1" noTextEdit="1"/>
          </p:cNvSpPr>
          <p:nvPr>
            <p:ph type="sldImg"/>
          </p:nvPr>
        </p:nvSpPr>
        <p:spPr>
          <a:xfrm>
            <a:off x="1143000" y="695325"/>
            <a:ext cx="4572000" cy="3429000"/>
          </a:xfrm>
          <a:solidFill>
            <a:srgbClr val="FFFFFF"/>
          </a:solidFill>
          <a:ln>
            <a:solidFill>
              <a:srgbClr val="000000"/>
            </a:solidFill>
            <a:miter lim="800000"/>
          </a:ln>
        </p:spPr>
      </p:sp>
      <p:sp>
        <p:nvSpPr>
          <p:cNvPr id="29699" name="Rectangle 2"/>
          <p:cNvSpPr txBox="1">
            <a:spLocks noGrp="1" noChangeArrowheads="1"/>
          </p:cNvSpPr>
          <p:nvPr>
            <p:ph type="body" idx="1"/>
          </p:nvPr>
        </p:nvSpPr>
        <p:spPr>
          <a:xfrm>
            <a:off x="685800" y="4343400"/>
            <a:ext cx="5486400" cy="4114800"/>
          </a:xfrm>
          <a:noFill/>
          <a:ln/>
        </p:spPr>
        <p:txBody>
          <a:bodyPr wrap="none" anchor="ctr"/>
          <a:lstStyle/>
          <a:p>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22" name="Rectangle 1"/>
          <p:cNvSpPr txBox="1">
            <a:spLocks noGrp="1" noRot="1" noChangeAspect="1" noChangeArrowheads="1" noTextEdit="1"/>
          </p:cNvSpPr>
          <p:nvPr>
            <p:ph type="sldImg"/>
          </p:nvPr>
        </p:nvSpPr>
        <p:spPr>
          <a:xfrm>
            <a:off x="1143000" y="695325"/>
            <a:ext cx="4572000" cy="3429000"/>
          </a:xfrm>
          <a:solidFill>
            <a:srgbClr val="FFFFFF"/>
          </a:solidFill>
          <a:ln>
            <a:solidFill>
              <a:srgbClr val="000000"/>
            </a:solidFill>
            <a:miter lim="800000"/>
          </a:ln>
        </p:spPr>
      </p:sp>
      <p:sp>
        <p:nvSpPr>
          <p:cNvPr id="30723" name="Rectangle 2"/>
          <p:cNvSpPr txBox="1">
            <a:spLocks noGrp="1" noChangeArrowheads="1"/>
          </p:cNvSpPr>
          <p:nvPr>
            <p:ph type="body" idx="1"/>
          </p:nvPr>
        </p:nvSpPr>
        <p:spPr>
          <a:xfrm>
            <a:off x="685800" y="4343400"/>
            <a:ext cx="5486400" cy="4114800"/>
          </a:xfrm>
          <a:noFill/>
          <a:ln/>
        </p:spPr>
        <p:txBody>
          <a:bodyPr wrap="none" anchor="ctr"/>
          <a:lstStyle/>
          <a:p>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746" name="Rectangle 1"/>
          <p:cNvSpPr txBox="1">
            <a:spLocks noGrp="1" noRot="1" noChangeAspect="1" noChangeArrowheads="1" noTextEdit="1"/>
          </p:cNvSpPr>
          <p:nvPr>
            <p:ph type="sldImg"/>
          </p:nvPr>
        </p:nvSpPr>
        <p:spPr>
          <a:xfrm>
            <a:off x="1143000" y="695325"/>
            <a:ext cx="4572000" cy="3429000"/>
          </a:xfrm>
          <a:solidFill>
            <a:srgbClr val="FFFFFF"/>
          </a:solidFill>
          <a:ln>
            <a:solidFill>
              <a:srgbClr val="000000"/>
            </a:solidFill>
            <a:miter lim="800000"/>
          </a:ln>
        </p:spPr>
      </p:sp>
      <p:sp>
        <p:nvSpPr>
          <p:cNvPr id="31747" name="Rectangle 2"/>
          <p:cNvSpPr txBox="1">
            <a:spLocks noGrp="1" noChangeArrowheads="1"/>
          </p:cNvSpPr>
          <p:nvPr>
            <p:ph type="body" idx="1"/>
          </p:nvPr>
        </p:nvSpPr>
        <p:spPr>
          <a:xfrm>
            <a:off x="685800" y="4343400"/>
            <a:ext cx="5486400" cy="4114800"/>
          </a:xfrm>
          <a:noFill/>
          <a:ln/>
        </p:spPr>
        <p:txBody>
          <a:bodyPr wrap="none" anchor="ctr"/>
          <a:lstStyle/>
          <a:p>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770" name="Rectangle 1"/>
          <p:cNvSpPr txBox="1">
            <a:spLocks noGrp="1" noRot="1" noChangeAspect="1" noChangeArrowheads="1" noTextEdit="1"/>
          </p:cNvSpPr>
          <p:nvPr>
            <p:ph type="sldImg"/>
          </p:nvPr>
        </p:nvSpPr>
        <p:spPr>
          <a:xfrm>
            <a:off x="1143000" y="695325"/>
            <a:ext cx="4572000" cy="3429000"/>
          </a:xfrm>
          <a:solidFill>
            <a:srgbClr val="FFFFFF"/>
          </a:solidFill>
          <a:ln>
            <a:solidFill>
              <a:srgbClr val="000000"/>
            </a:solidFill>
            <a:miter lim="800000"/>
          </a:ln>
        </p:spPr>
      </p:sp>
      <p:sp>
        <p:nvSpPr>
          <p:cNvPr id="32771" name="Rectangle 2"/>
          <p:cNvSpPr txBox="1">
            <a:spLocks noGrp="1" noChangeArrowheads="1"/>
          </p:cNvSpPr>
          <p:nvPr>
            <p:ph type="body" idx="1"/>
          </p:nvPr>
        </p:nvSpPr>
        <p:spPr>
          <a:xfrm>
            <a:off x="685800" y="4343400"/>
            <a:ext cx="5486400" cy="4114800"/>
          </a:xfrm>
          <a:noFill/>
          <a:ln/>
        </p:spPr>
        <p:txBody>
          <a:bodyPr wrap="none" anchor="ctr"/>
          <a:lstStyle/>
          <a:p>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b="1" dirty="0" smtClean="0"/>
              <a:t>Student Notes:</a:t>
            </a:r>
          </a:p>
          <a:p>
            <a:endParaRPr lang="en-US" b="1" dirty="0" smtClean="0"/>
          </a:p>
          <a:p>
            <a:r>
              <a:rPr lang="en-US" dirty="0" smtClean="0"/>
              <a:t>The objective of the session is to introduce the concept of services</a:t>
            </a:r>
            <a:r>
              <a:rPr lang="en-US" baseline="0" dirty="0" smtClean="0"/>
              <a:t> and how these are management. There are standards and frameworks that enable the organization to manage the services. These are also introduced in this session.</a:t>
            </a:r>
            <a:endParaRPr lang="en-US" dirty="0"/>
          </a:p>
        </p:txBody>
      </p:sp>
      <p:sp>
        <p:nvSpPr>
          <p:cNvPr id="4" name="Slide Number Placeholder 3"/>
          <p:cNvSpPr>
            <a:spLocks noGrp="1"/>
          </p:cNvSpPr>
          <p:nvPr>
            <p:ph type="sldNum" sz="quarter" idx="10"/>
          </p:nvPr>
        </p:nvSpPr>
        <p:spPr/>
        <p:txBody>
          <a:bodyPr/>
          <a:lstStyle/>
          <a:p>
            <a:fld id="{0724495B-A6E1-4090-9905-50520AECE5F9}" type="slidenum">
              <a:rPr lang="en-GB" altLang="en-US" smtClean="0"/>
              <a:pPr/>
              <a:t>2</a:t>
            </a:fld>
            <a:endParaRPr lang="en-GB" altLang="en-US" dirty="0"/>
          </a:p>
        </p:txBody>
      </p:sp>
      <p:sp>
        <p:nvSpPr>
          <p:cNvPr id="5" name="Footer Placeholder 4"/>
          <p:cNvSpPr>
            <a:spLocks noGrp="1"/>
          </p:cNvSpPr>
          <p:nvPr>
            <p:ph type="ftr" sz="quarter" idx="11"/>
          </p:nvPr>
        </p:nvSpPr>
        <p:spPr/>
        <p:txBody>
          <a:bodyPr/>
          <a:lstStyle/>
          <a:p>
            <a:r>
              <a:rPr lang="en-IN" smtClean="0"/>
              <a:t>v1.0</a:t>
            </a:r>
            <a:endParaRPr lang="en-IN"/>
          </a:p>
        </p:txBody>
      </p:sp>
    </p:spTree>
    <p:extLst>
      <p:ext uri="{BB962C8B-B14F-4D97-AF65-F5344CB8AC3E}">
        <p14:creationId xmlns:p14="http://schemas.microsoft.com/office/powerpoint/2010/main" xmlns="" val="39487122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24495B-A6E1-4090-9905-50520AECE5F9}" type="slidenum">
              <a:rPr lang="en-GB" altLang="en-US" smtClean="0"/>
              <a:pPr/>
              <a:t>3</a:t>
            </a:fld>
            <a:endParaRPr lang="en-GB" altLang="en-US" dirty="0"/>
          </a:p>
        </p:txBody>
      </p:sp>
      <p:sp>
        <p:nvSpPr>
          <p:cNvPr id="5" name="Footer Placeholder 4"/>
          <p:cNvSpPr>
            <a:spLocks noGrp="1"/>
          </p:cNvSpPr>
          <p:nvPr>
            <p:ph type="ftr" sz="quarter" idx="11"/>
          </p:nvPr>
        </p:nvSpPr>
        <p:spPr/>
        <p:txBody>
          <a:bodyPr/>
          <a:lstStyle/>
          <a:p>
            <a:r>
              <a:rPr lang="en-IN" smtClean="0"/>
              <a:t>v1.0</a:t>
            </a:r>
            <a:endParaRPr lang="en-IN"/>
          </a:p>
        </p:txBody>
      </p:sp>
    </p:spTree>
    <p:extLst>
      <p:ext uri="{BB962C8B-B14F-4D97-AF65-F5344CB8AC3E}">
        <p14:creationId xmlns:p14="http://schemas.microsoft.com/office/powerpoint/2010/main" xmlns="" val="16172528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5FB0B8A-B651-4CB2-8667-94B028992942}" type="slidenum">
              <a:rPr lang="en-IN" smtClean="0"/>
              <a:pPr/>
              <a:t>4</a:t>
            </a:fld>
            <a:endParaRPr lang="en-IN"/>
          </a:p>
        </p:txBody>
      </p:sp>
      <p:sp>
        <p:nvSpPr>
          <p:cNvPr id="5" name="Footer Placeholder 4"/>
          <p:cNvSpPr>
            <a:spLocks noGrp="1"/>
          </p:cNvSpPr>
          <p:nvPr>
            <p:ph type="ftr" sz="quarter" idx="11"/>
          </p:nvPr>
        </p:nvSpPr>
        <p:spPr/>
        <p:txBody>
          <a:bodyPr/>
          <a:lstStyle/>
          <a:p>
            <a:r>
              <a:rPr lang="en-IN" smtClean="0"/>
              <a:t>v1.0</a:t>
            </a:r>
            <a:endParaRPr lang="en-IN"/>
          </a:p>
        </p:txBody>
      </p:sp>
    </p:spTree>
    <p:extLst>
      <p:ext uri="{BB962C8B-B14F-4D97-AF65-F5344CB8AC3E}">
        <p14:creationId xmlns:p14="http://schemas.microsoft.com/office/powerpoint/2010/main" xmlns="" val="13160250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458" name="Rectangle 1"/>
          <p:cNvSpPr txBox="1">
            <a:spLocks noGrp="1" noRot="1" noChangeAspect="1" noChangeArrowheads="1" noTextEdit="1"/>
          </p:cNvSpPr>
          <p:nvPr>
            <p:ph type="sldImg"/>
          </p:nvPr>
        </p:nvSpPr>
        <p:spPr>
          <a:xfrm>
            <a:off x="1143000" y="695325"/>
            <a:ext cx="4572000" cy="3429000"/>
          </a:xfrm>
          <a:solidFill>
            <a:srgbClr val="FFFFFF"/>
          </a:solidFill>
          <a:ln>
            <a:solidFill>
              <a:srgbClr val="000000"/>
            </a:solidFill>
            <a:miter lim="800000"/>
          </a:ln>
        </p:spPr>
      </p:sp>
      <p:sp>
        <p:nvSpPr>
          <p:cNvPr id="19459" name="Rectangle 2"/>
          <p:cNvSpPr txBox="1">
            <a:spLocks noGrp="1" noChangeArrowheads="1"/>
          </p:cNvSpPr>
          <p:nvPr>
            <p:ph type="body" idx="1"/>
          </p:nvPr>
        </p:nvSpPr>
        <p:spPr>
          <a:xfrm>
            <a:off x="685800" y="4343400"/>
            <a:ext cx="5486400" cy="4114800"/>
          </a:xfrm>
          <a:noFill/>
          <a:ln/>
        </p:spPr>
        <p:txBody>
          <a:bodyPr wrap="none" anchor="ctr"/>
          <a:lstStyle/>
          <a:p>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1"/>
          <p:cNvSpPr txBox="1">
            <a:spLocks noGrp="1" noRot="1" noChangeAspect="1" noChangeArrowheads="1" noTextEdit="1"/>
          </p:cNvSpPr>
          <p:nvPr>
            <p:ph type="sldImg"/>
          </p:nvPr>
        </p:nvSpPr>
        <p:spPr>
          <a:xfrm>
            <a:off x="1143000" y="695325"/>
            <a:ext cx="4572000" cy="3429000"/>
          </a:xfrm>
          <a:solidFill>
            <a:srgbClr val="FFFFFF"/>
          </a:solidFill>
          <a:ln>
            <a:solidFill>
              <a:srgbClr val="000000"/>
            </a:solidFill>
            <a:miter lim="800000"/>
          </a:ln>
        </p:spPr>
      </p:sp>
      <p:sp>
        <p:nvSpPr>
          <p:cNvPr id="20483" name="Rectangle 2"/>
          <p:cNvSpPr txBox="1">
            <a:spLocks noGrp="1" noChangeArrowheads="1"/>
          </p:cNvSpPr>
          <p:nvPr>
            <p:ph type="body" idx="1"/>
          </p:nvPr>
        </p:nvSpPr>
        <p:spPr>
          <a:xfrm>
            <a:off x="685800" y="4343400"/>
            <a:ext cx="5486400" cy="4114800"/>
          </a:xfrm>
          <a:noFill/>
          <a:ln/>
        </p:spPr>
        <p:txBody>
          <a:bodyPr wrap="none" anchor="ctr"/>
          <a:lstStyle/>
          <a:p>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6" name="Rectangle 1"/>
          <p:cNvSpPr txBox="1">
            <a:spLocks noGrp="1" noRot="1" noChangeAspect="1" noChangeArrowheads="1" noTextEdit="1"/>
          </p:cNvSpPr>
          <p:nvPr>
            <p:ph type="sldImg"/>
          </p:nvPr>
        </p:nvSpPr>
        <p:spPr>
          <a:xfrm>
            <a:off x="1143000" y="695325"/>
            <a:ext cx="4572000" cy="3429000"/>
          </a:xfrm>
          <a:solidFill>
            <a:srgbClr val="FFFFFF"/>
          </a:solidFill>
          <a:ln>
            <a:solidFill>
              <a:srgbClr val="000000"/>
            </a:solidFill>
            <a:miter lim="800000"/>
          </a:ln>
        </p:spPr>
      </p:sp>
      <p:sp>
        <p:nvSpPr>
          <p:cNvPr id="21507" name="Rectangle 2"/>
          <p:cNvSpPr txBox="1">
            <a:spLocks noGrp="1" noChangeArrowheads="1"/>
          </p:cNvSpPr>
          <p:nvPr>
            <p:ph type="body" idx="1"/>
          </p:nvPr>
        </p:nvSpPr>
        <p:spPr>
          <a:xfrm>
            <a:off x="685800" y="4343400"/>
            <a:ext cx="5486400" cy="4114800"/>
          </a:xfrm>
          <a:noFill/>
          <a:ln/>
        </p:spPr>
        <p:txBody>
          <a:bodyPr wrap="none" anchor="ctr"/>
          <a:lstStyle/>
          <a:p>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2530" name="Rectangle 1"/>
          <p:cNvSpPr txBox="1">
            <a:spLocks noGrp="1" noRot="1" noChangeAspect="1" noChangeArrowheads="1" noTextEdit="1"/>
          </p:cNvSpPr>
          <p:nvPr>
            <p:ph type="sldImg"/>
          </p:nvPr>
        </p:nvSpPr>
        <p:spPr>
          <a:xfrm>
            <a:off x="1143000" y="695325"/>
            <a:ext cx="4572000" cy="3429000"/>
          </a:xfrm>
          <a:solidFill>
            <a:srgbClr val="FFFFFF"/>
          </a:solidFill>
          <a:ln>
            <a:solidFill>
              <a:srgbClr val="000000"/>
            </a:solidFill>
            <a:miter lim="800000"/>
          </a:ln>
        </p:spPr>
      </p:sp>
      <p:sp>
        <p:nvSpPr>
          <p:cNvPr id="22531" name="Rectangle 2"/>
          <p:cNvSpPr txBox="1">
            <a:spLocks noGrp="1" noChangeArrowheads="1"/>
          </p:cNvSpPr>
          <p:nvPr>
            <p:ph type="body" idx="1"/>
          </p:nvPr>
        </p:nvSpPr>
        <p:spPr>
          <a:xfrm>
            <a:off x="685800" y="4343400"/>
            <a:ext cx="5486400" cy="4114800"/>
          </a:xfrm>
          <a:noFill/>
          <a:ln/>
        </p:spPr>
        <p:txBody>
          <a:bodyPr wrap="none" anchor="ctr"/>
          <a:lstStyle/>
          <a:p>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3554" name="Rectangle 1"/>
          <p:cNvSpPr txBox="1">
            <a:spLocks noGrp="1" noRot="1" noChangeAspect="1" noChangeArrowheads="1" noTextEdit="1"/>
          </p:cNvSpPr>
          <p:nvPr>
            <p:ph type="sldImg"/>
          </p:nvPr>
        </p:nvSpPr>
        <p:spPr>
          <a:xfrm>
            <a:off x="1143000" y="695325"/>
            <a:ext cx="4572000" cy="3429000"/>
          </a:xfrm>
          <a:solidFill>
            <a:srgbClr val="FFFFFF"/>
          </a:solidFill>
          <a:ln>
            <a:solidFill>
              <a:srgbClr val="000000"/>
            </a:solidFill>
            <a:miter lim="800000"/>
          </a:ln>
        </p:spPr>
      </p:sp>
      <p:sp>
        <p:nvSpPr>
          <p:cNvPr id="23555" name="Rectangle 2"/>
          <p:cNvSpPr txBox="1">
            <a:spLocks noGrp="1" noChangeArrowheads="1"/>
          </p:cNvSpPr>
          <p:nvPr>
            <p:ph type="body" idx="1"/>
          </p:nvPr>
        </p:nvSpPr>
        <p:spPr>
          <a:xfrm>
            <a:off x="685800" y="4343400"/>
            <a:ext cx="5486400" cy="4114800"/>
          </a:xfrm>
          <a:noFill/>
          <a:ln/>
        </p:spPr>
        <p:txBody>
          <a:bodyPr wrap="none" anchor="ctr"/>
          <a:lstStyle/>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1" descr="band"/>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 y="5583235"/>
            <a:ext cx="9128125" cy="12890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Rectangle 18"/>
          <p:cNvSpPr>
            <a:spLocks noChangeArrowheads="1"/>
          </p:cNvSpPr>
          <p:nvPr/>
        </p:nvSpPr>
        <p:spPr bwMode="auto">
          <a:xfrm>
            <a:off x="0" y="0"/>
            <a:ext cx="9144000" cy="1752600"/>
          </a:xfrm>
          <a:prstGeom prst="rect">
            <a:avLst/>
          </a:prstGeom>
          <a:solidFill>
            <a:srgbClr val="335295"/>
          </a:solidFill>
          <a:ln w="9525">
            <a:noFill/>
            <a:miter lim="800000"/>
            <a:headEnd/>
            <a:tailEnd/>
          </a:ln>
        </p:spPr>
        <p:txBody>
          <a:bodyPr wrap="none" anchor="ctr"/>
          <a:lstStyle/>
          <a:p>
            <a:pPr>
              <a:defRPr/>
            </a:pPr>
            <a:endParaRPr lang="en-US" sz="1800">
              <a:latin typeface="Arial" charset="0"/>
              <a:cs typeface="+mn-cs"/>
            </a:endParaRPr>
          </a:p>
        </p:txBody>
      </p:sp>
      <p:sp>
        <p:nvSpPr>
          <p:cNvPr id="5122" name="Rectangle 2"/>
          <p:cNvSpPr>
            <a:spLocks noGrp="1" noChangeArrowheads="1"/>
          </p:cNvSpPr>
          <p:nvPr>
            <p:ph type="ctrTitle"/>
          </p:nvPr>
        </p:nvSpPr>
        <p:spPr>
          <a:xfrm>
            <a:off x="685800" y="2286000"/>
            <a:ext cx="7772400" cy="1143000"/>
          </a:xfrm>
        </p:spPr>
        <p:txBody>
          <a:bodyPr/>
          <a:lstStyle>
            <a:lvl1pPr>
              <a:defRPr>
                <a:solidFill>
                  <a:srgbClr val="1B57B5"/>
                </a:solidFill>
                <a:latin typeface="Arial" panose="020B0604020202020204" pitchFamily="34" charset="0"/>
                <a:cs typeface="Arial" panose="020B0604020202020204" pitchFamily="34" charset="0"/>
              </a:defRPr>
            </a:lvl1pPr>
          </a:lstStyle>
          <a:p>
            <a:r>
              <a:rPr lang="en-US" smtClean="0"/>
              <a:t>Click to edit Master title style</a:t>
            </a:r>
            <a:endParaRPr lang="en-US"/>
          </a:p>
        </p:txBody>
      </p:sp>
      <p:sp>
        <p:nvSpPr>
          <p:cNvPr id="5123" name="Rectangle 3"/>
          <p:cNvSpPr>
            <a:spLocks noGrp="1" noChangeArrowheads="1"/>
          </p:cNvSpPr>
          <p:nvPr>
            <p:ph type="subTitle" idx="1"/>
          </p:nvPr>
        </p:nvSpPr>
        <p:spPr>
          <a:xfrm>
            <a:off x="1371600" y="3810000"/>
            <a:ext cx="6400800" cy="1752600"/>
          </a:xfrm>
        </p:spPr>
        <p:txBody>
          <a:bodyPr/>
          <a:lstStyle>
            <a:lvl1pPr marL="0" indent="0" algn="ctr">
              <a:buFontTx/>
              <a:buNone/>
              <a:defRPr>
                <a:solidFill>
                  <a:schemeClr val="bg2"/>
                </a:solidFill>
                <a:latin typeface="Arial" panose="020B0604020202020204" pitchFamily="34" charset="0"/>
                <a:cs typeface="Arial" panose="020B0604020202020204" pitchFamily="34" charset="0"/>
              </a:defRPr>
            </a:lvl1pPr>
          </a:lstStyle>
          <a:p>
            <a:r>
              <a:rPr lang="en-US" smtClean="0"/>
              <a:t>Click to edit Master subtitle style</a:t>
            </a:r>
            <a:endParaRPr lang="en-US"/>
          </a:p>
        </p:txBody>
      </p:sp>
    </p:spTree>
    <p:extLst>
      <p:ext uri="{BB962C8B-B14F-4D97-AF65-F5344CB8AC3E}">
        <p14:creationId xmlns:p14="http://schemas.microsoft.com/office/powerpoint/2010/main" xmlns="" val="911275239"/>
      </p:ext>
    </p:extLst>
  </p:cSld>
  <p:clrMapOvr>
    <a:masterClrMapping/>
  </p:clrMapOvr>
  <p:transition>
    <p:wipe di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4" name="Straight Connector 3"/>
          <p:cNvCxnSpPr/>
          <p:nvPr/>
        </p:nvCxnSpPr>
        <p:spPr>
          <a:xfrm>
            <a:off x="457200" y="1066800"/>
            <a:ext cx="82296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457200" y="274638"/>
            <a:ext cx="8229600" cy="792162"/>
          </a:xfrm>
        </p:spPr>
        <p:txBody>
          <a:bodyPr/>
          <a:lstStyle>
            <a:lvl1pPr>
              <a:defRPr sz="3200">
                <a:latin typeface="Arial" panose="020B0604020202020204" pitchFamily="34" charset="0"/>
                <a:cs typeface="Arial" panose="020B0604020202020204" pitchFamily="34" charset="0"/>
              </a:defRPr>
            </a:lvl1pPr>
          </a:lstStyle>
          <a:p>
            <a:r>
              <a:rPr lang="en-US" smtClean="0"/>
              <a:t>Click to edit Master title style</a:t>
            </a:r>
            <a:endParaRPr lang="en-US"/>
          </a:p>
        </p:txBody>
      </p:sp>
      <p:sp>
        <p:nvSpPr>
          <p:cNvPr id="3" name="Content Placeholder 2"/>
          <p:cNvSpPr>
            <a:spLocks noGrp="1"/>
          </p:cNvSpPr>
          <p:nvPr>
            <p:ph idx="1"/>
          </p:nvPr>
        </p:nvSpPr>
        <p:spPr>
          <a:xfrm>
            <a:off x="457200" y="1219202"/>
            <a:ext cx="8229600" cy="4906963"/>
          </a:xfrm>
        </p:spPr>
        <p:txBody>
          <a:bodyPr/>
          <a:lstStyle>
            <a:lvl1pPr>
              <a:defRPr sz="2400">
                <a:latin typeface="Arial" panose="020B0604020202020204" pitchFamily="34" charset="0"/>
                <a:cs typeface="Arial" panose="020B0604020202020204" pitchFamily="34" charset="0"/>
              </a:defRPr>
            </a:lvl1pPr>
            <a:lvl2pPr>
              <a:defRPr sz="2000">
                <a:latin typeface="Arial" panose="020B0604020202020204" pitchFamily="34" charset="0"/>
                <a:cs typeface="Arial" panose="020B0604020202020204" pitchFamily="34" charset="0"/>
              </a:defRPr>
            </a:lvl2pPr>
            <a:lvl3pPr>
              <a:defRPr sz="1800">
                <a:latin typeface="Arial" panose="020B0604020202020204" pitchFamily="34" charset="0"/>
                <a:cs typeface="Arial" panose="020B0604020202020204" pitchFamily="34" charset="0"/>
              </a:defRPr>
            </a:lvl3pPr>
            <a:lvl4pPr>
              <a:defRPr sz="1600">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Box 4"/>
          <p:cNvSpPr txBox="1"/>
          <p:nvPr/>
        </p:nvSpPr>
        <p:spPr>
          <a:xfrm>
            <a:off x="3800520" y="6291590"/>
            <a:ext cx="466794" cy="253916"/>
          </a:xfrm>
          <a:prstGeom prst="rect">
            <a:avLst/>
          </a:prstGeom>
          <a:noFill/>
        </p:spPr>
        <p:txBody>
          <a:bodyPr wrap="none" rtlCol="0">
            <a:spAutoFit/>
          </a:bodyPr>
          <a:lstStyle/>
          <a:p>
            <a:r>
              <a:rPr lang="en-US" sz="1050" i="1" baseline="0" dirty="0" smtClean="0"/>
              <a:t>v 1.2</a:t>
            </a:r>
            <a:endParaRPr lang="en-US" sz="1050" i="1" dirty="0"/>
          </a:p>
        </p:txBody>
      </p:sp>
    </p:spTree>
    <p:extLst>
      <p:ext uri="{BB962C8B-B14F-4D97-AF65-F5344CB8AC3E}">
        <p14:creationId xmlns:p14="http://schemas.microsoft.com/office/powerpoint/2010/main" xmlns="" val="1790230228"/>
      </p:ext>
    </p:extLst>
  </p:cSld>
  <p:clrMapOvr>
    <a:overrideClrMapping bg1="lt1" tx1="dk1" bg2="lt2" tx2="dk2" accent1="accent1" accent2="accent2" accent3="accent3" accent4="accent4" accent5="accent5" accent6="accent6" hlink="hlink" folHlink="folHlink"/>
  </p:clrMapOvr>
  <p:transition>
    <p:wipe dir="d"/>
  </p:transition>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0" name="Picture 21" descr="band"/>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1" y="5568727"/>
            <a:ext cx="9142413" cy="128927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051"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2052" name="Rectangle 3"/>
          <p:cNvSpPr>
            <a:spLocks noGrp="1" noChangeArrowheads="1"/>
          </p:cNvSpPr>
          <p:nvPr>
            <p:ph type="body" idx="1"/>
          </p:nvPr>
        </p:nvSpPr>
        <p:spPr bwMode="auto">
          <a:xfrm>
            <a:off x="457200" y="1447800"/>
            <a:ext cx="8229600" cy="46783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5" name="Oval 4"/>
          <p:cNvSpPr>
            <a:spLocks noChangeArrowheads="1"/>
          </p:cNvSpPr>
          <p:nvPr/>
        </p:nvSpPr>
        <p:spPr bwMode="auto">
          <a:xfrm>
            <a:off x="0" y="6213364"/>
            <a:ext cx="685800" cy="304800"/>
          </a:xfrm>
          <a:prstGeom prst="ellipse">
            <a:avLst/>
          </a:prstGeom>
          <a:solidFill>
            <a:schemeClr val="bg1"/>
          </a:solidFill>
          <a:ln w="25400" algn="ctr">
            <a:solidFill>
              <a:schemeClr val="bg1"/>
            </a:solidFill>
            <a:round/>
            <a:headEnd/>
            <a:tailEnd/>
          </a:ln>
        </p:spPr>
        <p:txBody>
          <a:bodyPr lIns="0" tIns="0" rIns="0" bIns="0"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fld id="{68F38F93-EFB2-4D8E-B34E-D4180BE42A95}" type="slidenum">
              <a:rPr lang="en-US" altLang="en-US" sz="1600" b="1">
                <a:solidFill>
                  <a:schemeClr val="accent2"/>
                </a:solidFill>
                <a:latin typeface="Calibri" panose="020F0502020204030204" pitchFamily="34" charset="0"/>
              </a:rPr>
              <a:pPr algn="ctr"/>
              <a:t>‹#›</a:t>
            </a:fld>
            <a:endParaRPr lang="en-US" altLang="en-US" sz="1800" b="1" dirty="0">
              <a:solidFill>
                <a:schemeClr val="accent2"/>
              </a:solidFill>
              <a:latin typeface="Calibri" panose="020F0502020204030204" pitchFamily="34" charset="0"/>
            </a:endParaRPr>
          </a:p>
        </p:txBody>
      </p:sp>
    </p:spTree>
    <p:extLst>
      <p:ext uri="{BB962C8B-B14F-4D97-AF65-F5344CB8AC3E}">
        <p14:creationId xmlns:p14="http://schemas.microsoft.com/office/powerpoint/2010/main" xmlns="" val="2791902534"/>
      </p:ext>
    </p:extLst>
  </p:cSld>
  <p:clrMap bg1="lt1" tx1="dk1" bg2="lt2" tx2="dk2" accent1="accent1" accent2="accent2" accent3="accent3" accent4="accent4" accent5="accent5" accent6="accent6" hlink="hlink" folHlink="folHlink"/>
  <p:sldLayoutIdLst>
    <p:sldLayoutId id="2147483666" r:id="rId1"/>
    <p:sldLayoutId id="2147483667" r:id="rId2"/>
  </p:sldLayoutIdLst>
  <p:transition>
    <p:wipe dir="d"/>
  </p:transition>
  <p:hf hdr="0" dt="0"/>
  <p:txStyles>
    <p:titleStyle>
      <a:lvl1pPr algn="ctr" rtl="0" eaLnBrk="1" fontAlgn="base" hangingPunct="1">
        <a:spcBef>
          <a:spcPct val="0"/>
        </a:spcBef>
        <a:spcAft>
          <a:spcPct val="0"/>
        </a:spcAft>
        <a:defRPr sz="3200">
          <a:solidFill>
            <a:srgbClr val="1B57B5"/>
          </a:solidFill>
          <a:latin typeface="Arial" panose="020B0604020202020204" pitchFamily="34" charset="0"/>
          <a:ea typeface="+mj-ea"/>
          <a:cs typeface="Arial" panose="020B0604020202020204" pitchFamily="34" charset="0"/>
        </a:defRPr>
      </a:lvl1pPr>
      <a:lvl2pPr algn="ctr" rtl="0" eaLnBrk="1" fontAlgn="base" hangingPunct="1">
        <a:spcBef>
          <a:spcPct val="0"/>
        </a:spcBef>
        <a:spcAft>
          <a:spcPct val="0"/>
        </a:spcAft>
        <a:defRPr sz="3200">
          <a:solidFill>
            <a:srgbClr val="1B57B5"/>
          </a:solidFill>
          <a:latin typeface="Tahoma" pitchFamily="34" charset="0"/>
          <a:cs typeface="Tahoma" pitchFamily="34" charset="0"/>
        </a:defRPr>
      </a:lvl2pPr>
      <a:lvl3pPr algn="ctr" rtl="0" eaLnBrk="1" fontAlgn="base" hangingPunct="1">
        <a:spcBef>
          <a:spcPct val="0"/>
        </a:spcBef>
        <a:spcAft>
          <a:spcPct val="0"/>
        </a:spcAft>
        <a:defRPr sz="3200">
          <a:solidFill>
            <a:srgbClr val="1B57B5"/>
          </a:solidFill>
          <a:latin typeface="Tahoma" pitchFamily="34" charset="0"/>
          <a:cs typeface="Tahoma" pitchFamily="34" charset="0"/>
        </a:defRPr>
      </a:lvl3pPr>
      <a:lvl4pPr algn="ctr" rtl="0" eaLnBrk="1" fontAlgn="base" hangingPunct="1">
        <a:spcBef>
          <a:spcPct val="0"/>
        </a:spcBef>
        <a:spcAft>
          <a:spcPct val="0"/>
        </a:spcAft>
        <a:defRPr sz="3200">
          <a:solidFill>
            <a:srgbClr val="1B57B5"/>
          </a:solidFill>
          <a:latin typeface="Tahoma" pitchFamily="34" charset="0"/>
          <a:cs typeface="Tahoma" pitchFamily="34" charset="0"/>
        </a:defRPr>
      </a:lvl4pPr>
      <a:lvl5pPr algn="ctr" rtl="0" eaLnBrk="1" fontAlgn="base" hangingPunct="1">
        <a:spcBef>
          <a:spcPct val="0"/>
        </a:spcBef>
        <a:spcAft>
          <a:spcPct val="0"/>
        </a:spcAft>
        <a:defRPr sz="3200">
          <a:solidFill>
            <a:srgbClr val="1B57B5"/>
          </a:solidFill>
          <a:latin typeface="Tahoma" pitchFamily="34" charset="0"/>
          <a:cs typeface="Tahoma" pitchFamily="34" charset="0"/>
        </a:defRPr>
      </a:lvl5pPr>
      <a:lvl6pPr marL="457200" algn="ctr" rtl="0" eaLnBrk="1" fontAlgn="base" hangingPunct="1">
        <a:spcBef>
          <a:spcPct val="0"/>
        </a:spcBef>
        <a:spcAft>
          <a:spcPct val="0"/>
        </a:spcAft>
        <a:defRPr sz="4000">
          <a:solidFill>
            <a:schemeClr val="tx2"/>
          </a:solidFill>
          <a:latin typeface="Comic Sans MS" pitchFamily="66" charset="0"/>
        </a:defRPr>
      </a:lvl6pPr>
      <a:lvl7pPr marL="914400" algn="ctr" rtl="0" eaLnBrk="1" fontAlgn="base" hangingPunct="1">
        <a:spcBef>
          <a:spcPct val="0"/>
        </a:spcBef>
        <a:spcAft>
          <a:spcPct val="0"/>
        </a:spcAft>
        <a:defRPr sz="4000">
          <a:solidFill>
            <a:schemeClr val="tx2"/>
          </a:solidFill>
          <a:latin typeface="Comic Sans MS" pitchFamily="66" charset="0"/>
        </a:defRPr>
      </a:lvl7pPr>
      <a:lvl8pPr marL="1371600" algn="ctr" rtl="0" eaLnBrk="1" fontAlgn="base" hangingPunct="1">
        <a:spcBef>
          <a:spcPct val="0"/>
        </a:spcBef>
        <a:spcAft>
          <a:spcPct val="0"/>
        </a:spcAft>
        <a:defRPr sz="4000">
          <a:solidFill>
            <a:schemeClr val="tx2"/>
          </a:solidFill>
          <a:latin typeface="Comic Sans MS" pitchFamily="66" charset="0"/>
        </a:defRPr>
      </a:lvl8pPr>
      <a:lvl9pPr marL="1828800" algn="ctr" rtl="0" eaLnBrk="1" fontAlgn="base" hangingPunct="1">
        <a:spcBef>
          <a:spcPct val="0"/>
        </a:spcBef>
        <a:spcAft>
          <a:spcPct val="0"/>
        </a:spcAft>
        <a:defRPr sz="4000">
          <a:solidFill>
            <a:schemeClr val="tx2"/>
          </a:solidFill>
          <a:latin typeface="Comic Sans MS" pitchFamily="66" charset="0"/>
        </a:defRPr>
      </a:lvl9pPr>
    </p:titleStyle>
    <p:bodyStyle>
      <a:lvl1pPr marL="342900" indent="-342900" algn="l" rtl="0" eaLnBrk="1" fontAlgn="base" hangingPunct="1">
        <a:spcBef>
          <a:spcPct val="20000"/>
        </a:spcBef>
        <a:spcAft>
          <a:spcPct val="0"/>
        </a:spcAft>
        <a:buChar char="•"/>
        <a:defRPr sz="2800">
          <a:solidFill>
            <a:srgbClr val="0000FF"/>
          </a:solidFill>
          <a:latin typeface="Arial" panose="020B0604020202020204" pitchFamily="34" charset="0"/>
          <a:ea typeface="+mn-ea"/>
          <a:cs typeface="Arial" panose="020B0604020202020204" pitchFamily="34" charset="0"/>
        </a:defRPr>
      </a:lvl1pPr>
      <a:lvl2pPr marL="742950" indent="-285750" algn="l" rtl="0" eaLnBrk="1" fontAlgn="base" hangingPunct="1">
        <a:spcBef>
          <a:spcPct val="20000"/>
        </a:spcBef>
        <a:spcAft>
          <a:spcPct val="0"/>
        </a:spcAft>
        <a:buChar char="–"/>
        <a:defRPr sz="2400">
          <a:solidFill>
            <a:schemeClr val="tx1"/>
          </a:solidFill>
          <a:latin typeface="Arial" panose="020B0604020202020204" pitchFamily="34" charset="0"/>
          <a:cs typeface="Arial" panose="020B0604020202020204" pitchFamily="34" charset="0"/>
        </a:defRPr>
      </a:lvl2pPr>
      <a:lvl3pPr marL="1143000" indent="-228600" algn="l" rtl="0" eaLnBrk="1" fontAlgn="base" hangingPunct="1">
        <a:spcBef>
          <a:spcPct val="20000"/>
        </a:spcBef>
        <a:spcAft>
          <a:spcPct val="0"/>
        </a:spcAft>
        <a:buChar char="•"/>
        <a:defRPr sz="2000">
          <a:solidFill>
            <a:srgbClr val="1B57B5"/>
          </a:solidFill>
          <a:latin typeface="Arial" panose="020B0604020202020204" pitchFamily="34" charset="0"/>
          <a:cs typeface="Arial" panose="020B0604020202020204" pitchFamily="34" charset="0"/>
        </a:defRPr>
      </a:lvl3pPr>
      <a:lvl4pPr marL="1600200" indent="-228600" algn="l" rtl="0" eaLnBrk="1" fontAlgn="base" hangingPunct="1">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4pPr>
      <a:lvl5pPr marL="2057400" indent="-228600" algn="l" rtl="0" eaLnBrk="1" fontAlgn="base" hangingPunct="1">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DATA STRUCTURES</a:t>
            </a:r>
            <a:endParaRPr lang="en-IN" dirty="0"/>
          </a:p>
        </p:txBody>
      </p:sp>
      <p:sp>
        <p:nvSpPr>
          <p:cNvPr id="5" name="Subtitle 4"/>
          <p:cNvSpPr>
            <a:spLocks noGrp="1"/>
          </p:cNvSpPr>
          <p:nvPr>
            <p:ph type="subTitle" idx="1"/>
          </p:nvPr>
        </p:nvSpPr>
        <p:spPr/>
        <p:txBody>
          <a:bodyPr/>
          <a:lstStyle/>
          <a:p>
            <a:r>
              <a:rPr lang="en-IN" dirty="0" smtClean="0"/>
              <a:t>Application of List</a:t>
            </a:r>
            <a:endParaRPr lang="en-IN" dirty="0"/>
          </a:p>
        </p:txBody>
      </p:sp>
    </p:spTree>
    <p:extLst>
      <p:ext uri="{BB962C8B-B14F-4D97-AF65-F5344CB8AC3E}">
        <p14:creationId xmlns:p14="http://schemas.microsoft.com/office/powerpoint/2010/main" xmlns="" val="3948537728"/>
      </p:ext>
    </p:extLst>
  </p:cSld>
  <p:clrMapOvr>
    <a:masterClrMapping/>
  </p:clrMapOvr>
  <p:transition>
    <p:wipe di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193" name="Group 1"/>
          <p:cNvGraphicFramePr>
            <a:graphicFrameLocks noGrp="1"/>
          </p:cNvGraphicFramePr>
          <p:nvPr/>
        </p:nvGraphicFramePr>
        <p:xfrm>
          <a:off x="822325" y="4038600"/>
          <a:ext cx="4665663" cy="609600"/>
        </p:xfrm>
        <a:graphic>
          <a:graphicData uri="http://schemas.openxmlformats.org/drawingml/2006/table">
            <a:tbl>
              <a:tblPr/>
              <a:tblGrid>
                <a:gridCol w="777875"/>
                <a:gridCol w="777875"/>
                <a:gridCol w="774700"/>
                <a:gridCol w="779463"/>
                <a:gridCol w="777875"/>
                <a:gridCol w="777875"/>
              </a:tblGrid>
              <a:tr h="609600">
                <a:tc>
                  <a:txBody>
                    <a:bodyPr/>
                    <a:lstStyle/>
                    <a:p>
                      <a:pPr marL="0" marR="0" lvl="0" indent="0" algn="ctr" defTabSz="449263" rtl="0" eaLnBrk="1" fontAlgn="base" latinLnBrk="0" hangingPunct="1">
                        <a:lnSpc>
                          <a:spcPct val="93000"/>
                        </a:lnSpc>
                        <a:spcBef>
                          <a:spcPts val="70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IN" sz="2800" b="0" i="0" u="none" strike="noStrike" cap="none" normalizeH="0" baseline="0" smtClean="0">
                          <a:ln>
                            <a:noFill/>
                          </a:ln>
                          <a:solidFill>
                            <a:srgbClr val="000066"/>
                          </a:solidFill>
                          <a:effectLst/>
                          <a:latin typeface="Arial" charset="0"/>
                          <a:ea typeface="Microsoft YaHei" charset="-122"/>
                        </a:rPr>
                        <a:t>6</a:t>
                      </a:r>
                    </a:p>
                  </a:txBody>
                  <a:tcPr marL="90000" marR="90000" marT="71495" marB="46800" horzOverflow="overflow">
                    <a:lnL w="684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6840" cap="flat" cmpd="sng" algn="ctr">
                      <a:solidFill>
                        <a:srgbClr val="000000"/>
                      </a:solidFill>
                      <a:prstDash val="solid"/>
                      <a:round/>
                      <a:headEnd type="none" w="med" len="med"/>
                      <a:tailEnd type="none" w="med" len="med"/>
                    </a:lnT>
                    <a:lnB w="684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93000"/>
                        </a:lnSpc>
                        <a:spcBef>
                          <a:spcPts val="70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IN" sz="2800" b="0" i="0" u="none" strike="noStrike" cap="none" normalizeH="0" baseline="0" smtClean="0">
                          <a:ln>
                            <a:noFill/>
                          </a:ln>
                          <a:solidFill>
                            <a:srgbClr val="000066"/>
                          </a:solidFill>
                          <a:effectLst/>
                          <a:latin typeface="Arial" charset="0"/>
                          <a:ea typeface="Microsoft YaHei" charset="-122"/>
                        </a:rPr>
                        <a:t>2</a:t>
                      </a:r>
                    </a:p>
                  </a:txBody>
                  <a:tcPr marL="90000" marR="90000" marT="71495"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6840" cap="flat" cmpd="sng" algn="ctr">
                      <a:solidFill>
                        <a:srgbClr val="000000"/>
                      </a:solidFill>
                      <a:prstDash val="solid"/>
                      <a:round/>
                      <a:headEnd type="none" w="med" len="med"/>
                      <a:tailEnd type="none" w="med" len="med"/>
                    </a:lnT>
                    <a:lnB w="684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93000"/>
                        </a:lnSpc>
                        <a:spcBef>
                          <a:spcPts val="70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IN" sz="2800" b="0" i="0" u="none" strike="noStrike" cap="none" normalizeH="0" baseline="0" smtClean="0">
                          <a:ln>
                            <a:noFill/>
                          </a:ln>
                          <a:solidFill>
                            <a:srgbClr val="000066"/>
                          </a:solidFill>
                          <a:effectLst/>
                          <a:latin typeface="Arial" charset="0"/>
                          <a:ea typeface="Microsoft YaHei" charset="-122"/>
                        </a:rPr>
                        <a:t>0</a:t>
                      </a:r>
                    </a:p>
                  </a:txBody>
                  <a:tcPr marL="90000" marR="90000" marT="71495"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6840" cap="flat" cmpd="sng" algn="ctr">
                      <a:solidFill>
                        <a:srgbClr val="000000"/>
                      </a:solidFill>
                      <a:prstDash val="solid"/>
                      <a:round/>
                      <a:headEnd type="none" w="med" len="med"/>
                      <a:tailEnd type="none" w="med" len="med"/>
                    </a:lnT>
                    <a:lnB w="684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93000"/>
                        </a:lnSpc>
                        <a:spcBef>
                          <a:spcPts val="70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IN" sz="2800" b="0" i="0" u="none" strike="noStrike" cap="none" normalizeH="0" baseline="0" smtClean="0">
                          <a:ln>
                            <a:noFill/>
                          </a:ln>
                          <a:solidFill>
                            <a:srgbClr val="000066"/>
                          </a:solidFill>
                          <a:effectLst/>
                          <a:latin typeface="Arial" charset="0"/>
                          <a:ea typeface="Microsoft YaHei" charset="-122"/>
                        </a:rPr>
                        <a:t>0</a:t>
                      </a:r>
                    </a:p>
                  </a:txBody>
                  <a:tcPr marL="90000" marR="90000" marT="71495"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6840" cap="flat" cmpd="sng" algn="ctr">
                      <a:solidFill>
                        <a:srgbClr val="000000"/>
                      </a:solidFill>
                      <a:prstDash val="solid"/>
                      <a:round/>
                      <a:headEnd type="none" w="med" len="med"/>
                      <a:tailEnd type="none" w="med" len="med"/>
                    </a:lnT>
                    <a:lnB w="684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93000"/>
                        </a:lnSpc>
                        <a:spcBef>
                          <a:spcPts val="70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IN" sz="2800" b="0" i="0" u="none" strike="noStrike" cap="none" normalizeH="0" baseline="0" smtClean="0">
                          <a:ln>
                            <a:noFill/>
                          </a:ln>
                          <a:solidFill>
                            <a:srgbClr val="000066"/>
                          </a:solidFill>
                          <a:effectLst/>
                          <a:latin typeface="Arial" charset="0"/>
                          <a:ea typeface="Microsoft YaHei" charset="-122"/>
                        </a:rPr>
                        <a:t>-3</a:t>
                      </a:r>
                    </a:p>
                  </a:txBody>
                  <a:tcPr marL="90000" marR="90000" marT="71495"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6840" cap="flat" cmpd="sng" algn="ctr">
                      <a:solidFill>
                        <a:srgbClr val="000000"/>
                      </a:solidFill>
                      <a:prstDash val="solid"/>
                      <a:round/>
                      <a:headEnd type="none" w="med" len="med"/>
                      <a:tailEnd type="none" w="med" len="med"/>
                    </a:lnT>
                    <a:lnB w="684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93000"/>
                        </a:lnSpc>
                        <a:spcBef>
                          <a:spcPts val="70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IN" sz="2800" b="0" i="0" u="none" strike="noStrike" cap="none" normalizeH="0" baseline="0" smtClean="0">
                          <a:ln>
                            <a:noFill/>
                          </a:ln>
                          <a:solidFill>
                            <a:srgbClr val="000066"/>
                          </a:solidFill>
                          <a:effectLst/>
                          <a:latin typeface="Arial" charset="0"/>
                          <a:ea typeface="Microsoft YaHei" charset="-122"/>
                        </a:rPr>
                        <a:t>0</a:t>
                      </a:r>
                    </a:p>
                  </a:txBody>
                  <a:tcPr marL="90000" marR="90000" marT="71495" marB="46800" horzOverflow="overflow">
                    <a:lnL w="2880" cap="flat" cmpd="sng" algn="ctr">
                      <a:solidFill>
                        <a:srgbClr val="000000"/>
                      </a:solidFill>
                      <a:prstDash val="solid"/>
                      <a:round/>
                      <a:headEnd type="none" w="med" len="med"/>
                      <a:tailEnd type="none" w="med" len="med"/>
                    </a:lnL>
                    <a:lnR w="6840" cap="flat" cmpd="sng" algn="ctr">
                      <a:solidFill>
                        <a:srgbClr val="000000"/>
                      </a:solidFill>
                      <a:prstDash val="solid"/>
                      <a:round/>
                      <a:headEnd type="none" w="med" len="med"/>
                      <a:tailEnd type="none" w="med" len="med"/>
                    </a:lnR>
                    <a:lnT w="6840" cap="flat" cmpd="sng" algn="ctr">
                      <a:solidFill>
                        <a:srgbClr val="000000"/>
                      </a:solidFill>
                      <a:prstDash val="solid"/>
                      <a:round/>
                      <a:headEnd type="none" w="med" len="med"/>
                      <a:tailEnd type="none" w="med" len="med"/>
                    </a:lnT>
                    <a:lnB w="684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8219" name="Group 27"/>
          <p:cNvGraphicFramePr>
            <a:graphicFrameLocks noGrp="1"/>
          </p:cNvGraphicFramePr>
          <p:nvPr/>
        </p:nvGraphicFramePr>
        <p:xfrm>
          <a:off x="6858000" y="4038600"/>
          <a:ext cx="1557338" cy="609600"/>
        </p:xfrm>
        <a:graphic>
          <a:graphicData uri="http://schemas.openxmlformats.org/drawingml/2006/table">
            <a:tbl>
              <a:tblPr/>
              <a:tblGrid>
                <a:gridCol w="779463"/>
                <a:gridCol w="777875"/>
              </a:tblGrid>
              <a:tr h="609600">
                <a:tc>
                  <a:txBody>
                    <a:bodyPr/>
                    <a:lstStyle/>
                    <a:p>
                      <a:pPr marL="0" marR="0" lvl="0" indent="0" algn="ctr" defTabSz="449263" rtl="0" eaLnBrk="1" fontAlgn="base" latinLnBrk="0" hangingPunct="1">
                        <a:lnSpc>
                          <a:spcPct val="93000"/>
                        </a:lnSpc>
                        <a:spcBef>
                          <a:spcPts val="70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IN" sz="2800" b="0" i="0" u="none" strike="noStrike" cap="none" normalizeH="0" baseline="0" smtClean="0">
                          <a:ln>
                            <a:noFill/>
                          </a:ln>
                          <a:solidFill>
                            <a:srgbClr val="000066"/>
                          </a:solidFill>
                          <a:effectLst/>
                          <a:latin typeface="Arial" charset="0"/>
                          <a:ea typeface="Microsoft YaHei" charset="-122"/>
                        </a:rPr>
                        <a:t>0</a:t>
                      </a:r>
                    </a:p>
                  </a:txBody>
                  <a:tcPr marL="90000" marR="90000" marT="71495" marB="46800" horzOverflow="overflow">
                    <a:lnL w="684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6840" cap="flat" cmpd="sng" algn="ctr">
                      <a:solidFill>
                        <a:srgbClr val="000000"/>
                      </a:solidFill>
                      <a:prstDash val="solid"/>
                      <a:round/>
                      <a:headEnd type="none" w="med" len="med"/>
                      <a:tailEnd type="none" w="med" len="med"/>
                    </a:lnT>
                    <a:lnB w="684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93000"/>
                        </a:lnSpc>
                        <a:spcBef>
                          <a:spcPts val="70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IN" sz="2800" b="0" i="0" u="none" strike="noStrike" cap="none" normalizeH="0" baseline="0" smtClean="0">
                          <a:ln>
                            <a:noFill/>
                          </a:ln>
                          <a:solidFill>
                            <a:srgbClr val="000066"/>
                          </a:solidFill>
                          <a:effectLst/>
                          <a:latin typeface="Arial" charset="0"/>
                          <a:ea typeface="Microsoft YaHei" charset="-122"/>
                        </a:rPr>
                        <a:t>16</a:t>
                      </a:r>
                    </a:p>
                  </a:txBody>
                  <a:tcPr marL="90000" marR="90000" marT="71495" marB="46800" horzOverflow="overflow">
                    <a:lnL w="2880" cap="flat" cmpd="sng" algn="ctr">
                      <a:solidFill>
                        <a:srgbClr val="000000"/>
                      </a:solidFill>
                      <a:prstDash val="solid"/>
                      <a:round/>
                      <a:headEnd type="none" w="med" len="med"/>
                      <a:tailEnd type="none" w="med" len="med"/>
                    </a:lnL>
                    <a:lnR w="6840" cap="flat" cmpd="sng" algn="ctr">
                      <a:solidFill>
                        <a:srgbClr val="000000"/>
                      </a:solidFill>
                      <a:prstDash val="solid"/>
                      <a:round/>
                      <a:headEnd type="none" w="med" len="med"/>
                      <a:tailEnd type="none" w="med" len="med"/>
                    </a:lnR>
                    <a:lnT w="6840" cap="flat" cmpd="sng" algn="ctr">
                      <a:solidFill>
                        <a:srgbClr val="000000"/>
                      </a:solidFill>
                      <a:prstDash val="solid"/>
                      <a:round/>
                      <a:headEnd type="none" w="med" len="med"/>
                      <a:tailEnd type="none" w="med" len="med"/>
                    </a:lnT>
                    <a:lnB w="684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7194" name="Line 37"/>
          <p:cNvSpPr>
            <a:spLocks noChangeShapeType="1"/>
          </p:cNvSpPr>
          <p:nvPr/>
        </p:nvSpPr>
        <p:spPr bwMode="auto">
          <a:xfrm>
            <a:off x="5486400" y="4648200"/>
            <a:ext cx="1371600" cy="1588"/>
          </a:xfrm>
          <a:prstGeom prst="line">
            <a:avLst/>
          </a:prstGeom>
          <a:noFill/>
          <a:ln w="28440" cap="sq">
            <a:solidFill>
              <a:srgbClr val="000000"/>
            </a:solidFill>
            <a:miter lim="800000"/>
            <a:headEnd/>
            <a:tailEnd/>
          </a:ln>
        </p:spPr>
        <p:txBody>
          <a:bodyPr/>
          <a:lstStyle/>
          <a:p>
            <a:endParaRPr lang="en-US"/>
          </a:p>
        </p:txBody>
      </p:sp>
      <p:sp>
        <p:nvSpPr>
          <p:cNvPr id="7195" name="Line 38"/>
          <p:cNvSpPr>
            <a:spLocks noChangeShapeType="1"/>
          </p:cNvSpPr>
          <p:nvPr/>
        </p:nvSpPr>
        <p:spPr bwMode="auto">
          <a:xfrm>
            <a:off x="5486400" y="4038600"/>
            <a:ext cx="1371600" cy="1588"/>
          </a:xfrm>
          <a:prstGeom prst="line">
            <a:avLst/>
          </a:prstGeom>
          <a:noFill/>
          <a:ln w="28440" cap="sq">
            <a:solidFill>
              <a:srgbClr val="000000"/>
            </a:solidFill>
            <a:miter lim="800000"/>
            <a:headEnd/>
            <a:tailEnd/>
          </a:ln>
        </p:spPr>
        <p:txBody>
          <a:bodyPr/>
          <a:lstStyle/>
          <a:p>
            <a:endParaRPr lang="en-US"/>
          </a:p>
        </p:txBody>
      </p:sp>
      <p:sp>
        <p:nvSpPr>
          <p:cNvPr id="7196" name="Text Box 39"/>
          <p:cNvSpPr txBox="1">
            <a:spLocks noChangeArrowheads="1"/>
          </p:cNvSpPr>
          <p:nvPr/>
        </p:nvSpPr>
        <p:spPr bwMode="auto">
          <a:xfrm>
            <a:off x="5486400" y="4038600"/>
            <a:ext cx="1400175" cy="460375"/>
          </a:xfrm>
          <a:prstGeom prst="rect">
            <a:avLst/>
          </a:prstGeom>
          <a:noFill/>
          <a:ln w="9525">
            <a:noFill/>
            <a:round/>
            <a:headEnd/>
            <a:tailEnd/>
          </a:ln>
        </p:spPr>
        <p:txBody>
          <a:bodyPr wrap="none" lIns="90000" tIns="46800" rIns="90000" bIns="46800">
            <a:spAutoFit/>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sz="2400" b="1">
                <a:solidFill>
                  <a:srgbClr val="000000"/>
                </a:solidFill>
              </a:rPr>
              <a:t>…………</a:t>
            </a:r>
          </a:p>
        </p:txBody>
      </p:sp>
      <p:sp>
        <p:nvSpPr>
          <p:cNvPr id="8232" name="Line 40"/>
          <p:cNvSpPr>
            <a:spLocks noChangeShapeType="1"/>
          </p:cNvSpPr>
          <p:nvPr/>
        </p:nvSpPr>
        <p:spPr bwMode="auto">
          <a:xfrm flipV="1">
            <a:off x="5410200" y="4722813"/>
            <a:ext cx="762000" cy="841375"/>
          </a:xfrm>
          <a:prstGeom prst="line">
            <a:avLst/>
          </a:prstGeom>
          <a:noFill/>
          <a:ln w="28440" cap="sq">
            <a:solidFill>
              <a:srgbClr val="CC3300"/>
            </a:solidFill>
            <a:miter lim="800000"/>
            <a:headEnd/>
            <a:tailEnd type="triangle" w="med" len="med"/>
          </a:ln>
        </p:spPr>
        <p:txBody>
          <a:bodyPr/>
          <a:lstStyle/>
          <a:p>
            <a:endParaRPr lang="en-US"/>
          </a:p>
        </p:txBody>
      </p:sp>
      <p:sp>
        <p:nvSpPr>
          <p:cNvPr id="7198" name="Text Box 41"/>
          <p:cNvSpPr txBox="1">
            <a:spLocks noChangeArrowheads="1"/>
          </p:cNvSpPr>
          <p:nvPr/>
        </p:nvSpPr>
        <p:spPr bwMode="auto">
          <a:xfrm>
            <a:off x="3581400" y="5562600"/>
            <a:ext cx="3022600" cy="460375"/>
          </a:xfrm>
          <a:prstGeom prst="rect">
            <a:avLst/>
          </a:prstGeom>
          <a:noFill/>
          <a:ln w="9525">
            <a:noFill/>
            <a:round/>
            <a:headEnd/>
            <a:tailEnd/>
          </a:ln>
        </p:spPr>
        <p:txBody>
          <a:bodyPr wrap="none" lIns="90000" tIns="46800" rIns="90000" bIns="46800">
            <a:spAutoFit/>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sz="2400" b="1" u="sng">
                <a:solidFill>
                  <a:srgbClr val="000000"/>
                </a:solidFill>
              </a:rPr>
              <a:t>WASTE OF SPACE!</a:t>
            </a:r>
          </a:p>
        </p:txBody>
      </p:sp>
      <p:sp>
        <p:nvSpPr>
          <p:cNvPr id="7200" name="Text Box 43"/>
          <p:cNvSpPr txBox="1">
            <a:spLocks noChangeArrowheads="1"/>
          </p:cNvSpPr>
          <p:nvPr/>
        </p:nvSpPr>
        <p:spPr bwMode="auto">
          <a:xfrm>
            <a:off x="533400" y="914400"/>
            <a:ext cx="8382000" cy="1555750"/>
          </a:xfrm>
          <a:prstGeom prst="rect">
            <a:avLst/>
          </a:prstGeom>
          <a:noFill/>
          <a:ln w="9525">
            <a:noFill/>
            <a:round/>
            <a:headEnd/>
            <a:tailEnd/>
          </a:ln>
        </p:spPr>
        <p:txBody>
          <a:bodyPr lIns="90000" tIns="46800" rIns="90000" bIns="46800">
            <a:spAutoFit/>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sz="3200">
                <a:solidFill>
                  <a:srgbClr val="000000"/>
                </a:solidFill>
              </a:rPr>
              <a:t>This is why arrays aren’t good to represent polynomials:</a:t>
            </a:r>
          </a:p>
          <a:p>
            <a:pPr>
              <a:buFont typeface="Arial"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sz="3200">
                <a:solidFill>
                  <a:srgbClr val="000000"/>
                </a:solidFill>
              </a:rPr>
              <a:t> p3(x) = 16x</a:t>
            </a:r>
            <a:r>
              <a:rPr lang="en-IN" sz="3200" b="1" baseline="30000">
                <a:solidFill>
                  <a:srgbClr val="000000"/>
                </a:solidFill>
              </a:rPr>
              <a:t>21</a:t>
            </a:r>
            <a:r>
              <a:rPr lang="en-IN" sz="3200">
                <a:solidFill>
                  <a:srgbClr val="000000"/>
                </a:solidFill>
              </a:rPr>
              <a:t> - 3x</a:t>
            </a:r>
            <a:r>
              <a:rPr lang="en-IN" sz="3200" b="1" baseline="30000">
                <a:solidFill>
                  <a:srgbClr val="000000"/>
                </a:solidFill>
              </a:rPr>
              <a:t>5</a:t>
            </a:r>
            <a:r>
              <a:rPr lang="en-IN" sz="3200">
                <a:solidFill>
                  <a:srgbClr val="000000"/>
                </a:solidFill>
              </a:rPr>
              <a:t> + 2x + 6</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withEffect">
                                  <p:stCondLst>
                                    <p:cond delay="0"/>
                                  </p:stCondLst>
                                  <p:childTnLst>
                                    <p:set>
                                      <p:cBhvr additive="repl">
                                        <p:cTn id="6" dur="1" fill="hold">
                                          <p:stCondLst>
                                            <p:cond delay="0"/>
                                          </p:stCondLst>
                                        </p:cTn>
                                        <p:tgtEl>
                                          <p:spTgt spid="8232"/>
                                        </p:tgtEl>
                                        <p:attrNameLst>
                                          <p:attrName>style.visibility</p:attrName>
                                        </p:attrNameLst>
                                      </p:cBhvr>
                                      <p:to>
                                        <p:strVal val="visible"/>
                                      </p:to>
                                    </p:set>
                                    <p:anim calcmode="lin" valueType="num">
                                      <p:cBhvr>
                                        <p:cTn id="7" dur="500" fill="hold"/>
                                        <p:tgtEl>
                                          <p:spTgt spid="8232"/>
                                        </p:tgtEl>
                                        <p:attrNameLst>
                                          <p:attrName>ppt_x</p:attrName>
                                        </p:attrNameLst>
                                      </p:cBhvr>
                                      <p:tavLst>
                                        <p:tav tm="100000">
                                          <p:val>
                                            <p:strVal val="#ppt_x"/>
                                          </p:val>
                                        </p:tav>
                                        <p:tav>
                                          <p:val>
                                            <p:strVal val="#ppt_x"/>
                                          </p:val>
                                        </p:tav>
                                      </p:tavLst>
                                    </p:anim>
                                    <p:anim calcmode="lin" valueType="num">
                                      <p:cBhvr>
                                        <p:cTn id="8" dur="500" fill="hold"/>
                                        <p:tgtEl>
                                          <p:spTgt spid="8232"/>
                                        </p:tgtEl>
                                        <p:attrNameLst>
                                          <p:attrName>ppt_y</p:attrName>
                                        </p:attrNameLst>
                                      </p:cBhvr>
                                      <p:tavLst>
                                        <p:tav tm="100000">
                                          <p:val>
                                            <p:strVal val="1+#ppt_h/2"/>
                                          </p:val>
                                        </p:tav>
                                        <p:tav>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3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
          <p:cNvSpPr>
            <a:spLocks noGrp="1" noChangeArrowheads="1"/>
          </p:cNvSpPr>
          <p:nvPr>
            <p:ph type="title"/>
          </p:nvPr>
        </p:nvSpPr>
        <p:spPr>
          <a:xfrm>
            <a:off x="228600" y="228600"/>
            <a:ext cx="8229600" cy="715963"/>
          </a:xfrm>
        </p:spPr>
        <p:txBody>
          <a:bodyPr/>
          <a:lstStyle/>
          <a:p>
            <a:pPr algn="l" eaLnBrk="1" hangingPunct="1">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sz="2800" u="sng" smtClean="0"/>
              <a:t>Type declarations for array implementation of the polynomial ADT</a:t>
            </a:r>
          </a:p>
        </p:txBody>
      </p:sp>
      <p:sp>
        <p:nvSpPr>
          <p:cNvPr id="8195" name="Rectangle 2"/>
          <p:cNvSpPr>
            <a:spLocks noGrp="1" noChangeArrowheads="1"/>
          </p:cNvSpPr>
          <p:nvPr>
            <p:ph type="body" idx="1"/>
          </p:nvPr>
        </p:nvSpPr>
        <p:spPr>
          <a:xfrm>
            <a:off x="457200" y="1143000"/>
            <a:ext cx="8229600" cy="5715000"/>
          </a:xfrm>
        </p:spPr>
        <p:txBody>
          <a:bodyPr/>
          <a:lstStyle/>
          <a:p>
            <a:pPr indent="-341313" eaLnBrk="1" hangingPunct="1">
              <a:lnSpc>
                <a:spcPct val="80000"/>
              </a:lnSpc>
              <a:spcBef>
                <a:spcPts val="700"/>
              </a:spcBef>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smtClean="0"/>
              <a:t>typedef struct </a:t>
            </a:r>
          </a:p>
          <a:p>
            <a:pPr indent="-341313" eaLnBrk="1" hangingPunct="1">
              <a:lnSpc>
                <a:spcPct val="80000"/>
              </a:lnSpc>
              <a:spcBef>
                <a:spcPts val="700"/>
              </a:spcBef>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smtClean="0"/>
              <a:t>{</a:t>
            </a:r>
          </a:p>
          <a:p>
            <a:pPr indent="-341313" eaLnBrk="1" hangingPunct="1">
              <a:lnSpc>
                <a:spcPct val="80000"/>
              </a:lnSpc>
              <a:spcBef>
                <a:spcPts val="700"/>
              </a:spcBef>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smtClean="0"/>
              <a:t>	int coeffarray[maxdegree+1];</a:t>
            </a:r>
          </a:p>
          <a:p>
            <a:pPr indent="-341313" eaLnBrk="1" hangingPunct="1">
              <a:lnSpc>
                <a:spcPct val="80000"/>
              </a:lnSpc>
              <a:spcBef>
                <a:spcPts val="700"/>
              </a:spcBef>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smtClean="0"/>
              <a:t>	int highpower;</a:t>
            </a:r>
          </a:p>
          <a:p>
            <a:pPr indent="-341313" eaLnBrk="1" hangingPunct="1">
              <a:lnSpc>
                <a:spcPct val="80000"/>
              </a:lnSpc>
              <a:spcBef>
                <a:spcPts val="700"/>
              </a:spcBef>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smtClean="0"/>
              <a:t>}*polynomial;</a:t>
            </a:r>
          </a:p>
          <a:p>
            <a:pPr indent="-341313" eaLnBrk="1" hangingPunct="1">
              <a:lnSpc>
                <a:spcPct val="80000"/>
              </a:lnSpc>
              <a:spcBef>
                <a:spcPts val="700"/>
              </a:spcBef>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u="sng" smtClean="0"/>
              <a:t>Procedure to initialize a polynomial to zero</a:t>
            </a:r>
          </a:p>
          <a:p>
            <a:pPr indent="-341313" eaLnBrk="1" hangingPunct="1">
              <a:lnSpc>
                <a:spcPct val="80000"/>
              </a:lnSpc>
              <a:spcBef>
                <a:spcPts val="700"/>
              </a:spcBef>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smtClean="0"/>
              <a:t>void zeropolynomial (polynomial poly)</a:t>
            </a:r>
          </a:p>
          <a:p>
            <a:pPr indent="-341313" eaLnBrk="1" hangingPunct="1">
              <a:lnSpc>
                <a:spcPct val="80000"/>
              </a:lnSpc>
              <a:spcBef>
                <a:spcPts val="700"/>
              </a:spcBef>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smtClean="0"/>
              <a:t>{</a:t>
            </a:r>
          </a:p>
          <a:p>
            <a:pPr indent="-341313" eaLnBrk="1" hangingPunct="1">
              <a:lnSpc>
                <a:spcPct val="80000"/>
              </a:lnSpc>
              <a:spcBef>
                <a:spcPts val="700"/>
              </a:spcBef>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smtClean="0"/>
              <a:t>	int i;</a:t>
            </a:r>
          </a:p>
          <a:p>
            <a:pPr indent="-341313" eaLnBrk="1" hangingPunct="1">
              <a:lnSpc>
                <a:spcPct val="80000"/>
              </a:lnSpc>
              <a:spcBef>
                <a:spcPts val="700"/>
              </a:spcBef>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smtClean="0"/>
              <a:t>	for(i=0;i&lt;=maxdegree;i++)</a:t>
            </a:r>
          </a:p>
          <a:p>
            <a:pPr indent="-341313" eaLnBrk="1" hangingPunct="1">
              <a:lnSpc>
                <a:spcPct val="80000"/>
              </a:lnSpc>
              <a:spcBef>
                <a:spcPts val="700"/>
              </a:spcBef>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smtClean="0"/>
              <a:t>		poly-&gt;coeffarray[i] = 0;</a:t>
            </a:r>
          </a:p>
          <a:p>
            <a:pPr indent="-341313" eaLnBrk="1" hangingPunct="1">
              <a:lnSpc>
                <a:spcPct val="80000"/>
              </a:lnSpc>
              <a:spcBef>
                <a:spcPts val="700"/>
              </a:spcBef>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smtClean="0"/>
              <a:t>	poly-&gt;highpower = 0;</a:t>
            </a:r>
          </a:p>
          <a:p>
            <a:pPr indent="-341313" eaLnBrk="1" hangingPunct="1">
              <a:lnSpc>
                <a:spcPct val="80000"/>
              </a:lnSpc>
              <a:spcBef>
                <a:spcPts val="700"/>
              </a:spcBef>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smtClean="0"/>
              <a:t>}</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noChangeArrowheads="1"/>
          </p:cNvSpPr>
          <p:nvPr>
            <p:ph type="title"/>
          </p:nvPr>
        </p:nvSpPr>
        <p:spPr>
          <a:xfrm>
            <a:off x="228600" y="274638"/>
            <a:ext cx="8458200" cy="792162"/>
          </a:xfrm>
        </p:spPr>
        <p:txBody>
          <a:bodyPr/>
          <a:lstStyle/>
          <a:p>
            <a:pPr algn="l" eaLnBrk="1" hangingPunct="1">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sz="3600" u="sng" smtClean="0"/>
              <a:t>Procedure to add two polynomials</a:t>
            </a:r>
          </a:p>
        </p:txBody>
      </p:sp>
      <p:sp>
        <p:nvSpPr>
          <p:cNvPr id="9219" name="Rectangle 2"/>
          <p:cNvSpPr>
            <a:spLocks noGrp="1" noChangeArrowheads="1"/>
          </p:cNvSpPr>
          <p:nvPr>
            <p:ph type="body" idx="1"/>
          </p:nvPr>
        </p:nvSpPr>
        <p:spPr>
          <a:xfrm>
            <a:off x="0" y="1219200"/>
            <a:ext cx="9144000" cy="5410200"/>
          </a:xfrm>
        </p:spPr>
        <p:txBody>
          <a:bodyPr/>
          <a:lstStyle/>
          <a:p>
            <a:pPr indent="-341313" eaLnBrk="1" hangingPunct="1">
              <a:spcBef>
                <a:spcPts val="700"/>
              </a:spcBef>
              <a:buClrTx/>
              <a:buFontTx/>
              <a:buNone/>
              <a:tabLst>
                <a:tab pos="342900" algn="l"/>
                <a:tab pos="912813" algn="l"/>
                <a:tab pos="1827213" algn="l"/>
                <a:tab pos="2741613" algn="l"/>
                <a:tab pos="3656013" algn="l"/>
                <a:tab pos="4570413" algn="l"/>
                <a:tab pos="5484813" algn="l"/>
                <a:tab pos="6399213" algn="l"/>
                <a:tab pos="7313613" algn="l"/>
                <a:tab pos="8228013" algn="l"/>
                <a:tab pos="9142413" algn="l"/>
                <a:tab pos="10056813" algn="l"/>
              </a:tabLst>
            </a:pPr>
            <a:r>
              <a:rPr lang="en-US" smtClean="0"/>
              <a:t>void addpolynomial(const polynomial poly1, const 				polynomial poly2, polynomial polysum)</a:t>
            </a:r>
          </a:p>
          <a:p>
            <a:pPr indent="-341313" eaLnBrk="1" hangingPunct="1">
              <a:spcBef>
                <a:spcPts val="700"/>
              </a:spcBef>
              <a:buClrTx/>
              <a:buFontTx/>
              <a:buNone/>
              <a:tabLst>
                <a:tab pos="342900" algn="l"/>
                <a:tab pos="912813" algn="l"/>
                <a:tab pos="1827213" algn="l"/>
                <a:tab pos="2741613" algn="l"/>
                <a:tab pos="3656013" algn="l"/>
                <a:tab pos="4570413" algn="l"/>
                <a:tab pos="5484813" algn="l"/>
                <a:tab pos="6399213" algn="l"/>
                <a:tab pos="7313613" algn="l"/>
                <a:tab pos="8228013" algn="l"/>
                <a:tab pos="9142413" algn="l"/>
                <a:tab pos="10056813" algn="l"/>
              </a:tabLst>
            </a:pPr>
            <a:r>
              <a:rPr lang="en-US" smtClean="0"/>
              <a:t>{</a:t>
            </a:r>
          </a:p>
          <a:p>
            <a:pPr indent="-341313" eaLnBrk="1" hangingPunct="1">
              <a:spcBef>
                <a:spcPts val="700"/>
              </a:spcBef>
              <a:buClrTx/>
              <a:buFontTx/>
              <a:buNone/>
              <a:tabLst>
                <a:tab pos="342900" algn="l"/>
                <a:tab pos="912813" algn="l"/>
                <a:tab pos="1827213" algn="l"/>
                <a:tab pos="2741613" algn="l"/>
                <a:tab pos="3656013" algn="l"/>
                <a:tab pos="4570413" algn="l"/>
                <a:tab pos="5484813" algn="l"/>
                <a:tab pos="6399213" algn="l"/>
                <a:tab pos="7313613" algn="l"/>
                <a:tab pos="8228013" algn="l"/>
                <a:tab pos="9142413" algn="l"/>
                <a:tab pos="10056813" algn="l"/>
              </a:tabLst>
            </a:pPr>
            <a:r>
              <a:rPr lang="en-US" smtClean="0"/>
              <a:t>	int i;</a:t>
            </a:r>
          </a:p>
          <a:p>
            <a:pPr indent="-341313" eaLnBrk="1" hangingPunct="1">
              <a:spcBef>
                <a:spcPts val="700"/>
              </a:spcBef>
              <a:buClrTx/>
              <a:buFontTx/>
              <a:buNone/>
              <a:tabLst>
                <a:tab pos="342900" algn="l"/>
                <a:tab pos="912813" algn="l"/>
                <a:tab pos="1827213" algn="l"/>
                <a:tab pos="2741613" algn="l"/>
                <a:tab pos="3656013" algn="l"/>
                <a:tab pos="4570413" algn="l"/>
                <a:tab pos="5484813" algn="l"/>
                <a:tab pos="6399213" algn="l"/>
                <a:tab pos="7313613" algn="l"/>
                <a:tab pos="8228013" algn="l"/>
                <a:tab pos="9142413" algn="l"/>
                <a:tab pos="10056813" algn="l"/>
              </a:tabLst>
            </a:pPr>
            <a:r>
              <a:rPr lang="en-US" smtClean="0"/>
              <a:t>	zeropolynomial(polysum);</a:t>
            </a:r>
          </a:p>
          <a:p>
            <a:pPr indent="-341313" eaLnBrk="1" hangingPunct="1">
              <a:spcBef>
                <a:spcPts val="700"/>
              </a:spcBef>
              <a:buClrTx/>
              <a:buFontTx/>
              <a:buNone/>
              <a:tabLst>
                <a:tab pos="342900" algn="l"/>
                <a:tab pos="912813" algn="l"/>
                <a:tab pos="1827213" algn="l"/>
                <a:tab pos="2741613" algn="l"/>
                <a:tab pos="3656013" algn="l"/>
                <a:tab pos="4570413" algn="l"/>
                <a:tab pos="5484813" algn="l"/>
                <a:tab pos="6399213" algn="l"/>
                <a:tab pos="7313613" algn="l"/>
                <a:tab pos="8228013" algn="l"/>
                <a:tab pos="9142413" algn="l"/>
                <a:tab pos="10056813" algn="l"/>
              </a:tabLst>
            </a:pPr>
            <a:r>
              <a:rPr lang="en-US" smtClean="0"/>
              <a:t>	polysum-&gt;highpower = max(poly1-&gt; highpower, 							poly2-&gt; highpower);</a:t>
            </a:r>
          </a:p>
          <a:p>
            <a:pPr indent="-341313" eaLnBrk="1" hangingPunct="1">
              <a:spcBef>
                <a:spcPts val="700"/>
              </a:spcBef>
              <a:buClrTx/>
              <a:buFontTx/>
              <a:buNone/>
              <a:tabLst>
                <a:tab pos="342900" algn="l"/>
                <a:tab pos="912813" algn="l"/>
                <a:tab pos="1827213" algn="l"/>
                <a:tab pos="2741613" algn="l"/>
                <a:tab pos="3656013" algn="l"/>
                <a:tab pos="4570413" algn="l"/>
                <a:tab pos="5484813" algn="l"/>
                <a:tab pos="6399213" algn="l"/>
                <a:tab pos="7313613" algn="l"/>
                <a:tab pos="8228013" algn="l"/>
                <a:tab pos="9142413" algn="l"/>
                <a:tab pos="10056813" algn="l"/>
              </a:tabLst>
            </a:pPr>
            <a:r>
              <a:rPr lang="en-US" smtClean="0"/>
              <a:t>	for(i=polysum-&gt;highpower;i&gt;=0;i--)</a:t>
            </a:r>
          </a:p>
          <a:p>
            <a:pPr indent="-341313" eaLnBrk="1" hangingPunct="1">
              <a:spcBef>
                <a:spcPts val="700"/>
              </a:spcBef>
              <a:buClrTx/>
              <a:buFontTx/>
              <a:buNone/>
              <a:tabLst>
                <a:tab pos="342900" algn="l"/>
                <a:tab pos="912813" algn="l"/>
                <a:tab pos="1827213" algn="l"/>
                <a:tab pos="2741613" algn="l"/>
                <a:tab pos="3656013" algn="l"/>
                <a:tab pos="4570413" algn="l"/>
                <a:tab pos="5484813" algn="l"/>
                <a:tab pos="6399213" algn="l"/>
                <a:tab pos="7313613" algn="l"/>
                <a:tab pos="8228013" algn="l"/>
                <a:tab pos="9142413" algn="l"/>
                <a:tab pos="10056813" algn="l"/>
              </a:tabLst>
            </a:pPr>
            <a:r>
              <a:rPr lang="en-US" smtClean="0"/>
              <a:t>		polysum-&gt;coeffarray[i] = poly1-&gt;coeffarray[i] + 						poly2-&gt;coeffarray[i];</a:t>
            </a:r>
          </a:p>
          <a:p>
            <a:pPr indent="-341313" eaLnBrk="1" hangingPunct="1">
              <a:spcBef>
                <a:spcPts val="700"/>
              </a:spcBef>
              <a:buClrTx/>
              <a:buFontTx/>
              <a:buNone/>
              <a:tabLst>
                <a:tab pos="342900" algn="l"/>
                <a:tab pos="912813" algn="l"/>
                <a:tab pos="1827213" algn="l"/>
                <a:tab pos="2741613" algn="l"/>
                <a:tab pos="3656013" algn="l"/>
                <a:tab pos="4570413" algn="l"/>
                <a:tab pos="5484813" algn="l"/>
                <a:tab pos="6399213" algn="l"/>
                <a:tab pos="7313613" algn="l"/>
                <a:tab pos="8228013" algn="l"/>
                <a:tab pos="9142413" algn="l"/>
                <a:tab pos="10056813" algn="l"/>
              </a:tabLst>
            </a:pPr>
            <a:r>
              <a:rPr lang="en-US" smtClean="0"/>
              <a:t>}</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
          <p:cNvSpPr>
            <a:spLocks noGrp="1" noChangeArrowheads="1"/>
          </p:cNvSpPr>
          <p:nvPr>
            <p:ph type="title"/>
          </p:nvPr>
        </p:nvSpPr>
        <p:spPr>
          <a:xfrm>
            <a:off x="457200" y="274638"/>
            <a:ext cx="8229600" cy="1143000"/>
          </a:xfrm>
        </p:spPr>
        <p:txBody>
          <a:bodyPr/>
          <a:lstStyle/>
          <a:p>
            <a:pPr algn="l" eaLnBrk="1" hangingPunct="1">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sz="3200" u="sng" smtClean="0"/>
              <a:t>Advantages and Disadvantages of array Implementation</a:t>
            </a:r>
          </a:p>
        </p:txBody>
      </p:sp>
      <p:sp>
        <p:nvSpPr>
          <p:cNvPr id="10243" name="Rectangle 2"/>
          <p:cNvSpPr>
            <a:spLocks noGrp="1" noChangeArrowheads="1"/>
          </p:cNvSpPr>
          <p:nvPr>
            <p:ph type="body" idx="1"/>
          </p:nvPr>
        </p:nvSpPr>
        <p:spPr>
          <a:xfrm>
            <a:off x="457200" y="1600200"/>
            <a:ext cx="8229600" cy="4800600"/>
          </a:xfrm>
        </p:spPr>
        <p:txBody>
          <a:bodyPr/>
          <a:lstStyle/>
          <a:p>
            <a:pPr marL="341313" indent="-341313" eaLnBrk="1" hangingPunct="1">
              <a:spcBef>
                <a:spcPts val="7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IN" smtClean="0"/>
              <a:t>Advantages of using an Array:</a:t>
            </a:r>
          </a:p>
          <a:p>
            <a:pPr marL="741363" lvl="1" indent="-284163" eaLnBrk="1" hangingPunct="1">
              <a:spcBef>
                <a:spcPts val="600"/>
              </a:spcBef>
              <a:buClr>
                <a:srgbClr val="000066"/>
              </a:buClr>
              <a:buFont typeface="Arial"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IN" smtClean="0"/>
          </a:p>
          <a:p>
            <a:pPr marL="741363" lvl="1" indent="-284163" eaLnBrk="1" hangingPunct="1">
              <a:spcBef>
                <a:spcPts val="600"/>
              </a:spcBef>
              <a:buClr>
                <a:srgbClr val="000066"/>
              </a:buClr>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IN" smtClean="0"/>
              <a:t> only good for non-sparse polynomials.</a:t>
            </a:r>
          </a:p>
          <a:p>
            <a:pPr marL="741363" lvl="1" indent="-284163" eaLnBrk="1" hangingPunct="1">
              <a:spcBef>
                <a:spcPts val="600"/>
              </a:spcBef>
              <a:buClr>
                <a:srgbClr val="000066"/>
              </a:buClr>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IN" smtClean="0"/>
              <a:t> ease of storage and retrieval.</a:t>
            </a:r>
          </a:p>
          <a:p>
            <a:pPr marL="741363" lvl="1" indent="-284163" eaLnBrk="1" hangingPunct="1">
              <a:spcBef>
                <a:spcPts val="600"/>
              </a:spcBef>
              <a:buClr>
                <a:srgbClr val="000066"/>
              </a:buClr>
              <a:buFont typeface="Arial"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IN" smtClean="0"/>
          </a:p>
          <a:p>
            <a:pPr marL="341313" indent="-341313" eaLnBrk="1" hangingPunct="1">
              <a:spcBef>
                <a:spcPts val="7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IN" smtClean="0"/>
              <a:t> Disadvantages of using an Array:</a:t>
            </a:r>
          </a:p>
          <a:p>
            <a:pPr marL="341313" indent="-341313" eaLnBrk="1" hangingPunct="1">
              <a:spcBef>
                <a:spcPts val="700"/>
              </a:spcBef>
              <a:buClr>
                <a:srgbClr val="000066"/>
              </a:buClr>
              <a:buFont typeface="Arial"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IN" smtClean="0"/>
          </a:p>
          <a:p>
            <a:pPr marL="741363" lvl="1" indent="-284163" eaLnBrk="1" hangingPunct="1">
              <a:spcBef>
                <a:spcPts val="600"/>
              </a:spcBef>
              <a:buClr>
                <a:srgbClr val="000066"/>
              </a:buClr>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IN" smtClean="0"/>
              <a:t> have to allocate array size ahead of time.</a:t>
            </a:r>
          </a:p>
          <a:p>
            <a:pPr marL="741363" lvl="1" indent="-284163" eaLnBrk="1" hangingPunct="1">
              <a:spcBef>
                <a:spcPts val="600"/>
              </a:spcBef>
              <a:buClr>
                <a:srgbClr val="000066"/>
              </a:buClr>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IN" smtClean="0"/>
              <a:t> huge array size required for sparse polynomials. Waste of space and runtime.</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1"/>
          <p:cNvSpPr>
            <a:spLocks noGrp="1" noChangeArrowheads="1"/>
          </p:cNvSpPr>
          <p:nvPr>
            <p:ph type="title"/>
          </p:nvPr>
        </p:nvSpPr>
        <p:spPr>
          <a:xfrm>
            <a:off x="457200" y="274638"/>
            <a:ext cx="8229600" cy="1143000"/>
          </a:xfrm>
        </p:spPr>
        <p:txBody>
          <a:bodyPr/>
          <a:lstStyle/>
          <a:p>
            <a:pPr algn="l" eaLnBrk="1" hangingPunct="1">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sz="3200" u="sng" smtClean="0"/>
              <a:t>Linked list Implementation of Polynomial ADT </a:t>
            </a:r>
          </a:p>
        </p:txBody>
      </p:sp>
      <p:sp>
        <p:nvSpPr>
          <p:cNvPr id="11267" name="Text Box 2"/>
          <p:cNvSpPr txBox="1">
            <a:spLocks noChangeArrowheads="1"/>
          </p:cNvSpPr>
          <p:nvPr/>
        </p:nvSpPr>
        <p:spPr bwMode="auto">
          <a:xfrm>
            <a:off x="533400" y="1524000"/>
            <a:ext cx="8382000" cy="1555750"/>
          </a:xfrm>
          <a:prstGeom prst="rect">
            <a:avLst/>
          </a:prstGeom>
          <a:noFill/>
          <a:ln w="9525">
            <a:noFill/>
            <a:round/>
            <a:headEnd/>
            <a:tailEnd/>
          </a:ln>
        </p:spPr>
        <p:txBody>
          <a:bodyPr lIns="90000" tIns="46800" rIns="90000" bIns="46800">
            <a:spAutoFit/>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sz="3200">
                <a:solidFill>
                  <a:srgbClr val="000000"/>
                </a:solidFill>
              </a:rPr>
              <a:t>Let </a:t>
            </a:r>
          </a:p>
          <a:p>
            <a:pPr>
              <a:buClr>
                <a:srgbClr val="000066"/>
              </a:buClr>
              <a:buFont typeface="Arial"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sz="3200">
                <a:solidFill>
                  <a:srgbClr val="000066"/>
                </a:solidFill>
              </a:rPr>
              <a:t> </a:t>
            </a:r>
            <a:r>
              <a:rPr lang="en-IN" sz="3200">
                <a:solidFill>
                  <a:srgbClr val="000000"/>
                </a:solidFill>
              </a:rPr>
              <a:t>p1(x) = 23x</a:t>
            </a:r>
            <a:r>
              <a:rPr lang="en-IN" sz="3200" b="1" baseline="30000">
                <a:solidFill>
                  <a:srgbClr val="000000"/>
                </a:solidFill>
              </a:rPr>
              <a:t>9</a:t>
            </a:r>
            <a:r>
              <a:rPr lang="en-IN" sz="3200">
                <a:solidFill>
                  <a:srgbClr val="000000"/>
                </a:solidFill>
              </a:rPr>
              <a:t> + 18x</a:t>
            </a:r>
            <a:r>
              <a:rPr lang="en-IN" sz="3200" b="1" baseline="30000">
                <a:solidFill>
                  <a:srgbClr val="000000"/>
                </a:solidFill>
              </a:rPr>
              <a:t>7</a:t>
            </a:r>
            <a:r>
              <a:rPr lang="en-IN" sz="3200">
                <a:solidFill>
                  <a:srgbClr val="000000"/>
                </a:solidFill>
              </a:rPr>
              <a:t> + 41x</a:t>
            </a:r>
            <a:r>
              <a:rPr lang="en-IN" sz="3200" b="1" baseline="30000">
                <a:solidFill>
                  <a:srgbClr val="000000"/>
                </a:solidFill>
              </a:rPr>
              <a:t>6</a:t>
            </a:r>
            <a:r>
              <a:rPr lang="en-IN" sz="3200">
                <a:solidFill>
                  <a:srgbClr val="000000"/>
                </a:solidFill>
              </a:rPr>
              <a:t> + 163x</a:t>
            </a:r>
            <a:r>
              <a:rPr lang="en-IN" sz="3200" b="1" baseline="30000">
                <a:solidFill>
                  <a:srgbClr val="000000"/>
                </a:solidFill>
              </a:rPr>
              <a:t>4</a:t>
            </a:r>
            <a:r>
              <a:rPr lang="en-IN" sz="3200">
                <a:solidFill>
                  <a:srgbClr val="000000"/>
                </a:solidFill>
              </a:rPr>
              <a:t> + 3</a:t>
            </a:r>
          </a:p>
          <a:p>
            <a:pPr>
              <a:buFont typeface="Arial"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sz="3200">
                <a:solidFill>
                  <a:srgbClr val="000000"/>
                </a:solidFill>
              </a:rPr>
              <a:t> p2(x) = 4x</a:t>
            </a:r>
            <a:r>
              <a:rPr lang="en-IN" sz="3200" b="1" baseline="30000">
                <a:solidFill>
                  <a:srgbClr val="000000"/>
                </a:solidFill>
              </a:rPr>
              <a:t>6</a:t>
            </a:r>
            <a:r>
              <a:rPr lang="en-IN" sz="3200">
                <a:solidFill>
                  <a:srgbClr val="000000"/>
                </a:solidFill>
              </a:rPr>
              <a:t> + 10x</a:t>
            </a:r>
            <a:r>
              <a:rPr lang="en-IN" sz="3200" b="1" baseline="30000">
                <a:solidFill>
                  <a:srgbClr val="000000"/>
                </a:solidFill>
              </a:rPr>
              <a:t>4</a:t>
            </a:r>
            <a:r>
              <a:rPr lang="en-IN" sz="3200">
                <a:solidFill>
                  <a:srgbClr val="000000"/>
                </a:solidFill>
              </a:rPr>
              <a:t> + 12x + 8</a:t>
            </a:r>
          </a:p>
        </p:txBody>
      </p:sp>
      <p:sp>
        <p:nvSpPr>
          <p:cNvPr id="11268" name="Rectangle 3"/>
          <p:cNvSpPr>
            <a:spLocks noChangeArrowheads="1"/>
          </p:cNvSpPr>
          <p:nvPr/>
        </p:nvSpPr>
        <p:spPr bwMode="auto">
          <a:xfrm>
            <a:off x="1235075" y="3733800"/>
            <a:ext cx="1295400" cy="609600"/>
          </a:xfrm>
          <a:prstGeom prst="rect">
            <a:avLst/>
          </a:prstGeom>
          <a:noFill/>
          <a:ln w="9360" cap="sq">
            <a:solidFill>
              <a:srgbClr val="000000"/>
            </a:solidFill>
            <a:miter lim="800000"/>
            <a:headEnd/>
            <a:tailEnd/>
          </a:ln>
        </p:spPr>
        <p:txBody>
          <a:bodyPr wrap="none" anchor="ctr"/>
          <a:lstStyle/>
          <a:p>
            <a:endParaRPr lang="en-IN"/>
          </a:p>
        </p:txBody>
      </p:sp>
      <p:sp>
        <p:nvSpPr>
          <p:cNvPr id="11269" name="Line 4"/>
          <p:cNvSpPr>
            <a:spLocks noChangeShapeType="1"/>
          </p:cNvSpPr>
          <p:nvPr/>
        </p:nvSpPr>
        <p:spPr bwMode="auto">
          <a:xfrm>
            <a:off x="2225675" y="3733800"/>
            <a:ext cx="1588" cy="609600"/>
          </a:xfrm>
          <a:prstGeom prst="line">
            <a:avLst/>
          </a:prstGeom>
          <a:noFill/>
          <a:ln w="9360" cap="sq">
            <a:solidFill>
              <a:srgbClr val="000000"/>
            </a:solidFill>
            <a:miter lim="800000"/>
            <a:headEnd/>
            <a:tailEnd/>
          </a:ln>
        </p:spPr>
        <p:txBody>
          <a:bodyPr/>
          <a:lstStyle/>
          <a:p>
            <a:endParaRPr lang="en-US"/>
          </a:p>
        </p:txBody>
      </p:sp>
      <p:sp>
        <p:nvSpPr>
          <p:cNvPr id="11270" name="Line 5"/>
          <p:cNvSpPr>
            <a:spLocks noChangeShapeType="1"/>
          </p:cNvSpPr>
          <p:nvPr/>
        </p:nvSpPr>
        <p:spPr bwMode="auto">
          <a:xfrm>
            <a:off x="1539875" y="3733800"/>
            <a:ext cx="1588" cy="609600"/>
          </a:xfrm>
          <a:prstGeom prst="line">
            <a:avLst/>
          </a:prstGeom>
          <a:noFill/>
          <a:ln w="9360" cap="sq">
            <a:solidFill>
              <a:srgbClr val="000000"/>
            </a:solidFill>
            <a:miter lim="800000"/>
            <a:headEnd/>
            <a:tailEnd/>
          </a:ln>
        </p:spPr>
        <p:txBody>
          <a:bodyPr/>
          <a:lstStyle/>
          <a:p>
            <a:endParaRPr lang="en-US"/>
          </a:p>
        </p:txBody>
      </p:sp>
      <p:sp>
        <p:nvSpPr>
          <p:cNvPr id="11271" name="Rectangle 6"/>
          <p:cNvSpPr>
            <a:spLocks noChangeArrowheads="1"/>
          </p:cNvSpPr>
          <p:nvPr/>
        </p:nvSpPr>
        <p:spPr bwMode="auto">
          <a:xfrm>
            <a:off x="2759075" y="3733800"/>
            <a:ext cx="1295400" cy="609600"/>
          </a:xfrm>
          <a:prstGeom prst="rect">
            <a:avLst/>
          </a:prstGeom>
          <a:noFill/>
          <a:ln w="9360" cap="sq">
            <a:solidFill>
              <a:srgbClr val="000000"/>
            </a:solidFill>
            <a:miter lim="800000"/>
            <a:headEnd/>
            <a:tailEnd/>
          </a:ln>
        </p:spPr>
        <p:txBody>
          <a:bodyPr wrap="none" anchor="ctr"/>
          <a:lstStyle/>
          <a:p>
            <a:endParaRPr lang="en-IN"/>
          </a:p>
        </p:txBody>
      </p:sp>
      <p:sp>
        <p:nvSpPr>
          <p:cNvPr id="11272" name="Line 7"/>
          <p:cNvSpPr>
            <a:spLocks noChangeShapeType="1"/>
          </p:cNvSpPr>
          <p:nvPr/>
        </p:nvSpPr>
        <p:spPr bwMode="auto">
          <a:xfrm>
            <a:off x="3749675" y="3733800"/>
            <a:ext cx="1588" cy="609600"/>
          </a:xfrm>
          <a:prstGeom prst="line">
            <a:avLst/>
          </a:prstGeom>
          <a:noFill/>
          <a:ln w="9360" cap="sq">
            <a:solidFill>
              <a:srgbClr val="000000"/>
            </a:solidFill>
            <a:miter lim="800000"/>
            <a:headEnd/>
            <a:tailEnd/>
          </a:ln>
        </p:spPr>
        <p:txBody>
          <a:bodyPr/>
          <a:lstStyle/>
          <a:p>
            <a:endParaRPr lang="en-US"/>
          </a:p>
        </p:txBody>
      </p:sp>
      <p:sp>
        <p:nvSpPr>
          <p:cNvPr id="11273" name="Line 8"/>
          <p:cNvSpPr>
            <a:spLocks noChangeShapeType="1"/>
          </p:cNvSpPr>
          <p:nvPr/>
        </p:nvSpPr>
        <p:spPr bwMode="auto">
          <a:xfrm>
            <a:off x="3063875" y="3733800"/>
            <a:ext cx="1588" cy="609600"/>
          </a:xfrm>
          <a:prstGeom prst="line">
            <a:avLst/>
          </a:prstGeom>
          <a:noFill/>
          <a:ln w="9360" cap="sq">
            <a:solidFill>
              <a:srgbClr val="000000"/>
            </a:solidFill>
            <a:miter lim="800000"/>
            <a:headEnd/>
            <a:tailEnd/>
          </a:ln>
        </p:spPr>
        <p:txBody>
          <a:bodyPr/>
          <a:lstStyle/>
          <a:p>
            <a:endParaRPr lang="en-US"/>
          </a:p>
        </p:txBody>
      </p:sp>
      <p:sp>
        <p:nvSpPr>
          <p:cNvPr id="11274" name="Rectangle 9"/>
          <p:cNvSpPr>
            <a:spLocks noChangeArrowheads="1"/>
          </p:cNvSpPr>
          <p:nvPr/>
        </p:nvSpPr>
        <p:spPr bwMode="auto">
          <a:xfrm>
            <a:off x="4283075" y="3733800"/>
            <a:ext cx="1295400" cy="609600"/>
          </a:xfrm>
          <a:prstGeom prst="rect">
            <a:avLst/>
          </a:prstGeom>
          <a:noFill/>
          <a:ln w="9360" cap="sq">
            <a:solidFill>
              <a:srgbClr val="000000"/>
            </a:solidFill>
            <a:miter lim="800000"/>
            <a:headEnd/>
            <a:tailEnd/>
          </a:ln>
        </p:spPr>
        <p:txBody>
          <a:bodyPr wrap="none" anchor="ctr"/>
          <a:lstStyle/>
          <a:p>
            <a:endParaRPr lang="en-IN"/>
          </a:p>
        </p:txBody>
      </p:sp>
      <p:sp>
        <p:nvSpPr>
          <p:cNvPr id="11275" name="Line 10"/>
          <p:cNvSpPr>
            <a:spLocks noChangeShapeType="1"/>
          </p:cNvSpPr>
          <p:nvPr/>
        </p:nvSpPr>
        <p:spPr bwMode="auto">
          <a:xfrm>
            <a:off x="5273675" y="3733800"/>
            <a:ext cx="1588" cy="609600"/>
          </a:xfrm>
          <a:prstGeom prst="line">
            <a:avLst/>
          </a:prstGeom>
          <a:noFill/>
          <a:ln w="9360" cap="sq">
            <a:solidFill>
              <a:srgbClr val="000000"/>
            </a:solidFill>
            <a:miter lim="800000"/>
            <a:headEnd/>
            <a:tailEnd/>
          </a:ln>
        </p:spPr>
        <p:txBody>
          <a:bodyPr/>
          <a:lstStyle/>
          <a:p>
            <a:endParaRPr lang="en-US"/>
          </a:p>
        </p:txBody>
      </p:sp>
      <p:sp>
        <p:nvSpPr>
          <p:cNvPr id="11276" name="Line 11"/>
          <p:cNvSpPr>
            <a:spLocks noChangeShapeType="1"/>
          </p:cNvSpPr>
          <p:nvPr/>
        </p:nvSpPr>
        <p:spPr bwMode="auto">
          <a:xfrm>
            <a:off x="4587875" y="3733800"/>
            <a:ext cx="1588" cy="609600"/>
          </a:xfrm>
          <a:prstGeom prst="line">
            <a:avLst/>
          </a:prstGeom>
          <a:noFill/>
          <a:ln w="9360" cap="sq">
            <a:solidFill>
              <a:srgbClr val="000000"/>
            </a:solidFill>
            <a:miter lim="800000"/>
            <a:headEnd/>
            <a:tailEnd/>
          </a:ln>
        </p:spPr>
        <p:txBody>
          <a:bodyPr/>
          <a:lstStyle/>
          <a:p>
            <a:endParaRPr lang="en-US"/>
          </a:p>
        </p:txBody>
      </p:sp>
      <p:sp>
        <p:nvSpPr>
          <p:cNvPr id="11277" name="Text Box 12"/>
          <p:cNvSpPr txBox="1">
            <a:spLocks noChangeArrowheads="1"/>
          </p:cNvSpPr>
          <p:nvPr/>
        </p:nvSpPr>
        <p:spPr bwMode="auto">
          <a:xfrm>
            <a:off x="1219200" y="3897313"/>
            <a:ext cx="379413" cy="306387"/>
          </a:xfrm>
          <a:prstGeom prst="rect">
            <a:avLst/>
          </a:prstGeom>
          <a:noFill/>
          <a:ln w="9525">
            <a:noFill/>
            <a:round/>
            <a:headEnd/>
            <a:tailEnd/>
          </a:ln>
        </p:spPr>
        <p:txBody>
          <a:bodyPr wrap="none" lIns="90000" tIns="46800" rIns="90000" bIns="46800">
            <a:spAutoFit/>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sz="1400" b="1">
                <a:solidFill>
                  <a:srgbClr val="000000"/>
                </a:solidFill>
              </a:rPr>
              <a:t>23</a:t>
            </a:r>
          </a:p>
        </p:txBody>
      </p:sp>
      <p:sp>
        <p:nvSpPr>
          <p:cNvPr id="11278" name="Text Box 13"/>
          <p:cNvSpPr txBox="1">
            <a:spLocks noChangeArrowheads="1"/>
          </p:cNvSpPr>
          <p:nvPr/>
        </p:nvSpPr>
        <p:spPr bwMode="auto">
          <a:xfrm>
            <a:off x="1698625" y="3886200"/>
            <a:ext cx="279400" cy="306388"/>
          </a:xfrm>
          <a:prstGeom prst="rect">
            <a:avLst/>
          </a:prstGeom>
          <a:noFill/>
          <a:ln w="9525">
            <a:noFill/>
            <a:round/>
            <a:headEnd/>
            <a:tailEnd/>
          </a:ln>
        </p:spPr>
        <p:txBody>
          <a:bodyPr wrap="none" lIns="90000" tIns="46800" rIns="90000" bIns="46800">
            <a:spAutoFit/>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sz="1400" b="1">
                <a:solidFill>
                  <a:srgbClr val="000000"/>
                </a:solidFill>
              </a:rPr>
              <a:t>9</a:t>
            </a:r>
          </a:p>
        </p:txBody>
      </p:sp>
      <p:sp>
        <p:nvSpPr>
          <p:cNvPr id="11279" name="Text Box 14"/>
          <p:cNvSpPr txBox="1">
            <a:spLocks noChangeArrowheads="1"/>
          </p:cNvSpPr>
          <p:nvPr/>
        </p:nvSpPr>
        <p:spPr bwMode="auto">
          <a:xfrm>
            <a:off x="2689225" y="3886200"/>
            <a:ext cx="379413" cy="306388"/>
          </a:xfrm>
          <a:prstGeom prst="rect">
            <a:avLst/>
          </a:prstGeom>
          <a:noFill/>
          <a:ln w="9525">
            <a:noFill/>
            <a:round/>
            <a:headEnd/>
            <a:tailEnd/>
          </a:ln>
        </p:spPr>
        <p:txBody>
          <a:bodyPr wrap="none" lIns="90000" tIns="46800" rIns="90000" bIns="46800">
            <a:spAutoFit/>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sz="1400" b="1">
                <a:solidFill>
                  <a:srgbClr val="000000"/>
                </a:solidFill>
              </a:rPr>
              <a:t>18</a:t>
            </a:r>
          </a:p>
        </p:txBody>
      </p:sp>
      <p:sp>
        <p:nvSpPr>
          <p:cNvPr id="11280" name="Text Box 15"/>
          <p:cNvSpPr txBox="1">
            <a:spLocks noChangeArrowheads="1"/>
          </p:cNvSpPr>
          <p:nvPr/>
        </p:nvSpPr>
        <p:spPr bwMode="auto">
          <a:xfrm>
            <a:off x="3146425" y="3886200"/>
            <a:ext cx="279400" cy="306388"/>
          </a:xfrm>
          <a:prstGeom prst="rect">
            <a:avLst/>
          </a:prstGeom>
          <a:noFill/>
          <a:ln w="9525">
            <a:noFill/>
            <a:round/>
            <a:headEnd/>
            <a:tailEnd/>
          </a:ln>
        </p:spPr>
        <p:txBody>
          <a:bodyPr wrap="none" lIns="90000" tIns="46800" rIns="90000" bIns="46800">
            <a:spAutoFit/>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sz="1400" b="1">
                <a:solidFill>
                  <a:srgbClr val="000000"/>
                </a:solidFill>
              </a:rPr>
              <a:t>7</a:t>
            </a:r>
          </a:p>
        </p:txBody>
      </p:sp>
      <p:sp>
        <p:nvSpPr>
          <p:cNvPr id="11281" name="Text Box 16"/>
          <p:cNvSpPr txBox="1">
            <a:spLocks noChangeArrowheads="1"/>
          </p:cNvSpPr>
          <p:nvPr/>
        </p:nvSpPr>
        <p:spPr bwMode="auto">
          <a:xfrm>
            <a:off x="4213225" y="3886200"/>
            <a:ext cx="379413" cy="306388"/>
          </a:xfrm>
          <a:prstGeom prst="rect">
            <a:avLst/>
          </a:prstGeom>
          <a:noFill/>
          <a:ln w="9525">
            <a:noFill/>
            <a:round/>
            <a:headEnd/>
            <a:tailEnd/>
          </a:ln>
        </p:spPr>
        <p:txBody>
          <a:bodyPr wrap="none" lIns="90000" tIns="46800" rIns="90000" bIns="46800">
            <a:spAutoFit/>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sz="1400" b="1">
                <a:solidFill>
                  <a:srgbClr val="000000"/>
                </a:solidFill>
              </a:rPr>
              <a:t>41</a:t>
            </a:r>
          </a:p>
        </p:txBody>
      </p:sp>
      <p:sp>
        <p:nvSpPr>
          <p:cNvPr id="11282" name="Text Box 17"/>
          <p:cNvSpPr txBox="1">
            <a:spLocks noChangeArrowheads="1"/>
          </p:cNvSpPr>
          <p:nvPr/>
        </p:nvSpPr>
        <p:spPr bwMode="auto">
          <a:xfrm>
            <a:off x="4670425" y="3886200"/>
            <a:ext cx="279400" cy="306388"/>
          </a:xfrm>
          <a:prstGeom prst="rect">
            <a:avLst/>
          </a:prstGeom>
          <a:noFill/>
          <a:ln w="9525">
            <a:noFill/>
            <a:round/>
            <a:headEnd/>
            <a:tailEnd/>
          </a:ln>
        </p:spPr>
        <p:txBody>
          <a:bodyPr wrap="none" lIns="90000" tIns="46800" rIns="90000" bIns="46800">
            <a:spAutoFit/>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sz="1400" b="1">
                <a:solidFill>
                  <a:srgbClr val="000000"/>
                </a:solidFill>
              </a:rPr>
              <a:t>6</a:t>
            </a:r>
          </a:p>
        </p:txBody>
      </p:sp>
      <p:sp>
        <p:nvSpPr>
          <p:cNvPr id="11283" name="Line 18"/>
          <p:cNvSpPr>
            <a:spLocks noChangeShapeType="1"/>
          </p:cNvSpPr>
          <p:nvPr/>
        </p:nvSpPr>
        <p:spPr bwMode="auto">
          <a:xfrm>
            <a:off x="2378075" y="4038600"/>
            <a:ext cx="381000" cy="1588"/>
          </a:xfrm>
          <a:prstGeom prst="line">
            <a:avLst/>
          </a:prstGeom>
          <a:noFill/>
          <a:ln w="9360" cap="sq">
            <a:solidFill>
              <a:srgbClr val="000000"/>
            </a:solidFill>
            <a:miter lim="800000"/>
            <a:headEnd/>
            <a:tailEnd type="triangle" w="med" len="med"/>
          </a:ln>
        </p:spPr>
        <p:txBody>
          <a:bodyPr/>
          <a:lstStyle/>
          <a:p>
            <a:endParaRPr lang="en-US"/>
          </a:p>
        </p:txBody>
      </p:sp>
      <p:sp>
        <p:nvSpPr>
          <p:cNvPr id="11284" name="Line 19"/>
          <p:cNvSpPr>
            <a:spLocks noChangeShapeType="1"/>
          </p:cNvSpPr>
          <p:nvPr/>
        </p:nvSpPr>
        <p:spPr bwMode="auto">
          <a:xfrm>
            <a:off x="3902075" y="4038600"/>
            <a:ext cx="381000" cy="1588"/>
          </a:xfrm>
          <a:prstGeom prst="line">
            <a:avLst/>
          </a:prstGeom>
          <a:noFill/>
          <a:ln w="9360" cap="sq">
            <a:solidFill>
              <a:srgbClr val="000000"/>
            </a:solidFill>
            <a:miter lim="800000"/>
            <a:headEnd/>
            <a:tailEnd type="triangle" w="med" len="med"/>
          </a:ln>
        </p:spPr>
        <p:txBody>
          <a:bodyPr/>
          <a:lstStyle/>
          <a:p>
            <a:endParaRPr lang="en-US"/>
          </a:p>
        </p:txBody>
      </p:sp>
      <p:sp>
        <p:nvSpPr>
          <p:cNvPr id="11285" name="Rectangle 20"/>
          <p:cNvSpPr>
            <a:spLocks noChangeArrowheads="1"/>
          </p:cNvSpPr>
          <p:nvPr/>
        </p:nvSpPr>
        <p:spPr bwMode="auto">
          <a:xfrm>
            <a:off x="5807075" y="3733800"/>
            <a:ext cx="1295400" cy="609600"/>
          </a:xfrm>
          <a:prstGeom prst="rect">
            <a:avLst/>
          </a:prstGeom>
          <a:noFill/>
          <a:ln w="9360" cap="sq">
            <a:solidFill>
              <a:srgbClr val="000000"/>
            </a:solidFill>
            <a:miter lim="800000"/>
            <a:headEnd/>
            <a:tailEnd/>
          </a:ln>
        </p:spPr>
        <p:txBody>
          <a:bodyPr wrap="none" anchor="ctr"/>
          <a:lstStyle/>
          <a:p>
            <a:endParaRPr lang="en-IN"/>
          </a:p>
        </p:txBody>
      </p:sp>
      <p:sp>
        <p:nvSpPr>
          <p:cNvPr id="11286" name="Line 21"/>
          <p:cNvSpPr>
            <a:spLocks noChangeShapeType="1"/>
          </p:cNvSpPr>
          <p:nvPr/>
        </p:nvSpPr>
        <p:spPr bwMode="auto">
          <a:xfrm>
            <a:off x="6797675" y="3733800"/>
            <a:ext cx="1588" cy="609600"/>
          </a:xfrm>
          <a:prstGeom prst="line">
            <a:avLst/>
          </a:prstGeom>
          <a:noFill/>
          <a:ln w="9360" cap="sq">
            <a:solidFill>
              <a:srgbClr val="000000"/>
            </a:solidFill>
            <a:miter lim="800000"/>
            <a:headEnd/>
            <a:tailEnd/>
          </a:ln>
        </p:spPr>
        <p:txBody>
          <a:bodyPr/>
          <a:lstStyle/>
          <a:p>
            <a:endParaRPr lang="en-US"/>
          </a:p>
        </p:txBody>
      </p:sp>
      <p:sp>
        <p:nvSpPr>
          <p:cNvPr id="11287" name="Line 22"/>
          <p:cNvSpPr>
            <a:spLocks noChangeShapeType="1"/>
          </p:cNvSpPr>
          <p:nvPr/>
        </p:nvSpPr>
        <p:spPr bwMode="auto">
          <a:xfrm>
            <a:off x="6111875" y="3733800"/>
            <a:ext cx="1588" cy="609600"/>
          </a:xfrm>
          <a:prstGeom prst="line">
            <a:avLst/>
          </a:prstGeom>
          <a:noFill/>
          <a:ln w="9360" cap="sq">
            <a:solidFill>
              <a:srgbClr val="000000"/>
            </a:solidFill>
            <a:miter lim="800000"/>
            <a:headEnd/>
            <a:tailEnd/>
          </a:ln>
        </p:spPr>
        <p:txBody>
          <a:bodyPr/>
          <a:lstStyle/>
          <a:p>
            <a:endParaRPr lang="en-US"/>
          </a:p>
        </p:txBody>
      </p:sp>
      <p:sp>
        <p:nvSpPr>
          <p:cNvPr id="11288" name="Text Box 23"/>
          <p:cNvSpPr txBox="1">
            <a:spLocks noChangeArrowheads="1"/>
          </p:cNvSpPr>
          <p:nvPr/>
        </p:nvSpPr>
        <p:spPr bwMode="auto">
          <a:xfrm>
            <a:off x="5737225" y="3886200"/>
            <a:ext cx="477838" cy="306388"/>
          </a:xfrm>
          <a:prstGeom prst="rect">
            <a:avLst/>
          </a:prstGeom>
          <a:noFill/>
          <a:ln w="9525">
            <a:noFill/>
            <a:round/>
            <a:headEnd/>
            <a:tailEnd/>
          </a:ln>
        </p:spPr>
        <p:txBody>
          <a:bodyPr wrap="none" lIns="90000" tIns="46800" rIns="90000" bIns="46800">
            <a:spAutoFit/>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sz="1400" b="1">
                <a:solidFill>
                  <a:srgbClr val="000000"/>
                </a:solidFill>
              </a:rPr>
              <a:t>163</a:t>
            </a:r>
          </a:p>
        </p:txBody>
      </p:sp>
      <p:sp>
        <p:nvSpPr>
          <p:cNvPr id="11289" name="Text Box 24"/>
          <p:cNvSpPr txBox="1">
            <a:spLocks noChangeArrowheads="1"/>
          </p:cNvSpPr>
          <p:nvPr/>
        </p:nvSpPr>
        <p:spPr bwMode="auto">
          <a:xfrm>
            <a:off x="6194425" y="3886200"/>
            <a:ext cx="279400" cy="306388"/>
          </a:xfrm>
          <a:prstGeom prst="rect">
            <a:avLst/>
          </a:prstGeom>
          <a:noFill/>
          <a:ln w="9525">
            <a:noFill/>
            <a:round/>
            <a:headEnd/>
            <a:tailEnd/>
          </a:ln>
        </p:spPr>
        <p:txBody>
          <a:bodyPr wrap="none" lIns="90000" tIns="46800" rIns="90000" bIns="46800">
            <a:spAutoFit/>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sz="1400" b="1">
                <a:solidFill>
                  <a:srgbClr val="000000"/>
                </a:solidFill>
              </a:rPr>
              <a:t>4</a:t>
            </a:r>
          </a:p>
        </p:txBody>
      </p:sp>
      <p:sp>
        <p:nvSpPr>
          <p:cNvPr id="11290" name="Line 25"/>
          <p:cNvSpPr>
            <a:spLocks noChangeShapeType="1"/>
          </p:cNvSpPr>
          <p:nvPr/>
        </p:nvSpPr>
        <p:spPr bwMode="auto">
          <a:xfrm>
            <a:off x="5426075" y="4038600"/>
            <a:ext cx="381000" cy="1588"/>
          </a:xfrm>
          <a:prstGeom prst="line">
            <a:avLst/>
          </a:prstGeom>
          <a:noFill/>
          <a:ln w="9360" cap="sq">
            <a:solidFill>
              <a:srgbClr val="000000"/>
            </a:solidFill>
            <a:miter lim="800000"/>
            <a:headEnd/>
            <a:tailEnd type="triangle" w="med" len="med"/>
          </a:ln>
        </p:spPr>
        <p:txBody>
          <a:bodyPr/>
          <a:lstStyle/>
          <a:p>
            <a:endParaRPr lang="en-US"/>
          </a:p>
        </p:txBody>
      </p:sp>
      <p:sp>
        <p:nvSpPr>
          <p:cNvPr id="11291" name="Line 26"/>
          <p:cNvSpPr>
            <a:spLocks noChangeShapeType="1"/>
          </p:cNvSpPr>
          <p:nvPr/>
        </p:nvSpPr>
        <p:spPr bwMode="auto">
          <a:xfrm>
            <a:off x="6950075" y="4038600"/>
            <a:ext cx="381000" cy="1588"/>
          </a:xfrm>
          <a:prstGeom prst="line">
            <a:avLst/>
          </a:prstGeom>
          <a:noFill/>
          <a:ln w="9360" cap="sq">
            <a:solidFill>
              <a:srgbClr val="000000"/>
            </a:solidFill>
            <a:miter lim="800000"/>
            <a:headEnd/>
            <a:tailEnd type="triangle" w="med" len="med"/>
          </a:ln>
        </p:spPr>
        <p:txBody>
          <a:bodyPr/>
          <a:lstStyle/>
          <a:p>
            <a:endParaRPr lang="en-US"/>
          </a:p>
        </p:txBody>
      </p:sp>
      <p:sp>
        <p:nvSpPr>
          <p:cNvPr id="11292" name="Rectangle 27"/>
          <p:cNvSpPr>
            <a:spLocks noChangeArrowheads="1"/>
          </p:cNvSpPr>
          <p:nvPr/>
        </p:nvSpPr>
        <p:spPr bwMode="auto">
          <a:xfrm>
            <a:off x="7331075" y="3733800"/>
            <a:ext cx="1295400" cy="609600"/>
          </a:xfrm>
          <a:prstGeom prst="rect">
            <a:avLst/>
          </a:prstGeom>
          <a:noFill/>
          <a:ln w="9360" cap="sq">
            <a:solidFill>
              <a:srgbClr val="000000"/>
            </a:solidFill>
            <a:miter lim="800000"/>
            <a:headEnd/>
            <a:tailEnd/>
          </a:ln>
        </p:spPr>
        <p:txBody>
          <a:bodyPr wrap="none" anchor="ctr"/>
          <a:lstStyle/>
          <a:p>
            <a:endParaRPr lang="en-IN"/>
          </a:p>
        </p:txBody>
      </p:sp>
      <p:sp>
        <p:nvSpPr>
          <p:cNvPr id="11293" name="Line 28"/>
          <p:cNvSpPr>
            <a:spLocks noChangeShapeType="1"/>
          </p:cNvSpPr>
          <p:nvPr/>
        </p:nvSpPr>
        <p:spPr bwMode="auto">
          <a:xfrm>
            <a:off x="8321675" y="3733800"/>
            <a:ext cx="1588" cy="609600"/>
          </a:xfrm>
          <a:prstGeom prst="line">
            <a:avLst/>
          </a:prstGeom>
          <a:noFill/>
          <a:ln w="9360" cap="sq">
            <a:solidFill>
              <a:srgbClr val="000000"/>
            </a:solidFill>
            <a:miter lim="800000"/>
            <a:headEnd/>
            <a:tailEnd/>
          </a:ln>
        </p:spPr>
        <p:txBody>
          <a:bodyPr/>
          <a:lstStyle/>
          <a:p>
            <a:endParaRPr lang="en-US"/>
          </a:p>
        </p:txBody>
      </p:sp>
      <p:sp>
        <p:nvSpPr>
          <p:cNvPr id="11294" name="Line 29"/>
          <p:cNvSpPr>
            <a:spLocks noChangeShapeType="1"/>
          </p:cNvSpPr>
          <p:nvPr/>
        </p:nvSpPr>
        <p:spPr bwMode="auto">
          <a:xfrm>
            <a:off x="7635875" y="3733800"/>
            <a:ext cx="1588" cy="609600"/>
          </a:xfrm>
          <a:prstGeom prst="line">
            <a:avLst/>
          </a:prstGeom>
          <a:noFill/>
          <a:ln w="9360" cap="sq">
            <a:solidFill>
              <a:srgbClr val="000000"/>
            </a:solidFill>
            <a:miter lim="800000"/>
            <a:headEnd/>
            <a:tailEnd/>
          </a:ln>
        </p:spPr>
        <p:txBody>
          <a:bodyPr/>
          <a:lstStyle/>
          <a:p>
            <a:endParaRPr lang="en-US"/>
          </a:p>
        </p:txBody>
      </p:sp>
      <p:sp>
        <p:nvSpPr>
          <p:cNvPr id="11295" name="Text Box 30"/>
          <p:cNvSpPr txBox="1">
            <a:spLocks noChangeArrowheads="1"/>
          </p:cNvSpPr>
          <p:nvPr/>
        </p:nvSpPr>
        <p:spPr bwMode="auto">
          <a:xfrm>
            <a:off x="7337425" y="3886200"/>
            <a:ext cx="279400" cy="306388"/>
          </a:xfrm>
          <a:prstGeom prst="rect">
            <a:avLst/>
          </a:prstGeom>
          <a:noFill/>
          <a:ln w="9525">
            <a:noFill/>
            <a:round/>
            <a:headEnd/>
            <a:tailEnd/>
          </a:ln>
        </p:spPr>
        <p:txBody>
          <a:bodyPr wrap="none" lIns="90000" tIns="46800" rIns="90000" bIns="46800">
            <a:spAutoFit/>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sz="1400" b="1">
                <a:solidFill>
                  <a:srgbClr val="000000"/>
                </a:solidFill>
              </a:rPr>
              <a:t>3</a:t>
            </a:r>
          </a:p>
        </p:txBody>
      </p:sp>
      <p:sp>
        <p:nvSpPr>
          <p:cNvPr id="11296" name="Text Box 31"/>
          <p:cNvSpPr txBox="1">
            <a:spLocks noChangeArrowheads="1"/>
          </p:cNvSpPr>
          <p:nvPr/>
        </p:nvSpPr>
        <p:spPr bwMode="auto">
          <a:xfrm>
            <a:off x="7718425" y="3886200"/>
            <a:ext cx="279400" cy="306388"/>
          </a:xfrm>
          <a:prstGeom prst="rect">
            <a:avLst/>
          </a:prstGeom>
          <a:noFill/>
          <a:ln w="9525">
            <a:noFill/>
            <a:round/>
            <a:headEnd/>
            <a:tailEnd/>
          </a:ln>
        </p:spPr>
        <p:txBody>
          <a:bodyPr wrap="none" lIns="90000" tIns="46800" rIns="90000" bIns="46800">
            <a:spAutoFit/>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sz="1400" b="1">
                <a:solidFill>
                  <a:srgbClr val="000000"/>
                </a:solidFill>
              </a:rPr>
              <a:t>0</a:t>
            </a:r>
          </a:p>
        </p:txBody>
      </p:sp>
      <p:sp>
        <p:nvSpPr>
          <p:cNvPr id="11297" name="Line 32"/>
          <p:cNvSpPr>
            <a:spLocks noChangeShapeType="1"/>
          </p:cNvSpPr>
          <p:nvPr/>
        </p:nvSpPr>
        <p:spPr bwMode="auto">
          <a:xfrm>
            <a:off x="8915400" y="4038600"/>
            <a:ext cx="1588" cy="304800"/>
          </a:xfrm>
          <a:prstGeom prst="line">
            <a:avLst/>
          </a:prstGeom>
          <a:noFill/>
          <a:ln w="9360" cap="sq">
            <a:solidFill>
              <a:srgbClr val="000000"/>
            </a:solidFill>
            <a:miter lim="800000"/>
            <a:headEnd/>
            <a:tailEnd type="triangle" w="med" len="med"/>
          </a:ln>
        </p:spPr>
        <p:txBody>
          <a:bodyPr/>
          <a:lstStyle/>
          <a:p>
            <a:endParaRPr lang="en-US"/>
          </a:p>
        </p:txBody>
      </p:sp>
      <p:sp>
        <p:nvSpPr>
          <p:cNvPr id="11298" name="Rectangle 33"/>
          <p:cNvSpPr>
            <a:spLocks noChangeArrowheads="1"/>
          </p:cNvSpPr>
          <p:nvPr/>
        </p:nvSpPr>
        <p:spPr bwMode="auto">
          <a:xfrm>
            <a:off x="1235075" y="4876800"/>
            <a:ext cx="1295400" cy="609600"/>
          </a:xfrm>
          <a:prstGeom prst="rect">
            <a:avLst/>
          </a:prstGeom>
          <a:noFill/>
          <a:ln w="9360" cap="sq">
            <a:solidFill>
              <a:srgbClr val="000000"/>
            </a:solidFill>
            <a:miter lim="800000"/>
            <a:headEnd/>
            <a:tailEnd/>
          </a:ln>
        </p:spPr>
        <p:txBody>
          <a:bodyPr wrap="none" anchor="ctr"/>
          <a:lstStyle/>
          <a:p>
            <a:endParaRPr lang="en-IN"/>
          </a:p>
        </p:txBody>
      </p:sp>
      <p:sp>
        <p:nvSpPr>
          <p:cNvPr id="11299" name="Line 34"/>
          <p:cNvSpPr>
            <a:spLocks noChangeShapeType="1"/>
          </p:cNvSpPr>
          <p:nvPr/>
        </p:nvSpPr>
        <p:spPr bwMode="auto">
          <a:xfrm>
            <a:off x="2225675" y="4876800"/>
            <a:ext cx="1588" cy="609600"/>
          </a:xfrm>
          <a:prstGeom prst="line">
            <a:avLst/>
          </a:prstGeom>
          <a:noFill/>
          <a:ln w="9360" cap="sq">
            <a:solidFill>
              <a:srgbClr val="000000"/>
            </a:solidFill>
            <a:miter lim="800000"/>
            <a:headEnd/>
            <a:tailEnd/>
          </a:ln>
        </p:spPr>
        <p:txBody>
          <a:bodyPr/>
          <a:lstStyle/>
          <a:p>
            <a:endParaRPr lang="en-US"/>
          </a:p>
        </p:txBody>
      </p:sp>
      <p:sp>
        <p:nvSpPr>
          <p:cNvPr id="11300" name="Line 35"/>
          <p:cNvSpPr>
            <a:spLocks noChangeShapeType="1"/>
          </p:cNvSpPr>
          <p:nvPr/>
        </p:nvSpPr>
        <p:spPr bwMode="auto">
          <a:xfrm>
            <a:off x="1539875" y="4876800"/>
            <a:ext cx="1588" cy="609600"/>
          </a:xfrm>
          <a:prstGeom prst="line">
            <a:avLst/>
          </a:prstGeom>
          <a:noFill/>
          <a:ln w="9360" cap="sq">
            <a:solidFill>
              <a:srgbClr val="000000"/>
            </a:solidFill>
            <a:miter lim="800000"/>
            <a:headEnd/>
            <a:tailEnd/>
          </a:ln>
        </p:spPr>
        <p:txBody>
          <a:bodyPr/>
          <a:lstStyle/>
          <a:p>
            <a:endParaRPr lang="en-US"/>
          </a:p>
        </p:txBody>
      </p:sp>
      <p:sp>
        <p:nvSpPr>
          <p:cNvPr id="11301" name="Rectangle 36"/>
          <p:cNvSpPr>
            <a:spLocks noChangeArrowheads="1"/>
          </p:cNvSpPr>
          <p:nvPr/>
        </p:nvSpPr>
        <p:spPr bwMode="auto">
          <a:xfrm>
            <a:off x="2759075" y="4876800"/>
            <a:ext cx="1295400" cy="609600"/>
          </a:xfrm>
          <a:prstGeom prst="rect">
            <a:avLst/>
          </a:prstGeom>
          <a:noFill/>
          <a:ln w="9360" cap="sq">
            <a:solidFill>
              <a:srgbClr val="000000"/>
            </a:solidFill>
            <a:miter lim="800000"/>
            <a:headEnd/>
            <a:tailEnd/>
          </a:ln>
        </p:spPr>
        <p:txBody>
          <a:bodyPr wrap="none" anchor="ctr"/>
          <a:lstStyle/>
          <a:p>
            <a:endParaRPr lang="en-IN"/>
          </a:p>
        </p:txBody>
      </p:sp>
      <p:sp>
        <p:nvSpPr>
          <p:cNvPr id="11302" name="Line 37"/>
          <p:cNvSpPr>
            <a:spLocks noChangeShapeType="1"/>
          </p:cNvSpPr>
          <p:nvPr/>
        </p:nvSpPr>
        <p:spPr bwMode="auto">
          <a:xfrm>
            <a:off x="3749675" y="4876800"/>
            <a:ext cx="1588" cy="609600"/>
          </a:xfrm>
          <a:prstGeom prst="line">
            <a:avLst/>
          </a:prstGeom>
          <a:noFill/>
          <a:ln w="9360" cap="sq">
            <a:solidFill>
              <a:srgbClr val="000000"/>
            </a:solidFill>
            <a:miter lim="800000"/>
            <a:headEnd/>
            <a:tailEnd/>
          </a:ln>
        </p:spPr>
        <p:txBody>
          <a:bodyPr/>
          <a:lstStyle/>
          <a:p>
            <a:endParaRPr lang="en-US"/>
          </a:p>
        </p:txBody>
      </p:sp>
      <p:sp>
        <p:nvSpPr>
          <p:cNvPr id="11303" name="Line 38"/>
          <p:cNvSpPr>
            <a:spLocks noChangeShapeType="1"/>
          </p:cNvSpPr>
          <p:nvPr/>
        </p:nvSpPr>
        <p:spPr bwMode="auto">
          <a:xfrm>
            <a:off x="3063875" y="4876800"/>
            <a:ext cx="1588" cy="609600"/>
          </a:xfrm>
          <a:prstGeom prst="line">
            <a:avLst/>
          </a:prstGeom>
          <a:noFill/>
          <a:ln w="9360" cap="sq">
            <a:solidFill>
              <a:srgbClr val="000000"/>
            </a:solidFill>
            <a:miter lim="800000"/>
            <a:headEnd/>
            <a:tailEnd/>
          </a:ln>
        </p:spPr>
        <p:txBody>
          <a:bodyPr/>
          <a:lstStyle/>
          <a:p>
            <a:endParaRPr lang="en-US"/>
          </a:p>
        </p:txBody>
      </p:sp>
      <p:sp>
        <p:nvSpPr>
          <p:cNvPr id="11304" name="Rectangle 39"/>
          <p:cNvSpPr>
            <a:spLocks noChangeArrowheads="1"/>
          </p:cNvSpPr>
          <p:nvPr/>
        </p:nvSpPr>
        <p:spPr bwMode="auto">
          <a:xfrm>
            <a:off x="4283075" y="4876800"/>
            <a:ext cx="1295400" cy="609600"/>
          </a:xfrm>
          <a:prstGeom prst="rect">
            <a:avLst/>
          </a:prstGeom>
          <a:noFill/>
          <a:ln w="9360" cap="sq">
            <a:solidFill>
              <a:srgbClr val="000000"/>
            </a:solidFill>
            <a:miter lim="800000"/>
            <a:headEnd/>
            <a:tailEnd/>
          </a:ln>
        </p:spPr>
        <p:txBody>
          <a:bodyPr wrap="none" anchor="ctr"/>
          <a:lstStyle/>
          <a:p>
            <a:endParaRPr lang="en-IN"/>
          </a:p>
        </p:txBody>
      </p:sp>
      <p:sp>
        <p:nvSpPr>
          <p:cNvPr id="11305" name="Line 40"/>
          <p:cNvSpPr>
            <a:spLocks noChangeShapeType="1"/>
          </p:cNvSpPr>
          <p:nvPr/>
        </p:nvSpPr>
        <p:spPr bwMode="auto">
          <a:xfrm>
            <a:off x="5273675" y="4876800"/>
            <a:ext cx="1588" cy="609600"/>
          </a:xfrm>
          <a:prstGeom prst="line">
            <a:avLst/>
          </a:prstGeom>
          <a:noFill/>
          <a:ln w="9360" cap="sq">
            <a:solidFill>
              <a:srgbClr val="000000"/>
            </a:solidFill>
            <a:miter lim="800000"/>
            <a:headEnd/>
            <a:tailEnd/>
          </a:ln>
        </p:spPr>
        <p:txBody>
          <a:bodyPr/>
          <a:lstStyle/>
          <a:p>
            <a:endParaRPr lang="en-US"/>
          </a:p>
        </p:txBody>
      </p:sp>
      <p:sp>
        <p:nvSpPr>
          <p:cNvPr id="11306" name="Line 41"/>
          <p:cNvSpPr>
            <a:spLocks noChangeShapeType="1"/>
          </p:cNvSpPr>
          <p:nvPr/>
        </p:nvSpPr>
        <p:spPr bwMode="auto">
          <a:xfrm>
            <a:off x="4587875" y="4876800"/>
            <a:ext cx="1588" cy="609600"/>
          </a:xfrm>
          <a:prstGeom prst="line">
            <a:avLst/>
          </a:prstGeom>
          <a:noFill/>
          <a:ln w="9360" cap="sq">
            <a:solidFill>
              <a:srgbClr val="000000"/>
            </a:solidFill>
            <a:miter lim="800000"/>
            <a:headEnd/>
            <a:tailEnd/>
          </a:ln>
        </p:spPr>
        <p:txBody>
          <a:bodyPr/>
          <a:lstStyle/>
          <a:p>
            <a:endParaRPr lang="en-US"/>
          </a:p>
        </p:txBody>
      </p:sp>
      <p:sp>
        <p:nvSpPr>
          <p:cNvPr id="11307" name="Text Box 42"/>
          <p:cNvSpPr txBox="1">
            <a:spLocks noChangeArrowheads="1"/>
          </p:cNvSpPr>
          <p:nvPr/>
        </p:nvSpPr>
        <p:spPr bwMode="auto">
          <a:xfrm>
            <a:off x="1241425" y="5040313"/>
            <a:ext cx="279400" cy="306387"/>
          </a:xfrm>
          <a:prstGeom prst="rect">
            <a:avLst/>
          </a:prstGeom>
          <a:noFill/>
          <a:ln w="9525">
            <a:noFill/>
            <a:round/>
            <a:headEnd/>
            <a:tailEnd/>
          </a:ln>
        </p:spPr>
        <p:txBody>
          <a:bodyPr wrap="none" lIns="90000" tIns="46800" rIns="90000" bIns="46800">
            <a:spAutoFit/>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sz="1400" b="1">
                <a:solidFill>
                  <a:srgbClr val="000000"/>
                </a:solidFill>
              </a:rPr>
              <a:t>4</a:t>
            </a:r>
          </a:p>
        </p:txBody>
      </p:sp>
      <p:sp>
        <p:nvSpPr>
          <p:cNvPr id="11308" name="Text Box 43"/>
          <p:cNvSpPr txBox="1">
            <a:spLocks noChangeArrowheads="1"/>
          </p:cNvSpPr>
          <p:nvPr/>
        </p:nvSpPr>
        <p:spPr bwMode="auto">
          <a:xfrm>
            <a:off x="1698625" y="5029200"/>
            <a:ext cx="279400" cy="306388"/>
          </a:xfrm>
          <a:prstGeom prst="rect">
            <a:avLst/>
          </a:prstGeom>
          <a:noFill/>
          <a:ln w="9525">
            <a:noFill/>
            <a:round/>
            <a:headEnd/>
            <a:tailEnd/>
          </a:ln>
        </p:spPr>
        <p:txBody>
          <a:bodyPr wrap="none" lIns="90000" tIns="46800" rIns="90000" bIns="46800">
            <a:spAutoFit/>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sz="1400" b="1">
                <a:solidFill>
                  <a:srgbClr val="000000"/>
                </a:solidFill>
              </a:rPr>
              <a:t>6</a:t>
            </a:r>
          </a:p>
        </p:txBody>
      </p:sp>
      <p:sp>
        <p:nvSpPr>
          <p:cNvPr id="11309" name="Text Box 44"/>
          <p:cNvSpPr txBox="1">
            <a:spLocks noChangeArrowheads="1"/>
          </p:cNvSpPr>
          <p:nvPr/>
        </p:nvSpPr>
        <p:spPr bwMode="auto">
          <a:xfrm>
            <a:off x="2689225" y="5029200"/>
            <a:ext cx="379413" cy="306388"/>
          </a:xfrm>
          <a:prstGeom prst="rect">
            <a:avLst/>
          </a:prstGeom>
          <a:noFill/>
          <a:ln w="9525">
            <a:noFill/>
            <a:round/>
            <a:headEnd/>
            <a:tailEnd/>
          </a:ln>
        </p:spPr>
        <p:txBody>
          <a:bodyPr wrap="none" lIns="90000" tIns="46800" rIns="90000" bIns="46800">
            <a:spAutoFit/>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sz="1400" b="1">
                <a:solidFill>
                  <a:srgbClr val="000000"/>
                </a:solidFill>
              </a:rPr>
              <a:t>10</a:t>
            </a:r>
          </a:p>
        </p:txBody>
      </p:sp>
      <p:sp>
        <p:nvSpPr>
          <p:cNvPr id="11310" name="Text Box 45"/>
          <p:cNvSpPr txBox="1">
            <a:spLocks noChangeArrowheads="1"/>
          </p:cNvSpPr>
          <p:nvPr/>
        </p:nvSpPr>
        <p:spPr bwMode="auto">
          <a:xfrm>
            <a:off x="3146425" y="5029200"/>
            <a:ext cx="279400" cy="306388"/>
          </a:xfrm>
          <a:prstGeom prst="rect">
            <a:avLst/>
          </a:prstGeom>
          <a:noFill/>
          <a:ln w="9525">
            <a:noFill/>
            <a:round/>
            <a:headEnd/>
            <a:tailEnd/>
          </a:ln>
        </p:spPr>
        <p:txBody>
          <a:bodyPr wrap="none" lIns="90000" tIns="46800" rIns="90000" bIns="46800">
            <a:spAutoFit/>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sz="1400" b="1">
                <a:solidFill>
                  <a:srgbClr val="000000"/>
                </a:solidFill>
              </a:rPr>
              <a:t>4</a:t>
            </a:r>
          </a:p>
        </p:txBody>
      </p:sp>
      <p:sp>
        <p:nvSpPr>
          <p:cNvPr id="11311" name="Text Box 46"/>
          <p:cNvSpPr txBox="1">
            <a:spLocks noChangeArrowheads="1"/>
          </p:cNvSpPr>
          <p:nvPr/>
        </p:nvSpPr>
        <p:spPr bwMode="auto">
          <a:xfrm>
            <a:off x="4213225" y="5029200"/>
            <a:ext cx="379413" cy="306388"/>
          </a:xfrm>
          <a:prstGeom prst="rect">
            <a:avLst/>
          </a:prstGeom>
          <a:noFill/>
          <a:ln w="9525">
            <a:noFill/>
            <a:round/>
            <a:headEnd/>
            <a:tailEnd/>
          </a:ln>
        </p:spPr>
        <p:txBody>
          <a:bodyPr wrap="none" lIns="90000" tIns="46800" rIns="90000" bIns="46800">
            <a:spAutoFit/>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sz="1400" b="1">
                <a:solidFill>
                  <a:srgbClr val="000000"/>
                </a:solidFill>
              </a:rPr>
              <a:t>12</a:t>
            </a:r>
          </a:p>
        </p:txBody>
      </p:sp>
      <p:sp>
        <p:nvSpPr>
          <p:cNvPr id="11312" name="Text Box 47"/>
          <p:cNvSpPr txBox="1">
            <a:spLocks noChangeArrowheads="1"/>
          </p:cNvSpPr>
          <p:nvPr/>
        </p:nvSpPr>
        <p:spPr bwMode="auto">
          <a:xfrm>
            <a:off x="4670425" y="5029200"/>
            <a:ext cx="279400" cy="306388"/>
          </a:xfrm>
          <a:prstGeom prst="rect">
            <a:avLst/>
          </a:prstGeom>
          <a:noFill/>
          <a:ln w="9525">
            <a:noFill/>
            <a:round/>
            <a:headEnd/>
            <a:tailEnd/>
          </a:ln>
        </p:spPr>
        <p:txBody>
          <a:bodyPr wrap="none" lIns="90000" tIns="46800" rIns="90000" bIns="46800">
            <a:spAutoFit/>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sz="1400" b="1">
                <a:solidFill>
                  <a:srgbClr val="000000"/>
                </a:solidFill>
              </a:rPr>
              <a:t>1</a:t>
            </a:r>
          </a:p>
        </p:txBody>
      </p:sp>
      <p:sp>
        <p:nvSpPr>
          <p:cNvPr id="11313" name="Line 48"/>
          <p:cNvSpPr>
            <a:spLocks noChangeShapeType="1"/>
          </p:cNvSpPr>
          <p:nvPr/>
        </p:nvSpPr>
        <p:spPr bwMode="auto">
          <a:xfrm>
            <a:off x="2378075" y="5181600"/>
            <a:ext cx="381000" cy="1588"/>
          </a:xfrm>
          <a:prstGeom prst="line">
            <a:avLst/>
          </a:prstGeom>
          <a:noFill/>
          <a:ln w="9360" cap="sq">
            <a:solidFill>
              <a:srgbClr val="000000"/>
            </a:solidFill>
            <a:miter lim="800000"/>
            <a:headEnd/>
            <a:tailEnd type="triangle" w="med" len="med"/>
          </a:ln>
        </p:spPr>
        <p:txBody>
          <a:bodyPr/>
          <a:lstStyle/>
          <a:p>
            <a:endParaRPr lang="en-US"/>
          </a:p>
        </p:txBody>
      </p:sp>
      <p:sp>
        <p:nvSpPr>
          <p:cNvPr id="11314" name="Line 49"/>
          <p:cNvSpPr>
            <a:spLocks noChangeShapeType="1"/>
          </p:cNvSpPr>
          <p:nvPr/>
        </p:nvSpPr>
        <p:spPr bwMode="auto">
          <a:xfrm>
            <a:off x="3902075" y="5181600"/>
            <a:ext cx="381000" cy="1588"/>
          </a:xfrm>
          <a:prstGeom prst="line">
            <a:avLst/>
          </a:prstGeom>
          <a:noFill/>
          <a:ln w="9360" cap="sq">
            <a:solidFill>
              <a:srgbClr val="000000"/>
            </a:solidFill>
            <a:miter lim="800000"/>
            <a:headEnd/>
            <a:tailEnd type="triangle" w="med" len="med"/>
          </a:ln>
        </p:spPr>
        <p:txBody>
          <a:bodyPr/>
          <a:lstStyle/>
          <a:p>
            <a:endParaRPr lang="en-US"/>
          </a:p>
        </p:txBody>
      </p:sp>
      <p:sp>
        <p:nvSpPr>
          <p:cNvPr id="11315" name="Rectangle 50"/>
          <p:cNvSpPr>
            <a:spLocks noChangeArrowheads="1"/>
          </p:cNvSpPr>
          <p:nvPr/>
        </p:nvSpPr>
        <p:spPr bwMode="auto">
          <a:xfrm>
            <a:off x="5807075" y="4876800"/>
            <a:ext cx="1295400" cy="609600"/>
          </a:xfrm>
          <a:prstGeom prst="rect">
            <a:avLst/>
          </a:prstGeom>
          <a:noFill/>
          <a:ln w="9360" cap="sq">
            <a:solidFill>
              <a:srgbClr val="000000"/>
            </a:solidFill>
            <a:miter lim="800000"/>
            <a:headEnd/>
            <a:tailEnd/>
          </a:ln>
        </p:spPr>
        <p:txBody>
          <a:bodyPr wrap="none" anchor="ctr"/>
          <a:lstStyle/>
          <a:p>
            <a:endParaRPr lang="en-IN"/>
          </a:p>
        </p:txBody>
      </p:sp>
      <p:sp>
        <p:nvSpPr>
          <p:cNvPr id="11316" name="Line 51"/>
          <p:cNvSpPr>
            <a:spLocks noChangeShapeType="1"/>
          </p:cNvSpPr>
          <p:nvPr/>
        </p:nvSpPr>
        <p:spPr bwMode="auto">
          <a:xfrm>
            <a:off x="6797675" y="4876800"/>
            <a:ext cx="1588" cy="609600"/>
          </a:xfrm>
          <a:prstGeom prst="line">
            <a:avLst/>
          </a:prstGeom>
          <a:noFill/>
          <a:ln w="9360" cap="sq">
            <a:solidFill>
              <a:srgbClr val="000000"/>
            </a:solidFill>
            <a:miter lim="800000"/>
            <a:headEnd/>
            <a:tailEnd/>
          </a:ln>
        </p:spPr>
        <p:txBody>
          <a:bodyPr/>
          <a:lstStyle/>
          <a:p>
            <a:endParaRPr lang="en-US"/>
          </a:p>
        </p:txBody>
      </p:sp>
      <p:sp>
        <p:nvSpPr>
          <p:cNvPr id="11317" name="Line 52"/>
          <p:cNvSpPr>
            <a:spLocks noChangeShapeType="1"/>
          </p:cNvSpPr>
          <p:nvPr/>
        </p:nvSpPr>
        <p:spPr bwMode="auto">
          <a:xfrm>
            <a:off x="6111875" y="4876800"/>
            <a:ext cx="1588" cy="609600"/>
          </a:xfrm>
          <a:prstGeom prst="line">
            <a:avLst/>
          </a:prstGeom>
          <a:noFill/>
          <a:ln w="9360" cap="sq">
            <a:solidFill>
              <a:srgbClr val="000000"/>
            </a:solidFill>
            <a:miter lim="800000"/>
            <a:headEnd/>
            <a:tailEnd/>
          </a:ln>
        </p:spPr>
        <p:txBody>
          <a:bodyPr/>
          <a:lstStyle/>
          <a:p>
            <a:endParaRPr lang="en-US"/>
          </a:p>
        </p:txBody>
      </p:sp>
      <p:sp>
        <p:nvSpPr>
          <p:cNvPr id="11318" name="Text Box 53"/>
          <p:cNvSpPr txBox="1">
            <a:spLocks noChangeArrowheads="1"/>
          </p:cNvSpPr>
          <p:nvPr/>
        </p:nvSpPr>
        <p:spPr bwMode="auto">
          <a:xfrm>
            <a:off x="5813425" y="5029200"/>
            <a:ext cx="279400" cy="306388"/>
          </a:xfrm>
          <a:prstGeom prst="rect">
            <a:avLst/>
          </a:prstGeom>
          <a:noFill/>
          <a:ln w="9525">
            <a:noFill/>
            <a:round/>
            <a:headEnd/>
            <a:tailEnd/>
          </a:ln>
        </p:spPr>
        <p:txBody>
          <a:bodyPr wrap="none" lIns="90000" tIns="46800" rIns="90000" bIns="46800">
            <a:spAutoFit/>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sz="1400" b="1">
                <a:solidFill>
                  <a:srgbClr val="000000"/>
                </a:solidFill>
              </a:rPr>
              <a:t>8</a:t>
            </a:r>
          </a:p>
        </p:txBody>
      </p:sp>
      <p:sp>
        <p:nvSpPr>
          <p:cNvPr id="11319" name="Text Box 54"/>
          <p:cNvSpPr txBox="1">
            <a:spLocks noChangeArrowheads="1"/>
          </p:cNvSpPr>
          <p:nvPr/>
        </p:nvSpPr>
        <p:spPr bwMode="auto">
          <a:xfrm>
            <a:off x="6194425" y="5029200"/>
            <a:ext cx="279400" cy="306388"/>
          </a:xfrm>
          <a:prstGeom prst="rect">
            <a:avLst/>
          </a:prstGeom>
          <a:noFill/>
          <a:ln w="9525">
            <a:noFill/>
            <a:round/>
            <a:headEnd/>
            <a:tailEnd/>
          </a:ln>
        </p:spPr>
        <p:txBody>
          <a:bodyPr wrap="none" lIns="90000" tIns="46800" rIns="90000" bIns="46800">
            <a:spAutoFit/>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sz="1400" b="1">
                <a:solidFill>
                  <a:srgbClr val="000000"/>
                </a:solidFill>
              </a:rPr>
              <a:t>0</a:t>
            </a:r>
          </a:p>
        </p:txBody>
      </p:sp>
      <p:sp>
        <p:nvSpPr>
          <p:cNvPr id="11320" name="Line 55"/>
          <p:cNvSpPr>
            <a:spLocks noChangeShapeType="1"/>
          </p:cNvSpPr>
          <p:nvPr/>
        </p:nvSpPr>
        <p:spPr bwMode="auto">
          <a:xfrm>
            <a:off x="5426075" y="5181600"/>
            <a:ext cx="381000" cy="1588"/>
          </a:xfrm>
          <a:prstGeom prst="line">
            <a:avLst/>
          </a:prstGeom>
          <a:noFill/>
          <a:ln w="9360" cap="sq">
            <a:solidFill>
              <a:srgbClr val="000000"/>
            </a:solidFill>
            <a:miter lim="800000"/>
            <a:headEnd/>
            <a:tailEnd type="triangle" w="med" len="med"/>
          </a:ln>
        </p:spPr>
        <p:txBody>
          <a:bodyPr/>
          <a:lstStyle/>
          <a:p>
            <a:endParaRPr lang="en-US"/>
          </a:p>
        </p:txBody>
      </p:sp>
      <p:sp>
        <p:nvSpPr>
          <p:cNvPr id="11321" name="Text Box 56"/>
          <p:cNvSpPr txBox="1">
            <a:spLocks noChangeArrowheads="1"/>
          </p:cNvSpPr>
          <p:nvPr/>
        </p:nvSpPr>
        <p:spPr bwMode="auto">
          <a:xfrm>
            <a:off x="533400" y="3810000"/>
            <a:ext cx="552450" cy="460375"/>
          </a:xfrm>
          <a:prstGeom prst="rect">
            <a:avLst/>
          </a:prstGeom>
          <a:noFill/>
          <a:ln w="9525">
            <a:noFill/>
            <a:round/>
            <a:headEnd/>
            <a:tailEnd/>
          </a:ln>
        </p:spPr>
        <p:txBody>
          <a:bodyPr wrap="none" lIns="90000" tIns="46800" rIns="90000" bIns="46800">
            <a:spAutoFit/>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sz="2400">
                <a:solidFill>
                  <a:srgbClr val="000000"/>
                </a:solidFill>
              </a:rPr>
              <a:t>P1</a:t>
            </a:r>
          </a:p>
        </p:txBody>
      </p:sp>
      <p:sp>
        <p:nvSpPr>
          <p:cNvPr id="11322" name="Text Box 57"/>
          <p:cNvSpPr txBox="1">
            <a:spLocks noChangeArrowheads="1"/>
          </p:cNvSpPr>
          <p:nvPr/>
        </p:nvSpPr>
        <p:spPr bwMode="auto">
          <a:xfrm>
            <a:off x="533400" y="4953000"/>
            <a:ext cx="552450" cy="460375"/>
          </a:xfrm>
          <a:prstGeom prst="rect">
            <a:avLst/>
          </a:prstGeom>
          <a:noFill/>
          <a:ln w="9525">
            <a:noFill/>
            <a:round/>
            <a:headEnd/>
            <a:tailEnd/>
          </a:ln>
        </p:spPr>
        <p:txBody>
          <a:bodyPr wrap="none" lIns="90000" tIns="46800" rIns="90000" bIns="46800">
            <a:spAutoFit/>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sz="2400">
                <a:solidFill>
                  <a:srgbClr val="000000"/>
                </a:solidFill>
              </a:rPr>
              <a:t>P2</a:t>
            </a:r>
          </a:p>
        </p:txBody>
      </p:sp>
      <p:sp>
        <p:nvSpPr>
          <p:cNvPr id="11323" name="Line 58"/>
          <p:cNvSpPr>
            <a:spLocks noChangeShapeType="1"/>
          </p:cNvSpPr>
          <p:nvPr/>
        </p:nvSpPr>
        <p:spPr bwMode="auto">
          <a:xfrm flipH="1">
            <a:off x="8456613" y="4038600"/>
            <a:ext cx="460375" cy="1588"/>
          </a:xfrm>
          <a:prstGeom prst="line">
            <a:avLst/>
          </a:prstGeom>
          <a:noFill/>
          <a:ln w="9360" cap="sq">
            <a:solidFill>
              <a:srgbClr val="000000"/>
            </a:solidFill>
            <a:miter lim="800000"/>
            <a:headEnd/>
            <a:tailEnd/>
          </a:ln>
        </p:spPr>
        <p:txBody>
          <a:bodyPr/>
          <a:lstStyle/>
          <a:p>
            <a:endParaRPr lang="en-US"/>
          </a:p>
        </p:txBody>
      </p:sp>
      <p:sp>
        <p:nvSpPr>
          <p:cNvPr id="11324" name="Line 59"/>
          <p:cNvSpPr>
            <a:spLocks noChangeShapeType="1"/>
          </p:cNvSpPr>
          <p:nvPr/>
        </p:nvSpPr>
        <p:spPr bwMode="auto">
          <a:xfrm>
            <a:off x="8763000" y="4343400"/>
            <a:ext cx="304800" cy="1588"/>
          </a:xfrm>
          <a:prstGeom prst="line">
            <a:avLst/>
          </a:prstGeom>
          <a:noFill/>
          <a:ln w="9360" cap="sq">
            <a:solidFill>
              <a:srgbClr val="000000"/>
            </a:solidFill>
            <a:miter lim="800000"/>
            <a:headEnd/>
            <a:tailEnd/>
          </a:ln>
        </p:spPr>
        <p:txBody>
          <a:bodyPr/>
          <a:lstStyle/>
          <a:p>
            <a:endParaRPr lang="en-US"/>
          </a:p>
        </p:txBody>
      </p:sp>
      <p:sp>
        <p:nvSpPr>
          <p:cNvPr id="11325" name="Line 60"/>
          <p:cNvSpPr>
            <a:spLocks noChangeShapeType="1"/>
          </p:cNvSpPr>
          <p:nvPr/>
        </p:nvSpPr>
        <p:spPr bwMode="auto">
          <a:xfrm>
            <a:off x="8839200" y="4419600"/>
            <a:ext cx="152400" cy="1588"/>
          </a:xfrm>
          <a:prstGeom prst="line">
            <a:avLst/>
          </a:prstGeom>
          <a:noFill/>
          <a:ln w="9360" cap="sq">
            <a:solidFill>
              <a:srgbClr val="000000"/>
            </a:solidFill>
            <a:miter lim="800000"/>
            <a:headEnd/>
            <a:tailEnd/>
          </a:ln>
        </p:spPr>
        <p:txBody>
          <a:bodyPr/>
          <a:lstStyle/>
          <a:p>
            <a:endParaRPr lang="en-US"/>
          </a:p>
        </p:txBody>
      </p:sp>
      <p:sp>
        <p:nvSpPr>
          <p:cNvPr id="11326" name="Line 61"/>
          <p:cNvSpPr>
            <a:spLocks noChangeShapeType="1"/>
          </p:cNvSpPr>
          <p:nvPr/>
        </p:nvSpPr>
        <p:spPr bwMode="auto">
          <a:xfrm>
            <a:off x="7391400" y="5181600"/>
            <a:ext cx="1588" cy="304800"/>
          </a:xfrm>
          <a:prstGeom prst="line">
            <a:avLst/>
          </a:prstGeom>
          <a:noFill/>
          <a:ln w="9360" cap="sq">
            <a:solidFill>
              <a:srgbClr val="000000"/>
            </a:solidFill>
            <a:miter lim="800000"/>
            <a:headEnd/>
            <a:tailEnd type="triangle" w="med" len="med"/>
          </a:ln>
        </p:spPr>
        <p:txBody>
          <a:bodyPr/>
          <a:lstStyle/>
          <a:p>
            <a:endParaRPr lang="en-US"/>
          </a:p>
        </p:txBody>
      </p:sp>
      <p:sp>
        <p:nvSpPr>
          <p:cNvPr id="11327" name="Line 62"/>
          <p:cNvSpPr>
            <a:spLocks noChangeShapeType="1"/>
          </p:cNvSpPr>
          <p:nvPr/>
        </p:nvSpPr>
        <p:spPr bwMode="auto">
          <a:xfrm flipH="1">
            <a:off x="6932613" y="5181600"/>
            <a:ext cx="460375" cy="1588"/>
          </a:xfrm>
          <a:prstGeom prst="line">
            <a:avLst/>
          </a:prstGeom>
          <a:noFill/>
          <a:ln w="9360" cap="sq">
            <a:solidFill>
              <a:srgbClr val="000000"/>
            </a:solidFill>
            <a:miter lim="800000"/>
            <a:headEnd/>
            <a:tailEnd/>
          </a:ln>
        </p:spPr>
        <p:txBody>
          <a:bodyPr/>
          <a:lstStyle/>
          <a:p>
            <a:endParaRPr lang="en-US"/>
          </a:p>
        </p:txBody>
      </p:sp>
      <p:sp>
        <p:nvSpPr>
          <p:cNvPr id="11328" name="Line 63"/>
          <p:cNvSpPr>
            <a:spLocks noChangeShapeType="1"/>
          </p:cNvSpPr>
          <p:nvPr/>
        </p:nvSpPr>
        <p:spPr bwMode="auto">
          <a:xfrm>
            <a:off x="7239000" y="5486400"/>
            <a:ext cx="304800" cy="1588"/>
          </a:xfrm>
          <a:prstGeom prst="line">
            <a:avLst/>
          </a:prstGeom>
          <a:noFill/>
          <a:ln w="9360" cap="sq">
            <a:solidFill>
              <a:srgbClr val="000000"/>
            </a:solidFill>
            <a:miter lim="800000"/>
            <a:headEnd/>
            <a:tailEnd/>
          </a:ln>
        </p:spPr>
        <p:txBody>
          <a:bodyPr/>
          <a:lstStyle/>
          <a:p>
            <a:endParaRPr lang="en-US"/>
          </a:p>
        </p:txBody>
      </p:sp>
      <p:sp>
        <p:nvSpPr>
          <p:cNvPr id="11329" name="Line 64"/>
          <p:cNvSpPr>
            <a:spLocks noChangeShapeType="1"/>
          </p:cNvSpPr>
          <p:nvPr/>
        </p:nvSpPr>
        <p:spPr bwMode="auto">
          <a:xfrm>
            <a:off x="7315200" y="5562600"/>
            <a:ext cx="152400" cy="1588"/>
          </a:xfrm>
          <a:prstGeom prst="line">
            <a:avLst/>
          </a:prstGeom>
          <a:noFill/>
          <a:ln w="9360" cap="sq">
            <a:solidFill>
              <a:srgbClr val="000000"/>
            </a:solidFill>
            <a:miter lim="800000"/>
            <a:headEnd/>
            <a:tailEnd/>
          </a:ln>
        </p:spPr>
        <p:txBody>
          <a:bodyPr/>
          <a:lstStyle/>
          <a:p>
            <a:endParaRPr lang="en-US"/>
          </a:p>
        </p:txBody>
      </p:sp>
      <p:sp>
        <p:nvSpPr>
          <p:cNvPr id="11330" name="Line 65"/>
          <p:cNvSpPr>
            <a:spLocks noChangeShapeType="1"/>
          </p:cNvSpPr>
          <p:nvPr/>
        </p:nvSpPr>
        <p:spPr bwMode="auto">
          <a:xfrm>
            <a:off x="1219200" y="5715000"/>
            <a:ext cx="990600" cy="1588"/>
          </a:xfrm>
          <a:prstGeom prst="line">
            <a:avLst/>
          </a:prstGeom>
          <a:noFill/>
          <a:ln w="9360" cap="sq">
            <a:solidFill>
              <a:srgbClr val="000000"/>
            </a:solidFill>
            <a:miter lim="800000"/>
            <a:headEnd/>
            <a:tailEnd/>
          </a:ln>
        </p:spPr>
        <p:txBody>
          <a:bodyPr/>
          <a:lstStyle/>
          <a:p>
            <a:endParaRPr lang="en-US"/>
          </a:p>
        </p:txBody>
      </p:sp>
      <p:sp>
        <p:nvSpPr>
          <p:cNvPr id="11331" name="Line 66"/>
          <p:cNvSpPr>
            <a:spLocks noChangeShapeType="1"/>
          </p:cNvSpPr>
          <p:nvPr/>
        </p:nvSpPr>
        <p:spPr bwMode="auto">
          <a:xfrm flipV="1">
            <a:off x="1219200" y="5561013"/>
            <a:ext cx="1588" cy="155575"/>
          </a:xfrm>
          <a:prstGeom prst="line">
            <a:avLst/>
          </a:prstGeom>
          <a:noFill/>
          <a:ln w="9360" cap="sq">
            <a:solidFill>
              <a:srgbClr val="000000"/>
            </a:solidFill>
            <a:miter lim="800000"/>
            <a:headEnd/>
            <a:tailEnd/>
          </a:ln>
        </p:spPr>
        <p:txBody>
          <a:bodyPr/>
          <a:lstStyle/>
          <a:p>
            <a:endParaRPr lang="en-US"/>
          </a:p>
        </p:txBody>
      </p:sp>
      <p:sp>
        <p:nvSpPr>
          <p:cNvPr id="11332" name="Line 67"/>
          <p:cNvSpPr>
            <a:spLocks noChangeShapeType="1"/>
          </p:cNvSpPr>
          <p:nvPr/>
        </p:nvSpPr>
        <p:spPr bwMode="auto">
          <a:xfrm flipV="1">
            <a:off x="2209800" y="5561013"/>
            <a:ext cx="1588" cy="155575"/>
          </a:xfrm>
          <a:prstGeom prst="line">
            <a:avLst/>
          </a:prstGeom>
          <a:noFill/>
          <a:ln w="9360" cap="sq">
            <a:solidFill>
              <a:srgbClr val="000000"/>
            </a:solidFill>
            <a:miter lim="800000"/>
            <a:headEnd/>
            <a:tailEnd/>
          </a:ln>
        </p:spPr>
        <p:txBody>
          <a:bodyPr/>
          <a:lstStyle/>
          <a:p>
            <a:endParaRPr lang="en-US"/>
          </a:p>
        </p:txBody>
      </p:sp>
      <p:sp>
        <p:nvSpPr>
          <p:cNvPr id="11333" name="Line 68"/>
          <p:cNvSpPr>
            <a:spLocks noChangeShapeType="1"/>
          </p:cNvSpPr>
          <p:nvPr/>
        </p:nvSpPr>
        <p:spPr bwMode="auto">
          <a:xfrm>
            <a:off x="1676400" y="5715000"/>
            <a:ext cx="228600" cy="228600"/>
          </a:xfrm>
          <a:prstGeom prst="line">
            <a:avLst/>
          </a:prstGeom>
          <a:noFill/>
          <a:ln w="9360" cap="sq">
            <a:solidFill>
              <a:srgbClr val="009900"/>
            </a:solidFill>
            <a:miter lim="800000"/>
            <a:headEnd/>
            <a:tailEnd type="triangle" w="med" len="med"/>
          </a:ln>
        </p:spPr>
        <p:txBody>
          <a:bodyPr/>
          <a:lstStyle/>
          <a:p>
            <a:endParaRPr lang="en-US"/>
          </a:p>
        </p:txBody>
      </p:sp>
      <p:sp>
        <p:nvSpPr>
          <p:cNvPr id="11334" name="Line 69"/>
          <p:cNvSpPr>
            <a:spLocks noChangeShapeType="1"/>
          </p:cNvSpPr>
          <p:nvPr/>
        </p:nvSpPr>
        <p:spPr bwMode="auto">
          <a:xfrm flipV="1">
            <a:off x="2209800" y="4722813"/>
            <a:ext cx="1588" cy="79375"/>
          </a:xfrm>
          <a:prstGeom prst="line">
            <a:avLst/>
          </a:prstGeom>
          <a:noFill/>
          <a:ln w="9360" cap="sq">
            <a:solidFill>
              <a:srgbClr val="000000"/>
            </a:solidFill>
            <a:miter lim="800000"/>
            <a:headEnd/>
            <a:tailEnd/>
          </a:ln>
        </p:spPr>
        <p:txBody>
          <a:bodyPr/>
          <a:lstStyle/>
          <a:p>
            <a:endParaRPr lang="en-US"/>
          </a:p>
        </p:txBody>
      </p:sp>
      <p:sp>
        <p:nvSpPr>
          <p:cNvPr id="11335" name="Line 70"/>
          <p:cNvSpPr>
            <a:spLocks noChangeShapeType="1"/>
          </p:cNvSpPr>
          <p:nvPr/>
        </p:nvSpPr>
        <p:spPr bwMode="auto">
          <a:xfrm>
            <a:off x="2209800" y="4724400"/>
            <a:ext cx="304800" cy="1588"/>
          </a:xfrm>
          <a:prstGeom prst="line">
            <a:avLst/>
          </a:prstGeom>
          <a:noFill/>
          <a:ln w="9360" cap="sq">
            <a:solidFill>
              <a:srgbClr val="000000"/>
            </a:solidFill>
            <a:miter lim="800000"/>
            <a:headEnd/>
            <a:tailEnd/>
          </a:ln>
        </p:spPr>
        <p:txBody>
          <a:bodyPr/>
          <a:lstStyle/>
          <a:p>
            <a:endParaRPr lang="en-US"/>
          </a:p>
        </p:txBody>
      </p:sp>
      <p:sp>
        <p:nvSpPr>
          <p:cNvPr id="11336" name="Line 71"/>
          <p:cNvSpPr>
            <a:spLocks noChangeShapeType="1"/>
          </p:cNvSpPr>
          <p:nvPr/>
        </p:nvSpPr>
        <p:spPr bwMode="auto">
          <a:xfrm flipV="1">
            <a:off x="2514600" y="4722813"/>
            <a:ext cx="1588" cy="79375"/>
          </a:xfrm>
          <a:prstGeom prst="line">
            <a:avLst/>
          </a:prstGeom>
          <a:noFill/>
          <a:ln w="9360" cap="sq">
            <a:solidFill>
              <a:srgbClr val="000000"/>
            </a:solidFill>
            <a:miter lim="800000"/>
            <a:headEnd/>
            <a:tailEnd/>
          </a:ln>
        </p:spPr>
        <p:txBody>
          <a:bodyPr/>
          <a:lstStyle/>
          <a:p>
            <a:endParaRPr lang="en-US"/>
          </a:p>
        </p:txBody>
      </p:sp>
      <p:sp>
        <p:nvSpPr>
          <p:cNvPr id="11337" name="Line 72"/>
          <p:cNvSpPr>
            <a:spLocks noChangeShapeType="1"/>
          </p:cNvSpPr>
          <p:nvPr/>
        </p:nvSpPr>
        <p:spPr bwMode="auto">
          <a:xfrm flipV="1">
            <a:off x="2514600" y="4646613"/>
            <a:ext cx="304800" cy="79375"/>
          </a:xfrm>
          <a:prstGeom prst="line">
            <a:avLst/>
          </a:prstGeom>
          <a:noFill/>
          <a:ln w="9360" cap="sq">
            <a:solidFill>
              <a:srgbClr val="009900"/>
            </a:solidFill>
            <a:miter lim="800000"/>
            <a:headEnd/>
            <a:tailEnd type="triangle" w="med" len="med"/>
          </a:ln>
        </p:spPr>
        <p:txBody>
          <a:bodyPr/>
          <a:lstStyle/>
          <a:p>
            <a:endParaRPr lang="en-US"/>
          </a:p>
        </p:txBody>
      </p:sp>
      <p:sp>
        <p:nvSpPr>
          <p:cNvPr id="11338" name="Text Box 73"/>
          <p:cNvSpPr txBox="1">
            <a:spLocks noChangeArrowheads="1"/>
          </p:cNvSpPr>
          <p:nvPr/>
        </p:nvSpPr>
        <p:spPr bwMode="auto">
          <a:xfrm>
            <a:off x="1905000" y="5867400"/>
            <a:ext cx="4213225" cy="368300"/>
          </a:xfrm>
          <a:prstGeom prst="rect">
            <a:avLst/>
          </a:prstGeom>
          <a:noFill/>
          <a:ln w="9525">
            <a:noFill/>
            <a:round/>
            <a:headEnd/>
            <a:tailEnd/>
          </a:ln>
        </p:spPr>
        <p:txBody>
          <a:bodyPr wrap="none" lIns="90000" tIns="46800" rIns="90000" bIns="46800">
            <a:spAutoFit/>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a:solidFill>
                  <a:srgbClr val="009900"/>
                </a:solidFill>
              </a:rPr>
              <a:t>NODE (contains coefficient &amp; exponent)</a:t>
            </a:r>
          </a:p>
        </p:txBody>
      </p:sp>
      <p:sp>
        <p:nvSpPr>
          <p:cNvPr id="11339" name="Text Box 74"/>
          <p:cNvSpPr txBox="1">
            <a:spLocks noChangeArrowheads="1"/>
          </p:cNvSpPr>
          <p:nvPr/>
        </p:nvSpPr>
        <p:spPr bwMode="auto">
          <a:xfrm>
            <a:off x="2895600" y="4419600"/>
            <a:ext cx="2490788" cy="368300"/>
          </a:xfrm>
          <a:prstGeom prst="rect">
            <a:avLst/>
          </a:prstGeom>
          <a:noFill/>
          <a:ln w="9525">
            <a:noFill/>
            <a:round/>
            <a:headEnd/>
            <a:tailEnd/>
          </a:ln>
        </p:spPr>
        <p:txBody>
          <a:bodyPr wrap="none" lIns="90000" tIns="46800" rIns="90000" bIns="46800">
            <a:spAutoFit/>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a:solidFill>
                  <a:srgbClr val="009900"/>
                </a:solidFill>
              </a:rPr>
              <a:t>TAIL (contains pointer)</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ChangeArrowheads="1"/>
          </p:cNvSpPr>
          <p:nvPr>
            <p:ph type="title"/>
          </p:nvPr>
        </p:nvSpPr>
        <p:spPr>
          <a:xfrm>
            <a:off x="0" y="274638"/>
            <a:ext cx="8915400" cy="1143000"/>
          </a:xfrm>
        </p:spPr>
        <p:txBody>
          <a:bodyPr/>
          <a:lstStyle/>
          <a:p>
            <a:pPr algn="l" eaLnBrk="1" hangingPunct="1">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sz="3200" u="sng" smtClean="0"/>
              <a:t>Type declarations for linked list implementation of the polynomial ADT</a:t>
            </a:r>
          </a:p>
        </p:txBody>
      </p:sp>
      <p:sp>
        <p:nvSpPr>
          <p:cNvPr id="12291" name="Rectangle 2"/>
          <p:cNvSpPr>
            <a:spLocks noGrp="1" noChangeArrowheads="1"/>
          </p:cNvSpPr>
          <p:nvPr>
            <p:ph type="body" idx="1"/>
          </p:nvPr>
        </p:nvSpPr>
        <p:spPr>
          <a:xfrm>
            <a:off x="457200" y="1600200"/>
            <a:ext cx="8229600" cy="4724400"/>
          </a:xfrm>
        </p:spPr>
        <p:txBody>
          <a:bodyPr/>
          <a:lstStyle/>
          <a:p>
            <a:pPr indent="-341313" eaLnBrk="1" hangingPunct="1">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smtClean="0"/>
              <a:t>typedef struct node *ptrtonode;</a:t>
            </a:r>
          </a:p>
          <a:p>
            <a:pPr indent="-341313" eaLnBrk="1" hangingPunct="1">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smtClean="0"/>
              <a:t>struct node</a:t>
            </a:r>
          </a:p>
          <a:p>
            <a:pPr indent="-341313" eaLnBrk="1" hangingPunct="1">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smtClean="0"/>
              <a:t>{</a:t>
            </a:r>
          </a:p>
          <a:p>
            <a:pPr indent="-341313" eaLnBrk="1" hangingPunct="1">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smtClean="0"/>
              <a:t>	int coefficient;</a:t>
            </a:r>
          </a:p>
          <a:p>
            <a:pPr indent="-341313" eaLnBrk="1" hangingPunct="1">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smtClean="0"/>
              <a:t>	int exponent;</a:t>
            </a:r>
          </a:p>
          <a:p>
            <a:pPr indent="-341313" eaLnBrk="1" hangingPunct="1">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smtClean="0"/>
              <a:t>	ptrtonode next;</a:t>
            </a:r>
          </a:p>
          <a:p>
            <a:pPr indent="-341313" eaLnBrk="1" hangingPunct="1">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smtClean="0"/>
              <a:t>};</a:t>
            </a:r>
          </a:p>
          <a:p>
            <a:pPr indent="-341313" eaLnBrk="1" hangingPunct="1">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smtClean="0"/>
              <a:t>typedef ptrtonode polynomial;</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1"/>
          <p:cNvSpPr txBox="1">
            <a:spLocks noChangeArrowheads="1"/>
          </p:cNvSpPr>
          <p:nvPr/>
        </p:nvSpPr>
        <p:spPr bwMode="auto">
          <a:xfrm>
            <a:off x="884238" y="576263"/>
            <a:ext cx="7107237" cy="5908675"/>
          </a:xfrm>
          <a:prstGeom prst="rect">
            <a:avLst/>
          </a:prstGeom>
          <a:noFill/>
          <a:ln w="9360" cap="sq">
            <a:solidFill>
              <a:srgbClr val="333399"/>
            </a:solidFill>
            <a:miter lim="800000"/>
            <a:headEnd/>
            <a:tailEnd/>
          </a:ln>
        </p:spPr>
        <p:txBody>
          <a:bodyPr lIns="90000" tIns="46800" rIns="90000" bIns="46800">
            <a:spAutoFit/>
          </a:bodyPr>
          <a:lstStyle/>
          <a:p>
            <a:pPr>
              <a:lnSpc>
                <a:spcPct val="70000"/>
              </a:lnSpc>
              <a:spcBef>
                <a:spcPts val="15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400" b="1" u="sng" dirty="0">
                <a:solidFill>
                  <a:srgbClr val="000000"/>
                </a:solidFill>
                <a:latin typeface="Times New Roman" pitchFamily="16" charset="0"/>
              </a:rPr>
              <a:t>Algorithm for adding two polynomials in linked lists </a:t>
            </a:r>
            <a:r>
              <a:rPr lang="en-US" sz="2400" b="1" i="1" u="sng" dirty="0">
                <a:solidFill>
                  <a:srgbClr val="000000"/>
                </a:solidFill>
                <a:latin typeface="Times New Roman" pitchFamily="16" charset="0"/>
              </a:rPr>
              <a:t>p</a:t>
            </a:r>
            <a:r>
              <a:rPr lang="en-US" sz="2400" b="1" u="sng" dirty="0">
                <a:solidFill>
                  <a:srgbClr val="000000"/>
                </a:solidFill>
                <a:latin typeface="Times New Roman" pitchFamily="16" charset="0"/>
              </a:rPr>
              <a:t>, </a:t>
            </a:r>
            <a:r>
              <a:rPr lang="en-US" sz="2400" b="1" i="1" u="sng" dirty="0">
                <a:solidFill>
                  <a:srgbClr val="000000"/>
                </a:solidFill>
                <a:latin typeface="Times New Roman" pitchFamily="16" charset="0"/>
              </a:rPr>
              <a:t>q</a:t>
            </a:r>
            <a:r>
              <a:rPr lang="en-US" sz="2400" u="sng" dirty="0">
                <a:solidFill>
                  <a:srgbClr val="000000"/>
                </a:solidFill>
                <a:latin typeface="Times New Roman" pitchFamily="16" charset="0"/>
              </a:rPr>
              <a:t>:</a:t>
            </a:r>
          </a:p>
          <a:p>
            <a:pPr>
              <a:lnSpc>
                <a:spcPct val="70000"/>
              </a:lnSpc>
              <a:spcBef>
                <a:spcPts val="15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400" dirty="0">
                <a:solidFill>
                  <a:srgbClr val="000000"/>
                </a:solidFill>
                <a:latin typeface="Times New Roman" pitchFamily="16" charset="0"/>
              </a:rPr>
              <a:t>set </a:t>
            </a:r>
            <a:r>
              <a:rPr lang="en-US" sz="2400" i="1" dirty="0">
                <a:solidFill>
                  <a:srgbClr val="000000"/>
                </a:solidFill>
                <a:latin typeface="Times New Roman" pitchFamily="16" charset="0"/>
              </a:rPr>
              <a:t>p</a:t>
            </a:r>
            <a:r>
              <a:rPr lang="en-US" sz="2400" dirty="0">
                <a:solidFill>
                  <a:srgbClr val="000000"/>
                </a:solidFill>
                <a:latin typeface="Times New Roman" pitchFamily="16" charset="0"/>
              </a:rPr>
              <a:t>, </a:t>
            </a:r>
            <a:r>
              <a:rPr lang="en-US" sz="2400" i="1" dirty="0">
                <a:solidFill>
                  <a:srgbClr val="000000"/>
                </a:solidFill>
                <a:latin typeface="Times New Roman" pitchFamily="16" charset="0"/>
              </a:rPr>
              <a:t>q</a:t>
            </a:r>
            <a:r>
              <a:rPr lang="en-US" sz="2400" dirty="0">
                <a:solidFill>
                  <a:srgbClr val="000000"/>
                </a:solidFill>
                <a:latin typeface="Times New Roman" pitchFamily="16" charset="0"/>
              </a:rPr>
              <a:t> to point to the two first nodes </a:t>
            </a:r>
          </a:p>
          <a:p>
            <a:pPr>
              <a:lnSpc>
                <a:spcPct val="70000"/>
              </a:lnSpc>
              <a:spcBef>
                <a:spcPts val="15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400" dirty="0">
                <a:solidFill>
                  <a:srgbClr val="000000"/>
                </a:solidFill>
                <a:latin typeface="Times New Roman" pitchFamily="16" charset="0"/>
              </a:rPr>
              <a:t>initialize a linked list </a:t>
            </a:r>
            <a:r>
              <a:rPr lang="en-US" sz="2400" i="1" dirty="0">
                <a:solidFill>
                  <a:srgbClr val="000000"/>
                </a:solidFill>
                <a:latin typeface="Times New Roman" pitchFamily="16" charset="0"/>
              </a:rPr>
              <a:t>r</a:t>
            </a:r>
            <a:r>
              <a:rPr lang="en-US" sz="2400" dirty="0">
                <a:solidFill>
                  <a:srgbClr val="000000"/>
                </a:solidFill>
                <a:latin typeface="Times New Roman" pitchFamily="16" charset="0"/>
              </a:rPr>
              <a:t> for a zero polynomial		while </a:t>
            </a:r>
            <a:r>
              <a:rPr lang="en-US" sz="2400" i="1" dirty="0">
                <a:solidFill>
                  <a:srgbClr val="000000"/>
                </a:solidFill>
                <a:latin typeface="Times New Roman" pitchFamily="16" charset="0"/>
              </a:rPr>
              <a:t>p </a:t>
            </a:r>
            <a:r>
              <a:rPr lang="en-US" sz="2400" dirty="0">
                <a:solidFill>
                  <a:srgbClr val="000000"/>
                </a:solidFill>
                <a:latin typeface="Times New Roman" pitchFamily="16" charset="0"/>
              </a:rPr>
              <a:t>!= null and </a:t>
            </a:r>
            <a:r>
              <a:rPr lang="en-US" sz="2400" i="1" dirty="0">
                <a:solidFill>
                  <a:srgbClr val="000000"/>
                </a:solidFill>
                <a:latin typeface="Times New Roman" pitchFamily="16" charset="0"/>
              </a:rPr>
              <a:t>q</a:t>
            </a:r>
            <a:r>
              <a:rPr lang="en-US" sz="2400" dirty="0">
                <a:solidFill>
                  <a:srgbClr val="000000"/>
                </a:solidFill>
                <a:latin typeface="Times New Roman" pitchFamily="16" charset="0"/>
              </a:rPr>
              <a:t> != null			</a:t>
            </a:r>
          </a:p>
          <a:p>
            <a:pPr marL="457200" lvl="1" indent="0">
              <a:lnSpc>
                <a:spcPct val="70000"/>
              </a:lnSpc>
              <a:spcBef>
                <a:spcPts val="150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400" dirty="0">
                <a:solidFill>
                  <a:srgbClr val="000000"/>
                </a:solidFill>
                <a:latin typeface="Times New Roman" pitchFamily="16" charset="0"/>
              </a:rPr>
              <a:t>if </a:t>
            </a:r>
            <a:r>
              <a:rPr lang="en-US" sz="2400" i="1" dirty="0">
                <a:solidFill>
                  <a:srgbClr val="000000"/>
                </a:solidFill>
                <a:latin typeface="Times New Roman" pitchFamily="16" charset="0"/>
              </a:rPr>
              <a:t>p</a:t>
            </a:r>
            <a:r>
              <a:rPr lang="en-US" sz="2400" dirty="0">
                <a:solidFill>
                  <a:srgbClr val="000000"/>
                </a:solidFill>
                <a:latin typeface="Times New Roman" pitchFamily="16" charset="0"/>
              </a:rPr>
              <a:t>.exp &gt; </a:t>
            </a:r>
            <a:r>
              <a:rPr lang="en-US" sz="2400" i="1" dirty="0">
                <a:solidFill>
                  <a:srgbClr val="000000"/>
                </a:solidFill>
                <a:latin typeface="Times New Roman" pitchFamily="16" charset="0"/>
              </a:rPr>
              <a:t>q</a:t>
            </a:r>
            <a:r>
              <a:rPr lang="en-US" sz="2400" dirty="0">
                <a:solidFill>
                  <a:srgbClr val="000000"/>
                </a:solidFill>
                <a:latin typeface="Times New Roman" pitchFamily="16" charset="0"/>
              </a:rPr>
              <a:t>.exp 						create a node storing </a:t>
            </a:r>
            <a:r>
              <a:rPr lang="en-US" sz="2400" i="1" dirty="0" err="1">
                <a:solidFill>
                  <a:srgbClr val="000000"/>
                </a:solidFill>
                <a:latin typeface="Times New Roman" pitchFamily="16" charset="0"/>
              </a:rPr>
              <a:t>p</a:t>
            </a:r>
            <a:r>
              <a:rPr lang="en-US" sz="2400" dirty="0" err="1">
                <a:solidFill>
                  <a:srgbClr val="000000"/>
                </a:solidFill>
                <a:latin typeface="Times New Roman" pitchFamily="16" charset="0"/>
              </a:rPr>
              <a:t>.coeff</a:t>
            </a:r>
            <a:r>
              <a:rPr lang="en-US" sz="2400" dirty="0">
                <a:solidFill>
                  <a:srgbClr val="000000"/>
                </a:solidFill>
                <a:latin typeface="Times New Roman" pitchFamily="16" charset="0"/>
              </a:rPr>
              <a:t> and </a:t>
            </a:r>
            <a:r>
              <a:rPr lang="en-US" sz="2400" i="1" dirty="0">
                <a:solidFill>
                  <a:srgbClr val="000000"/>
                </a:solidFill>
                <a:latin typeface="Times New Roman" pitchFamily="16" charset="0"/>
              </a:rPr>
              <a:t>p</a:t>
            </a:r>
            <a:r>
              <a:rPr lang="en-US" sz="2400" dirty="0">
                <a:solidFill>
                  <a:srgbClr val="000000"/>
                </a:solidFill>
                <a:latin typeface="Times New Roman" pitchFamily="16" charset="0"/>
              </a:rPr>
              <a:t>.exp, then 		insert at the end of list </a:t>
            </a:r>
            <a:r>
              <a:rPr lang="en-US" sz="2400" i="1" dirty="0">
                <a:solidFill>
                  <a:srgbClr val="000000"/>
                </a:solidFill>
                <a:latin typeface="Times New Roman" pitchFamily="16" charset="0"/>
              </a:rPr>
              <a:t>r</a:t>
            </a:r>
            <a:r>
              <a:rPr lang="en-US" sz="2400" dirty="0">
                <a:solidFill>
                  <a:srgbClr val="000000"/>
                </a:solidFill>
                <a:latin typeface="Times New Roman" pitchFamily="16" charset="0"/>
              </a:rPr>
              <a:t>; advance </a:t>
            </a:r>
            <a:r>
              <a:rPr lang="en-US" sz="2400" i="1" dirty="0">
                <a:solidFill>
                  <a:srgbClr val="000000"/>
                </a:solidFill>
                <a:latin typeface="Times New Roman" pitchFamily="16" charset="0"/>
              </a:rPr>
              <a:t>p	</a:t>
            </a:r>
          </a:p>
          <a:p>
            <a:pPr marL="457200" lvl="1" indent="0">
              <a:lnSpc>
                <a:spcPct val="70000"/>
              </a:lnSpc>
              <a:spcBef>
                <a:spcPts val="150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400" dirty="0">
                <a:solidFill>
                  <a:srgbClr val="000000"/>
                </a:solidFill>
                <a:latin typeface="Times New Roman" pitchFamily="16" charset="0"/>
              </a:rPr>
              <a:t>else if </a:t>
            </a:r>
            <a:r>
              <a:rPr lang="en-US" sz="2400" i="1" dirty="0">
                <a:solidFill>
                  <a:srgbClr val="000000"/>
                </a:solidFill>
                <a:latin typeface="Times New Roman" pitchFamily="16" charset="0"/>
              </a:rPr>
              <a:t>q</a:t>
            </a:r>
            <a:r>
              <a:rPr lang="en-US" sz="2400" dirty="0">
                <a:solidFill>
                  <a:srgbClr val="000000"/>
                </a:solidFill>
                <a:latin typeface="Times New Roman" pitchFamily="16" charset="0"/>
              </a:rPr>
              <a:t>.exp &gt; </a:t>
            </a:r>
            <a:r>
              <a:rPr lang="en-US" sz="2400" i="1" dirty="0">
                <a:solidFill>
                  <a:srgbClr val="000000"/>
                </a:solidFill>
                <a:latin typeface="Times New Roman" pitchFamily="16" charset="0"/>
              </a:rPr>
              <a:t>p</a:t>
            </a:r>
            <a:r>
              <a:rPr lang="en-US" sz="2400" dirty="0">
                <a:solidFill>
                  <a:srgbClr val="000000"/>
                </a:solidFill>
                <a:latin typeface="Times New Roman" pitchFamily="16" charset="0"/>
              </a:rPr>
              <a:t>.exp 						create a node storing </a:t>
            </a:r>
            <a:r>
              <a:rPr lang="en-US" sz="2400" i="1" dirty="0" err="1">
                <a:solidFill>
                  <a:srgbClr val="000000"/>
                </a:solidFill>
                <a:latin typeface="Times New Roman" pitchFamily="16" charset="0"/>
              </a:rPr>
              <a:t>q</a:t>
            </a:r>
            <a:r>
              <a:rPr lang="en-US" sz="2400" dirty="0" err="1">
                <a:solidFill>
                  <a:srgbClr val="000000"/>
                </a:solidFill>
                <a:latin typeface="Times New Roman" pitchFamily="16" charset="0"/>
              </a:rPr>
              <a:t>.coeff</a:t>
            </a:r>
            <a:r>
              <a:rPr lang="en-US" sz="2400" dirty="0">
                <a:solidFill>
                  <a:srgbClr val="000000"/>
                </a:solidFill>
                <a:latin typeface="Times New Roman" pitchFamily="16" charset="0"/>
              </a:rPr>
              <a:t> and </a:t>
            </a:r>
            <a:r>
              <a:rPr lang="en-US" sz="2400" i="1" dirty="0">
                <a:solidFill>
                  <a:srgbClr val="000000"/>
                </a:solidFill>
                <a:latin typeface="Times New Roman" pitchFamily="16" charset="0"/>
              </a:rPr>
              <a:t>q</a:t>
            </a:r>
            <a:r>
              <a:rPr lang="en-US" sz="2400" dirty="0">
                <a:solidFill>
                  <a:srgbClr val="000000"/>
                </a:solidFill>
                <a:latin typeface="Times New Roman" pitchFamily="16" charset="0"/>
              </a:rPr>
              <a:t>.exp, then 		insert at the end of list </a:t>
            </a:r>
            <a:r>
              <a:rPr lang="en-US" sz="2400" i="1" dirty="0">
                <a:solidFill>
                  <a:srgbClr val="000000"/>
                </a:solidFill>
                <a:latin typeface="Times New Roman" pitchFamily="16" charset="0"/>
              </a:rPr>
              <a:t>r</a:t>
            </a:r>
            <a:r>
              <a:rPr lang="en-US" sz="2400" dirty="0">
                <a:solidFill>
                  <a:srgbClr val="000000"/>
                </a:solidFill>
                <a:latin typeface="Times New Roman" pitchFamily="16" charset="0"/>
              </a:rPr>
              <a:t>; advance </a:t>
            </a:r>
            <a:r>
              <a:rPr lang="en-US" sz="2400" i="1" dirty="0">
                <a:solidFill>
                  <a:srgbClr val="000000"/>
                </a:solidFill>
                <a:latin typeface="Times New Roman" pitchFamily="16" charset="0"/>
              </a:rPr>
              <a:t>q		 </a:t>
            </a:r>
          </a:p>
          <a:p>
            <a:pPr marL="457200" lvl="1" indent="0">
              <a:lnSpc>
                <a:spcPct val="70000"/>
              </a:lnSpc>
              <a:spcBef>
                <a:spcPts val="150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400" dirty="0">
                <a:solidFill>
                  <a:srgbClr val="000000"/>
                </a:solidFill>
                <a:latin typeface="Times New Roman" pitchFamily="16" charset="0"/>
              </a:rPr>
              <a:t>else</a:t>
            </a:r>
            <a:r>
              <a:rPr lang="en-US" sz="2400" i="1" dirty="0">
                <a:solidFill>
                  <a:srgbClr val="000000"/>
                </a:solidFill>
                <a:latin typeface="Times New Roman" pitchFamily="16" charset="0"/>
              </a:rPr>
              <a:t> </a:t>
            </a:r>
            <a:r>
              <a:rPr lang="en-US" sz="2400" dirty="0">
                <a:solidFill>
                  <a:srgbClr val="000000"/>
                </a:solidFill>
                <a:latin typeface="Times New Roman" pitchFamily="16" charset="0"/>
              </a:rPr>
              <a:t>if </a:t>
            </a:r>
            <a:r>
              <a:rPr lang="en-US" sz="2400" i="1" dirty="0">
                <a:solidFill>
                  <a:srgbClr val="000000"/>
                </a:solidFill>
                <a:latin typeface="Times New Roman" pitchFamily="16" charset="0"/>
              </a:rPr>
              <a:t>p</a:t>
            </a:r>
            <a:r>
              <a:rPr lang="en-US" sz="2400" dirty="0">
                <a:solidFill>
                  <a:srgbClr val="000000"/>
                </a:solidFill>
                <a:latin typeface="Times New Roman" pitchFamily="16" charset="0"/>
              </a:rPr>
              <a:t>.exp == </a:t>
            </a:r>
            <a:r>
              <a:rPr lang="en-US" sz="2400" i="1" dirty="0">
                <a:solidFill>
                  <a:srgbClr val="000000"/>
                </a:solidFill>
                <a:latin typeface="Times New Roman" pitchFamily="16" charset="0"/>
              </a:rPr>
              <a:t>q</a:t>
            </a:r>
            <a:r>
              <a:rPr lang="en-US" sz="2400" dirty="0">
                <a:solidFill>
                  <a:srgbClr val="000000"/>
                </a:solidFill>
                <a:latin typeface="Times New Roman" pitchFamily="16" charset="0"/>
              </a:rPr>
              <a:t>.exp 					if </a:t>
            </a:r>
            <a:r>
              <a:rPr lang="en-US" sz="2400" i="1" dirty="0" err="1">
                <a:solidFill>
                  <a:srgbClr val="000000"/>
                </a:solidFill>
                <a:latin typeface="Times New Roman" pitchFamily="16" charset="0"/>
              </a:rPr>
              <a:t>p</a:t>
            </a:r>
            <a:r>
              <a:rPr lang="en-US" sz="2400" dirty="0" err="1">
                <a:solidFill>
                  <a:srgbClr val="000000"/>
                </a:solidFill>
                <a:latin typeface="Times New Roman" pitchFamily="16" charset="0"/>
              </a:rPr>
              <a:t>.coeff</a:t>
            </a:r>
            <a:r>
              <a:rPr lang="en-US" sz="2400" dirty="0">
                <a:solidFill>
                  <a:srgbClr val="000000"/>
                </a:solidFill>
                <a:latin typeface="Times New Roman" pitchFamily="16" charset="0"/>
              </a:rPr>
              <a:t> + </a:t>
            </a:r>
            <a:r>
              <a:rPr lang="en-US" sz="2400" i="1" dirty="0" err="1">
                <a:solidFill>
                  <a:srgbClr val="000000"/>
                </a:solidFill>
                <a:latin typeface="Times New Roman" pitchFamily="16" charset="0"/>
              </a:rPr>
              <a:t>q</a:t>
            </a:r>
            <a:r>
              <a:rPr lang="en-US" sz="2400" dirty="0" err="1">
                <a:solidFill>
                  <a:srgbClr val="000000"/>
                </a:solidFill>
                <a:latin typeface="Times New Roman" pitchFamily="16" charset="0"/>
              </a:rPr>
              <a:t>.coeff</a:t>
            </a:r>
            <a:r>
              <a:rPr lang="en-US" sz="2400" dirty="0">
                <a:solidFill>
                  <a:srgbClr val="000000"/>
                </a:solidFill>
                <a:latin typeface="Times New Roman" pitchFamily="16" charset="0"/>
              </a:rPr>
              <a:t> != 0				create a node storing </a:t>
            </a:r>
            <a:r>
              <a:rPr lang="en-US" sz="2400" i="1" dirty="0" err="1">
                <a:solidFill>
                  <a:srgbClr val="000000"/>
                </a:solidFill>
                <a:latin typeface="Times New Roman" pitchFamily="16" charset="0"/>
              </a:rPr>
              <a:t>p</a:t>
            </a:r>
            <a:r>
              <a:rPr lang="en-US" sz="2400" dirty="0" err="1">
                <a:solidFill>
                  <a:srgbClr val="000000"/>
                </a:solidFill>
                <a:latin typeface="Times New Roman" pitchFamily="16" charset="0"/>
              </a:rPr>
              <a:t>.coeff</a:t>
            </a:r>
            <a:r>
              <a:rPr lang="en-US" sz="2400" dirty="0">
                <a:solidFill>
                  <a:srgbClr val="000000"/>
                </a:solidFill>
                <a:latin typeface="Times New Roman" pitchFamily="16" charset="0"/>
              </a:rPr>
              <a:t> + </a:t>
            </a:r>
            <a:r>
              <a:rPr lang="en-US" sz="2400" i="1" dirty="0" err="1">
                <a:solidFill>
                  <a:srgbClr val="000000"/>
                </a:solidFill>
                <a:latin typeface="Times New Roman" pitchFamily="16" charset="0"/>
              </a:rPr>
              <a:t>q</a:t>
            </a:r>
            <a:r>
              <a:rPr lang="en-US" sz="2400" dirty="0" err="1">
                <a:solidFill>
                  <a:srgbClr val="000000"/>
                </a:solidFill>
                <a:latin typeface="Times New Roman" pitchFamily="16" charset="0"/>
              </a:rPr>
              <a:t>.coeff</a:t>
            </a:r>
            <a:r>
              <a:rPr lang="en-US" sz="2400" dirty="0">
                <a:solidFill>
                  <a:srgbClr val="000000"/>
                </a:solidFill>
                <a:latin typeface="Times New Roman" pitchFamily="16" charset="0"/>
              </a:rPr>
              <a:t> 		       and </a:t>
            </a:r>
            <a:r>
              <a:rPr lang="en-US" sz="2400" i="1" dirty="0">
                <a:solidFill>
                  <a:srgbClr val="000000"/>
                </a:solidFill>
                <a:latin typeface="Times New Roman" pitchFamily="16" charset="0"/>
              </a:rPr>
              <a:t>p</a:t>
            </a:r>
            <a:r>
              <a:rPr lang="en-US" sz="2400" dirty="0">
                <a:solidFill>
                  <a:srgbClr val="000000"/>
                </a:solidFill>
                <a:latin typeface="Times New Roman" pitchFamily="16" charset="0"/>
              </a:rPr>
              <a:t>.exp, then insert at the end of list </a:t>
            </a:r>
            <a:r>
              <a:rPr lang="en-US" sz="2400" i="1" dirty="0">
                <a:solidFill>
                  <a:srgbClr val="000000"/>
                </a:solidFill>
                <a:latin typeface="Times New Roman" pitchFamily="16" charset="0"/>
              </a:rPr>
              <a:t>r</a:t>
            </a:r>
            <a:r>
              <a:rPr lang="en-US" sz="2400" dirty="0">
                <a:solidFill>
                  <a:srgbClr val="000000"/>
                </a:solidFill>
                <a:latin typeface="Times New Roman" pitchFamily="16" charset="0"/>
              </a:rPr>
              <a:t> 		advance </a:t>
            </a:r>
            <a:r>
              <a:rPr lang="en-US" sz="2400" i="1" dirty="0">
                <a:solidFill>
                  <a:srgbClr val="000000"/>
                </a:solidFill>
                <a:latin typeface="Times New Roman" pitchFamily="16" charset="0"/>
              </a:rPr>
              <a:t>p</a:t>
            </a:r>
            <a:r>
              <a:rPr lang="en-US" sz="2400" dirty="0">
                <a:solidFill>
                  <a:srgbClr val="000000"/>
                </a:solidFill>
                <a:latin typeface="Times New Roman" pitchFamily="16" charset="0"/>
              </a:rPr>
              <a:t>, </a:t>
            </a:r>
            <a:r>
              <a:rPr lang="en-US" sz="2400" i="1" dirty="0">
                <a:solidFill>
                  <a:srgbClr val="000000"/>
                </a:solidFill>
                <a:latin typeface="Times New Roman" pitchFamily="16" charset="0"/>
              </a:rPr>
              <a:t>q					</a:t>
            </a:r>
            <a:r>
              <a:rPr lang="en-US" sz="2400" dirty="0">
                <a:solidFill>
                  <a:srgbClr val="000000"/>
                </a:solidFill>
                <a:latin typeface="Times New Roman" pitchFamily="16" charset="0"/>
              </a:rPr>
              <a:t>if </a:t>
            </a:r>
            <a:r>
              <a:rPr lang="en-US" sz="2400" i="1" dirty="0">
                <a:solidFill>
                  <a:srgbClr val="000000"/>
                </a:solidFill>
                <a:latin typeface="Times New Roman" pitchFamily="16" charset="0"/>
              </a:rPr>
              <a:t>p </a:t>
            </a:r>
            <a:r>
              <a:rPr lang="en-US" sz="2400" dirty="0">
                <a:solidFill>
                  <a:srgbClr val="000000"/>
                </a:solidFill>
                <a:latin typeface="Times New Roman" pitchFamily="16" charset="0"/>
              </a:rPr>
              <a:t>!= null copy the remaining terms of </a:t>
            </a:r>
            <a:r>
              <a:rPr lang="en-US" sz="2400" i="1" dirty="0">
                <a:solidFill>
                  <a:srgbClr val="000000"/>
                </a:solidFill>
                <a:latin typeface="Times New Roman" pitchFamily="16" charset="0"/>
              </a:rPr>
              <a:t>p</a:t>
            </a:r>
            <a:r>
              <a:rPr lang="en-US" sz="2400" dirty="0">
                <a:solidFill>
                  <a:srgbClr val="000000"/>
                </a:solidFill>
                <a:latin typeface="Times New Roman" pitchFamily="16" charset="0"/>
              </a:rPr>
              <a:t> to end of </a:t>
            </a:r>
            <a:r>
              <a:rPr lang="en-US" sz="2400" i="1" dirty="0">
                <a:solidFill>
                  <a:srgbClr val="000000"/>
                </a:solidFill>
                <a:latin typeface="Times New Roman" pitchFamily="16" charset="0"/>
              </a:rPr>
              <a:t>r </a:t>
            </a:r>
            <a:r>
              <a:rPr lang="en-US" sz="2400" dirty="0">
                <a:solidFill>
                  <a:srgbClr val="000000"/>
                </a:solidFill>
                <a:latin typeface="Times New Roman" pitchFamily="16" charset="0"/>
              </a:rPr>
              <a:t>else if </a:t>
            </a:r>
            <a:r>
              <a:rPr lang="en-US" sz="2400" i="1" dirty="0">
                <a:solidFill>
                  <a:srgbClr val="000000"/>
                </a:solidFill>
                <a:latin typeface="Times New Roman" pitchFamily="16" charset="0"/>
              </a:rPr>
              <a:t>q </a:t>
            </a:r>
            <a:r>
              <a:rPr lang="en-US" sz="2400" dirty="0">
                <a:solidFill>
                  <a:srgbClr val="000000"/>
                </a:solidFill>
                <a:latin typeface="Times New Roman" pitchFamily="16" charset="0"/>
              </a:rPr>
              <a:t>!= null copy the remaining terms of </a:t>
            </a:r>
            <a:r>
              <a:rPr lang="en-US" sz="2400" i="1" dirty="0">
                <a:solidFill>
                  <a:srgbClr val="000000"/>
                </a:solidFill>
                <a:latin typeface="Times New Roman" pitchFamily="16" charset="0"/>
              </a:rPr>
              <a:t>q</a:t>
            </a:r>
            <a:r>
              <a:rPr lang="en-US" sz="2400" dirty="0">
                <a:solidFill>
                  <a:srgbClr val="000000"/>
                </a:solidFill>
                <a:latin typeface="Times New Roman" pitchFamily="16" charset="0"/>
              </a:rPr>
              <a:t> to end 				of </a:t>
            </a:r>
            <a:r>
              <a:rPr lang="en-US" sz="2400" i="1" dirty="0">
                <a:solidFill>
                  <a:srgbClr val="000000"/>
                </a:solidFill>
                <a:latin typeface="Times New Roman" pitchFamily="16" charset="0"/>
              </a:rPr>
              <a:t>r</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1"/>
          <p:cNvSpPr txBox="1">
            <a:spLocks noChangeArrowheads="1"/>
          </p:cNvSpPr>
          <p:nvPr/>
        </p:nvSpPr>
        <p:spPr bwMode="auto">
          <a:xfrm>
            <a:off x="304800" y="1022350"/>
            <a:ext cx="8305800" cy="3171825"/>
          </a:xfrm>
          <a:prstGeom prst="rect">
            <a:avLst/>
          </a:prstGeom>
          <a:noFill/>
          <a:ln w="9360" cap="sq">
            <a:solidFill>
              <a:srgbClr val="333399"/>
            </a:solidFill>
            <a:miter lim="800000"/>
            <a:headEnd/>
            <a:tailEnd/>
          </a:ln>
        </p:spPr>
        <p:txBody>
          <a:bodyPr lIns="90000" tIns="46800" rIns="90000" bIns="46800">
            <a:spAutoFit/>
          </a:bodyPr>
          <a:lstStyle/>
          <a:p>
            <a:pPr>
              <a:lnSpc>
                <a:spcPct val="70000"/>
              </a:lnSpc>
              <a:spcBef>
                <a:spcPts val="15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400" b="1" u="sng">
                <a:solidFill>
                  <a:srgbClr val="000000"/>
                </a:solidFill>
                <a:latin typeface="Times New Roman" pitchFamily="16" charset="0"/>
              </a:rPr>
              <a:t>Algorithm for multiplying two polynomials in linked lists </a:t>
            </a:r>
            <a:r>
              <a:rPr lang="en-US" sz="2400" b="1" i="1" u="sng">
                <a:solidFill>
                  <a:srgbClr val="000000"/>
                </a:solidFill>
                <a:latin typeface="Times New Roman" pitchFamily="16" charset="0"/>
              </a:rPr>
              <a:t>p</a:t>
            </a:r>
            <a:r>
              <a:rPr lang="en-US" sz="2400" b="1" u="sng">
                <a:solidFill>
                  <a:srgbClr val="000000"/>
                </a:solidFill>
                <a:latin typeface="Times New Roman" pitchFamily="16" charset="0"/>
              </a:rPr>
              <a:t>, </a:t>
            </a:r>
            <a:r>
              <a:rPr lang="en-US" sz="2400" b="1" i="1" u="sng">
                <a:solidFill>
                  <a:srgbClr val="000000"/>
                </a:solidFill>
                <a:latin typeface="Times New Roman" pitchFamily="16" charset="0"/>
              </a:rPr>
              <a:t>q</a:t>
            </a:r>
            <a:r>
              <a:rPr lang="en-US" sz="2400" b="1" u="sng">
                <a:solidFill>
                  <a:srgbClr val="000000"/>
                </a:solidFill>
                <a:latin typeface="Times New Roman" pitchFamily="16" charset="0"/>
              </a:rPr>
              <a:t>:</a:t>
            </a:r>
          </a:p>
          <a:p>
            <a:pPr>
              <a:lnSpc>
                <a:spcPct val="80000"/>
              </a:lnSpc>
              <a:spcBef>
                <a:spcPts val="15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400">
                <a:solidFill>
                  <a:srgbClr val="000000"/>
                </a:solidFill>
                <a:latin typeface="Times New Roman" pitchFamily="16" charset="0"/>
              </a:rPr>
              <a:t>	set </a:t>
            </a:r>
            <a:r>
              <a:rPr lang="en-US" sz="2400" i="1">
                <a:solidFill>
                  <a:srgbClr val="000000"/>
                </a:solidFill>
                <a:latin typeface="Times New Roman" pitchFamily="16" charset="0"/>
              </a:rPr>
              <a:t>p </a:t>
            </a:r>
            <a:r>
              <a:rPr lang="en-US" sz="2400">
                <a:solidFill>
                  <a:srgbClr val="000000"/>
                </a:solidFill>
                <a:latin typeface="Times New Roman" pitchFamily="16" charset="0"/>
              </a:rPr>
              <a:t>to the first node (no header) of one polynomial 	initialize a linked list </a:t>
            </a:r>
            <a:r>
              <a:rPr lang="en-US" sz="2400" i="1">
                <a:solidFill>
                  <a:srgbClr val="000000"/>
                </a:solidFill>
                <a:latin typeface="Times New Roman" pitchFamily="16" charset="0"/>
              </a:rPr>
              <a:t>r</a:t>
            </a:r>
            <a:r>
              <a:rPr lang="en-US" sz="2400">
                <a:solidFill>
                  <a:srgbClr val="000000"/>
                </a:solidFill>
                <a:latin typeface="Times New Roman" pitchFamily="16" charset="0"/>
              </a:rPr>
              <a:t> for a zero polynomial			while </a:t>
            </a:r>
            <a:r>
              <a:rPr lang="en-US" sz="2400" i="1">
                <a:solidFill>
                  <a:srgbClr val="000000"/>
                </a:solidFill>
                <a:latin typeface="Times New Roman" pitchFamily="16" charset="0"/>
              </a:rPr>
              <a:t>p </a:t>
            </a:r>
            <a:r>
              <a:rPr lang="en-US" sz="2400">
                <a:solidFill>
                  <a:srgbClr val="000000"/>
                </a:solidFill>
                <a:latin typeface="Times New Roman" pitchFamily="16" charset="0"/>
              </a:rPr>
              <a:t>!= null							    copy list </a:t>
            </a:r>
            <a:r>
              <a:rPr lang="en-US" sz="2400" i="1">
                <a:solidFill>
                  <a:srgbClr val="000000"/>
                </a:solidFill>
                <a:latin typeface="Times New Roman" pitchFamily="16" charset="0"/>
              </a:rPr>
              <a:t>q</a:t>
            </a:r>
            <a:r>
              <a:rPr lang="en-US" sz="2400">
                <a:solidFill>
                  <a:srgbClr val="000000"/>
                </a:solidFill>
                <a:latin typeface="Times New Roman" pitchFamily="16" charset="0"/>
              </a:rPr>
              <a:t> to a new list </a:t>
            </a:r>
            <a:r>
              <a:rPr lang="en-US" sz="2400" i="1">
                <a:solidFill>
                  <a:srgbClr val="000000"/>
                </a:solidFill>
                <a:latin typeface="Times New Roman" pitchFamily="16" charset="0"/>
              </a:rPr>
              <a:t>t				    	    </a:t>
            </a:r>
            <a:r>
              <a:rPr lang="en-US" sz="2400">
                <a:solidFill>
                  <a:srgbClr val="000000"/>
                </a:solidFill>
                <a:latin typeface="Times New Roman" pitchFamily="16" charset="0"/>
              </a:rPr>
              <a:t>multiply the term</a:t>
            </a:r>
            <a:r>
              <a:rPr lang="en-US" sz="2400" i="1">
                <a:solidFill>
                  <a:srgbClr val="000000"/>
                </a:solidFill>
                <a:latin typeface="Times New Roman" pitchFamily="16" charset="0"/>
              </a:rPr>
              <a:t> </a:t>
            </a:r>
            <a:r>
              <a:rPr lang="en-US" sz="2400">
                <a:solidFill>
                  <a:srgbClr val="000000"/>
                </a:solidFill>
                <a:latin typeface="Times New Roman" pitchFamily="16" charset="0"/>
              </a:rPr>
              <a:t>pointed by</a:t>
            </a:r>
            <a:r>
              <a:rPr lang="en-US" sz="2400" i="1">
                <a:solidFill>
                  <a:srgbClr val="000000"/>
                </a:solidFill>
                <a:latin typeface="Times New Roman" pitchFamily="16" charset="0"/>
              </a:rPr>
              <a:t> p</a:t>
            </a:r>
            <a:r>
              <a:rPr lang="en-US" sz="2400">
                <a:solidFill>
                  <a:srgbClr val="000000"/>
                </a:solidFill>
                <a:latin typeface="Times New Roman" pitchFamily="16" charset="0"/>
              </a:rPr>
              <a:t> to each term of </a:t>
            </a:r>
            <a:r>
              <a:rPr lang="en-US" sz="2400" i="1">
                <a:solidFill>
                  <a:srgbClr val="000000"/>
                </a:solidFill>
                <a:latin typeface="Times New Roman" pitchFamily="16" charset="0"/>
              </a:rPr>
              <a:t>t</a:t>
            </a:r>
            <a:r>
              <a:rPr lang="en-US" sz="2400">
                <a:solidFill>
                  <a:srgbClr val="000000"/>
                </a:solidFill>
                <a:latin typeface="Times New Roman" pitchFamily="16" charset="0"/>
              </a:rPr>
              <a:t> by 		set </a:t>
            </a:r>
            <a:r>
              <a:rPr lang="en-US" sz="2400" i="1">
                <a:solidFill>
                  <a:srgbClr val="000000"/>
                </a:solidFill>
                <a:latin typeface="Times New Roman" pitchFamily="16" charset="0"/>
              </a:rPr>
              <a:t>t</a:t>
            </a:r>
            <a:r>
              <a:rPr lang="en-US" sz="2400">
                <a:solidFill>
                  <a:srgbClr val="000000"/>
                </a:solidFill>
                <a:latin typeface="Times New Roman" pitchFamily="16" charset="0"/>
              </a:rPr>
              <a:t>.exp += </a:t>
            </a:r>
            <a:r>
              <a:rPr lang="en-US" sz="2400" i="1">
                <a:solidFill>
                  <a:srgbClr val="000000"/>
                </a:solidFill>
                <a:latin typeface="Times New Roman" pitchFamily="16" charset="0"/>
              </a:rPr>
              <a:t>p</a:t>
            </a:r>
            <a:r>
              <a:rPr lang="en-US" sz="2400">
                <a:solidFill>
                  <a:srgbClr val="000000"/>
                </a:solidFill>
                <a:latin typeface="Times New Roman" pitchFamily="16" charset="0"/>
              </a:rPr>
              <a:t>.exp						set </a:t>
            </a:r>
            <a:r>
              <a:rPr lang="en-US" sz="2400" i="1">
                <a:solidFill>
                  <a:srgbClr val="000000"/>
                </a:solidFill>
                <a:latin typeface="Times New Roman" pitchFamily="16" charset="0"/>
              </a:rPr>
              <a:t>t</a:t>
            </a:r>
            <a:r>
              <a:rPr lang="en-US" sz="2400">
                <a:solidFill>
                  <a:srgbClr val="000000"/>
                </a:solidFill>
                <a:latin typeface="Times New Roman" pitchFamily="16" charset="0"/>
              </a:rPr>
              <a:t>.coeff *= </a:t>
            </a:r>
            <a:r>
              <a:rPr lang="en-US" sz="2400" i="1">
                <a:solidFill>
                  <a:srgbClr val="000000"/>
                </a:solidFill>
                <a:latin typeface="Times New Roman" pitchFamily="16" charset="0"/>
              </a:rPr>
              <a:t>p</a:t>
            </a:r>
            <a:r>
              <a:rPr lang="en-US" sz="2400">
                <a:solidFill>
                  <a:srgbClr val="000000"/>
                </a:solidFill>
                <a:latin typeface="Times New Roman" pitchFamily="16" charset="0"/>
              </a:rPr>
              <a:t>.coeff					    add polynomial </a:t>
            </a:r>
            <a:r>
              <a:rPr lang="en-US" sz="2400" i="1">
                <a:solidFill>
                  <a:srgbClr val="000000"/>
                </a:solidFill>
                <a:latin typeface="Times New Roman" pitchFamily="16" charset="0"/>
              </a:rPr>
              <a:t>t</a:t>
            </a:r>
            <a:r>
              <a:rPr lang="en-US" sz="2400">
                <a:solidFill>
                  <a:srgbClr val="000000"/>
                </a:solidFill>
                <a:latin typeface="Times New Roman" pitchFamily="16" charset="0"/>
              </a:rPr>
              <a:t> to polynomial </a:t>
            </a:r>
            <a:r>
              <a:rPr lang="en-US" sz="2400" i="1">
                <a:solidFill>
                  <a:srgbClr val="000000"/>
                </a:solidFill>
                <a:latin typeface="Times New Roman" pitchFamily="16" charset="0"/>
              </a:rPr>
              <a:t>r</a:t>
            </a:r>
            <a:r>
              <a:rPr lang="en-US" sz="2400">
                <a:solidFill>
                  <a:srgbClr val="000000"/>
                </a:solidFill>
                <a:latin typeface="Times New Roman" pitchFamily="16" charset="0"/>
              </a:rPr>
              <a:t> (then discard </a:t>
            </a:r>
            <a:r>
              <a:rPr lang="en-US" sz="2400" i="1">
                <a:solidFill>
                  <a:srgbClr val="000000"/>
                </a:solidFill>
                <a:latin typeface="Times New Roman" pitchFamily="16" charset="0"/>
              </a:rPr>
              <a:t>t</a:t>
            </a:r>
            <a:r>
              <a:rPr lang="en-US" sz="2400">
                <a:solidFill>
                  <a:srgbClr val="000000"/>
                </a:solidFill>
                <a:latin typeface="Times New Roman" pitchFamily="16" charset="0"/>
              </a:rPr>
              <a:t>)</a:t>
            </a:r>
            <a:r>
              <a:rPr lang="en-US" sz="2400" i="1">
                <a:solidFill>
                  <a:srgbClr val="000000"/>
                </a:solidFill>
                <a:latin typeface="Times New Roman" pitchFamily="16" charset="0"/>
              </a:rPr>
              <a:t>		    </a:t>
            </a:r>
            <a:r>
              <a:rPr lang="en-US" sz="2400">
                <a:solidFill>
                  <a:srgbClr val="000000"/>
                </a:solidFill>
                <a:latin typeface="Times New Roman" pitchFamily="16" charset="0"/>
              </a:rPr>
              <a:t>advance </a:t>
            </a:r>
            <a:r>
              <a:rPr lang="en-US" sz="2400" i="1">
                <a:solidFill>
                  <a:srgbClr val="000000"/>
                </a:solidFill>
                <a:latin typeface="Times New Roman" pitchFamily="16" charset="0"/>
              </a:rPr>
              <a:t>p</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
          <p:cNvSpPr>
            <a:spLocks noGrp="1" noChangeArrowheads="1"/>
          </p:cNvSpPr>
          <p:nvPr>
            <p:ph type="title"/>
          </p:nvPr>
        </p:nvSpPr>
        <p:spPr>
          <a:xfrm>
            <a:off x="457200" y="274638"/>
            <a:ext cx="8229600" cy="1143000"/>
          </a:xfrm>
        </p:spPr>
        <p:txBody>
          <a:bodyPr/>
          <a:lstStyle/>
          <a:p>
            <a:pPr algn="l" eaLnBrk="1" hangingPunct="1">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sz="3200" u="sng" smtClean="0"/>
              <a:t>Advantages and Disadvantages of Linked List Implementation</a:t>
            </a:r>
          </a:p>
        </p:txBody>
      </p:sp>
      <p:sp>
        <p:nvSpPr>
          <p:cNvPr id="15363" name="Rectangle 2"/>
          <p:cNvSpPr>
            <a:spLocks noGrp="1" noChangeArrowheads="1"/>
          </p:cNvSpPr>
          <p:nvPr>
            <p:ph type="body" idx="1"/>
          </p:nvPr>
        </p:nvSpPr>
        <p:spPr>
          <a:xfrm>
            <a:off x="457200" y="1600200"/>
            <a:ext cx="8229600" cy="4525963"/>
          </a:xfrm>
        </p:spPr>
        <p:txBody>
          <a:bodyPr/>
          <a:lstStyle/>
          <a:p>
            <a:pPr marL="341313" indent="-341313" eaLnBrk="1" hangingPunct="1">
              <a:spcBef>
                <a:spcPts val="7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IN" smtClean="0"/>
              <a:t>Advantages of using a Linked list:</a:t>
            </a:r>
          </a:p>
          <a:p>
            <a:pPr marL="741363" lvl="1" indent="-284163" eaLnBrk="1" hangingPunct="1">
              <a:spcBef>
                <a:spcPts val="600"/>
              </a:spcBef>
              <a:buClr>
                <a:srgbClr val="000066"/>
              </a:buClr>
              <a:buFont typeface="Arial"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IN" smtClean="0"/>
          </a:p>
          <a:p>
            <a:pPr marL="741363" lvl="1" indent="-284163" eaLnBrk="1" hangingPunct="1">
              <a:spcBef>
                <a:spcPts val="600"/>
              </a:spcBef>
              <a:buClr>
                <a:srgbClr val="000066"/>
              </a:buClr>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IN" smtClean="0"/>
              <a:t> save space (don’t have to worry about sparse polynomials) and easy to maintain</a:t>
            </a:r>
          </a:p>
          <a:p>
            <a:pPr marL="741363" lvl="1" indent="-284163" eaLnBrk="1" hangingPunct="1">
              <a:spcBef>
                <a:spcPts val="600"/>
              </a:spcBef>
              <a:buClr>
                <a:srgbClr val="000066"/>
              </a:buClr>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IN" smtClean="0"/>
              <a:t> don’t need to allocate list size and can declare nodes (terms) only as needed</a:t>
            </a:r>
          </a:p>
          <a:p>
            <a:pPr marL="741363" lvl="1" indent="-284163" eaLnBrk="1" hangingPunct="1">
              <a:spcBef>
                <a:spcPts val="600"/>
              </a:spcBef>
              <a:buClr>
                <a:srgbClr val="000066"/>
              </a:buClr>
              <a:buFont typeface="Arial"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IN" smtClean="0"/>
          </a:p>
          <a:p>
            <a:pPr marL="341313" indent="-341313" eaLnBrk="1" hangingPunct="1">
              <a:spcBef>
                <a:spcPts val="7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IN" smtClean="0"/>
              <a:t> Disadvantages of using a Linked list :</a:t>
            </a:r>
          </a:p>
          <a:p>
            <a:pPr marL="741363" lvl="1" indent="-284163" eaLnBrk="1" hangingPunct="1">
              <a:spcBef>
                <a:spcPts val="600"/>
              </a:spcBef>
              <a:buClr>
                <a:srgbClr val="000066"/>
              </a:buClr>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IN" smtClean="0"/>
              <a:t> can’t go backwards through the list</a:t>
            </a:r>
          </a:p>
          <a:p>
            <a:pPr marL="741363" lvl="1" indent="-284163" eaLnBrk="1" hangingPunct="1">
              <a:spcBef>
                <a:spcPts val="600"/>
              </a:spcBef>
              <a:buClr>
                <a:srgbClr val="000066"/>
              </a:buClr>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IN" smtClean="0"/>
              <a:t> can’t jump to the beginning of the list from the end.</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1"/>
          <p:cNvSpPr txBox="1">
            <a:spLocks noChangeArrowheads="1"/>
          </p:cNvSpPr>
          <p:nvPr/>
        </p:nvSpPr>
        <p:spPr bwMode="auto">
          <a:xfrm>
            <a:off x="457200" y="381000"/>
            <a:ext cx="8001000" cy="6028446"/>
          </a:xfrm>
          <a:prstGeom prst="rect">
            <a:avLst/>
          </a:prstGeom>
          <a:noFill/>
          <a:ln w="9360" cap="sq">
            <a:solidFill>
              <a:srgbClr val="333399"/>
            </a:solidFill>
            <a:miter lim="800000"/>
            <a:headEnd/>
            <a:tailEnd/>
          </a:ln>
        </p:spPr>
        <p:txBody>
          <a:bodyPr lIns="90000" tIns="46800" rIns="90000" bIns="46800">
            <a:spAutoFit/>
          </a:bodyPr>
          <a:lstStyle/>
          <a:p>
            <a:pPr>
              <a:lnSpc>
                <a:spcPct val="70000"/>
              </a:lnSpc>
              <a:spcBef>
                <a:spcPts val="15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sz="2400" b="1" u="sng" dirty="0">
                <a:solidFill>
                  <a:srgbClr val="000000"/>
                </a:solidFill>
                <a:latin typeface="Times New Roman" pitchFamily="16" charset="0"/>
              </a:rPr>
              <a:t>Radix Sort</a:t>
            </a:r>
          </a:p>
          <a:p>
            <a:pPr algn="just">
              <a:lnSpc>
                <a:spcPct val="80000"/>
              </a:lnSpc>
              <a:spcBef>
                <a:spcPts val="15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sz="2400" dirty="0">
                <a:solidFill>
                  <a:srgbClr val="000000"/>
                </a:solidFill>
                <a:latin typeface="Times New Roman" pitchFamily="16" charset="0"/>
              </a:rPr>
              <a:t>Given </a:t>
            </a:r>
            <a:r>
              <a:rPr lang="en-IN" sz="2400" i="1" dirty="0">
                <a:solidFill>
                  <a:srgbClr val="000000"/>
                </a:solidFill>
                <a:latin typeface="Times New Roman" pitchFamily="16" charset="0"/>
              </a:rPr>
              <a:t>n</a:t>
            </a:r>
            <a:r>
              <a:rPr lang="en-IN" sz="2400" dirty="0">
                <a:solidFill>
                  <a:srgbClr val="000000"/>
                </a:solidFill>
                <a:latin typeface="Times New Roman" pitchFamily="16" charset="0"/>
              </a:rPr>
              <a:t> = 10 numbers: 64, 8, 216, 512, 27, 729, 0, 1, 343, 125.  Use </a:t>
            </a:r>
            <a:r>
              <a:rPr lang="en-IN" sz="2400" i="1" dirty="0">
                <a:solidFill>
                  <a:srgbClr val="000000"/>
                </a:solidFill>
                <a:latin typeface="Times New Roman" pitchFamily="16" charset="0"/>
              </a:rPr>
              <a:t>b</a:t>
            </a:r>
            <a:r>
              <a:rPr lang="en-IN" sz="2400" dirty="0">
                <a:solidFill>
                  <a:srgbClr val="000000"/>
                </a:solidFill>
                <a:latin typeface="Times New Roman" pitchFamily="16" charset="0"/>
              </a:rPr>
              <a:t> = 10 buckets and sort the numbers using the least significant digits in the first pass (i.e., distribute the numbers into10 buckets based on the last digits), then sort the list of numbers resulting from the first pass using the next significant digits; finally, sort the list (of pass two) using the most significant digits.</a:t>
            </a:r>
          </a:p>
          <a:p>
            <a:pPr>
              <a:lnSpc>
                <a:spcPct val="80000"/>
              </a:lnSpc>
              <a:spcBef>
                <a:spcPts val="15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2400" dirty="0">
              <a:solidFill>
                <a:srgbClr val="000000"/>
              </a:solidFill>
              <a:latin typeface="Times New Roman" pitchFamily="16" charset="0"/>
            </a:endParaRPr>
          </a:p>
          <a:p>
            <a:pPr>
              <a:lnSpc>
                <a:spcPct val="80000"/>
              </a:lnSpc>
              <a:spcBef>
                <a:spcPts val="15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2400" dirty="0">
              <a:solidFill>
                <a:srgbClr val="000000"/>
              </a:solidFill>
              <a:latin typeface="Times New Roman" pitchFamily="16" charset="0"/>
            </a:endParaRPr>
          </a:p>
          <a:p>
            <a:pPr>
              <a:lnSpc>
                <a:spcPct val="80000"/>
              </a:lnSpc>
              <a:spcBef>
                <a:spcPts val="15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2400" dirty="0">
              <a:solidFill>
                <a:srgbClr val="000000"/>
              </a:solidFill>
              <a:latin typeface="Times New Roman" pitchFamily="16" charset="0"/>
            </a:endParaRPr>
          </a:p>
          <a:p>
            <a:pPr>
              <a:lnSpc>
                <a:spcPct val="80000"/>
              </a:lnSpc>
              <a:spcBef>
                <a:spcPts val="15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2400" dirty="0">
              <a:solidFill>
                <a:srgbClr val="000000"/>
              </a:solidFill>
              <a:latin typeface="Times New Roman" pitchFamily="16" charset="0"/>
            </a:endParaRPr>
          </a:p>
          <a:p>
            <a:pPr>
              <a:lnSpc>
                <a:spcPct val="80000"/>
              </a:lnSpc>
              <a:spcBef>
                <a:spcPts val="15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2400" dirty="0">
              <a:solidFill>
                <a:srgbClr val="000000"/>
              </a:solidFill>
              <a:latin typeface="Times New Roman" pitchFamily="16" charset="0"/>
            </a:endParaRPr>
          </a:p>
          <a:p>
            <a:pPr>
              <a:lnSpc>
                <a:spcPct val="80000"/>
              </a:lnSpc>
              <a:spcBef>
                <a:spcPts val="15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2400" dirty="0">
              <a:solidFill>
                <a:srgbClr val="000000"/>
              </a:solidFill>
              <a:latin typeface="Times New Roman" pitchFamily="16" charset="0"/>
            </a:endParaRPr>
          </a:p>
          <a:p>
            <a:pPr>
              <a:lnSpc>
                <a:spcPct val="80000"/>
              </a:lnSpc>
              <a:spcBef>
                <a:spcPts val="15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2400" dirty="0">
              <a:solidFill>
                <a:srgbClr val="000000"/>
              </a:solidFill>
              <a:latin typeface="Times New Roman" pitchFamily="16" charset="0"/>
            </a:endParaRPr>
          </a:p>
        </p:txBody>
      </p:sp>
      <p:sp>
        <p:nvSpPr>
          <p:cNvPr id="16387" name="Text Box 2"/>
          <p:cNvSpPr txBox="1">
            <a:spLocks noChangeArrowheads="1"/>
          </p:cNvSpPr>
          <p:nvPr/>
        </p:nvSpPr>
        <p:spPr bwMode="auto">
          <a:xfrm>
            <a:off x="4038600" y="3048000"/>
            <a:ext cx="4267200" cy="708025"/>
          </a:xfrm>
          <a:prstGeom prst="rect">
            <a:avLst/>
          </a:prstGeom>
          <a:noFill/>
          <a:ln w="9360" cap="sq">
            <a:solidFill>
              <a:srgbClr val="BBE0E3"/>
            </a:solidFill>
            <a:miter lim="800000"/>
            <a:headEnd/>
            <a:tailEnd/>
          </a:ln>
        </p:spPr>
        <p:txBody>
          <a:bodyPr lIns="90000" tIns="46800" rIns="90000" bIns="46800">
            <a:spAutoFit/>
          </a:bodyPr>
          <a:lstStyle/>
          <a:p>
            <a:pPr>
              <a:spcBef>
                <a:spcPts val="10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sz="1600">
                <a:solidFill>
                  <a:srgbClr val="000000"/>
                </a:solidFill>
                <a:latin typeface="Times New Roman" pitchFamily="16" charset="0"/>
              </a:rPr>
              <a:t>  0      1      2      3      4      5      6      7      8      9</a:t>
            </a:r>
          </a:p>
          <a:p>
            <a:pPr>
              <a:spcBef>
                <a:spcPts val="10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sz="1600">
                <a:solidFill>
                  <a:srgbClr val="000000"/>
                </a:solidFill>
                <a:latin typeface="Times New Roman" pitchFamily="16" charset="0"/>
              </a:rPr>
              <a:t>000  001  512  343  064  125  216  027  008  729</a:t>
            </a:r>
          </a:p>
        </p:txBody>
      </p:sp>
      <p:sp>
        <p:nvSpPr>
          <p:cNvPr id="16388" name="Line 3"/>
          <p:cNvSpPr>
            <a:spLocks noChangeShapeType="1"/>
          </p:cNvSpPr>
          <p:nvPr/>
        </p:nvSpPr>
        <p:spPr bwMode="auto">
          <a:xfrm>
            <a:off x="4038600" y="3352800"/>
            <a:ext cx="4267200" cy="1588"/>
          </a:xfrm>
          <a:prstGeom prst="line">
            <a:avLst/>
          </a:prstGeom>
          <a:noFill/>
          <a:ln w="9360" cap="sq">
            <a:solidFill>
              <a:srgbClr val="BBE0E3"/>
            </a:solidFill>
            <a:miter lim="800000"/>
            <a:headEnd/>
            <a:tailEnd/>
          </a:ln>
        </p:spPr>
        <p:txBody>
          <a:bodyPr/>
          <a:lstStyle/>
          <a:p>
            <a:endParaRPr lang="en-US"/>
          </a:p>
        </p:txBody>
      </p:sp>
      <p:sp>
        <p:nvSpPr>
          <p:cNvPr id="16389" name="Text Box 4"/>
          <p:cNvSpPr txBox="1">
            <a:spLocks noChangeArrowheads="1"/>
          </p:cNvSpPr>
          <p:nvPr/>
        </p:nvSpPr>
        <p:spPr bwMode="auto">
          <a:xfrm>
            <a:off x="4114800" y="3962400"/>
            <a:ext cx="4191000" cy="1066800"/>
          </a:xfrm>
          <a:prstGeom prst="rect">
            <a:avLst/>
          </a:prstGeom>
          <a:noFill/>
          <a:ln w="9360" cap="sq">
            <a:solidFill>
              <a:srgbClr val="BBE0E3"/>
            </a:solidFill>
            <a:miter lim="800000"/>
            <a:headEnd/>
            <a:tailEnd/>
          </a:ln>
        </p:spPr>
        <p:txBody>
          <a:bodyPr lIns="90000" tIns="46800" rIns="90000" bIns="46800">
            <a:spAutoFit/>
          </a:bodyPr>
          <a:lstStyle/>
          <a:p>
            <a:pPr>
              <a:spcBef>
                <a:spcPts val="10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sz="1600">
                <a:solidFill>
                  <a:srgbClr val="000000"/>
                </a:solidFill>
                <a:latin typeface="Times New Roman" pitchFamily="16" charset="0"/>
              </a:rPr>
              <a:t>008          729			     001  216  027			 000  512  125         343         064		                           </a:t>
            </a:r>
          </a:p>
        </p:txBody>
      </p:sp>
      <p:sp>
        <p:nvSpPr>
          <p:cNvPr id="16390" name="Line 5"/>
          <p:cNvSpPr>
            <a:spLocks noChangeShapeType="1"/>
          </p:cNvSpPr>
          <p:nvPr/>
        </p:nvSpPr>
        <p:spPr bwMode="auto">
          <a:xfrm>
            <a:off x="3124200" y="3200400"/>
            <a:ext cx="838200" cy="1588"/>
          </a:xfrm>
          <a:prstGeom prst="line">
            <a:avLst/>
          </a:prstGeom>
          <a:noFill/>
          <a:ln w="9360" cap="sq">
            <a:solidFill>
              <a:srgbClr val="000000"/>
            </a:solidFill>
            <a:miter lim="800000"/>
            <a:headEnd/>
            <a:tailEnd type="triangle" w="med" len="med"/>
          </a:ln>
        </p:spPr>
        <p:txBody>
          <a:bodyPr/>
          <a:lstStyle/>
          <a:p>
            <a:endParaRPr lang="en-US"/>
          </a:p>
        </p:txBody>
      </p:sp>
      <p:sp>
        <p:nvSpPr>
          <p:cNvPr id="16391" name="Text Box 6"/>
          <p:cNvSpPr txBox="1">
            <a:spLocks noChangeArrowheads="1"/>
          </p:cNvSpPr>
          <p:nvPr/>
        </p:nvSpPr>
        <p:spPr bwMode="auto">
          <a:xfrm>
            <a:off x="1600200" y="2971800"/>
            <a:ext cx="1828800" cy="460375"/>
          </a:xfrm>
          <a:prstGeom prst="rect">
            <a:avLst/>
          </a:prstGeom>
          <a:noFill/>
          <a:ln w="9525">
            <a:noFill/>
            <a:round/>
            <a:headEnd/>
            <a:tailEnd/>
          </a:ln>
        </p:spPr>
        <p:txBody>
          <a:bodyPr lIns="90000" tIns="46800" rIns="90000" bIns="46800">
            <a:spAutoFit/>
          </a:bodyPr>
          <a:lstStyle/>
          <a:p>
            <a:pPr>
              <a:spcBef>
                <a:spcPts val="15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sz="2400">
                <a:solidFill>
                  <a:srgbClr val="000000"/>
                </a:solidFill>
                <a:latin typeface="Times New Roman" pitchFamily="16" charset="0"/>
              </a:rPr>
              <a:t>10 buckets</a:t>
            </a:r>
          </a:p>
        </p:txBody>
      </p:sp>
      <p:sp>
        <p:nvSpPr>
          <p:cNvPr id="16392" name="Text Box 7"/>
          <p:cNvSpPr txBox="1">
            <a:spLocks noChangeArrowheads="1"/>
          </p:cNvSpPr>
          <p:nvPr/>
        </p:nvSpPr>
        <p:spPr bwMode="auto">
          <a:xfrm>
            <a:off x="685800" y="3276600"/>
            <a:ext cx="2667000" cy="460375"/>
          </a:xfrm>
          <a:prstGeom prst="rect">
            <a:avLst/>
          </a:prstGeom>
          <a:noFill/>
          <a:ln w="9525">
            <a:noFill/>
            <a:round/>
            <a:headEnd/>
            <a:tailEnd/>
          </a:ln>
        </p:spPr>
        <p:txBody>
          <a:bodyPr lIns="90000" tIns="46800" rIns="90000" bIns="46800">
            <a:spAutoFit/>
          </a:bodyPr>
          <a:lstStyle/>
          <a:p>
            <a:pPr>
              <a:spcBef>
                <a:spcPts val="15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sz="2400">
                <a:solidFill>
                  <a:srgbClr val="000000"/>
                </a:solidFill>
                <a:latin typeface="Times New Roman" pitchFamily="16" charset="0"/>
              </a:rPr>
              <a:t>list after first pass</a:t>
            </a:r>
          </a:p>
        </p:txBody>
      </p:sp>
      <p:sp>
        <p:nvSpPr>
          <p:cNvPr id="16393" name="Line 8"/>
          <p:cNvSpPr>
            <a:spLocks noChangeShapeType="1"/>
          </p:cNvSpPr>
          <p:nvPr/>
        </p:nvSpPr>
        <p:spPr bwMode="auto">
          <a:xfrm>
            <a:off x="3124200" y="3581400"/>
            <a:ext cx="838200" cy="1588"/>
          </a:xfrm>
          <a:prstGeom prst="line">
            <a:avLst/>
          </a:prstGeom>
          <a:noFill/>
          <a:ln w="9360" cap="sq">
            <a:solidFill>
              <a:srgbClr val="000000"/>
            </a:solidFill>
            <a:miter lim="800000"/>
            <a:headEnd/>
            <a:tailEnd type="triangle" w="med" len="med"/>
          </a:ln>
        </p:spPr>
        <p:txBody>
          <a:bodyPr/>
          <a:lstStyle/>
          <a:p>
            <a:endParaRPr lang="en-US"/>
          </a:p>
        </p:txBody>
      </p:sp>
      <p:sp>
        <p:nvSpPr>
          <p:cNvPr id="16394" name="Text Box 9"/>
          <p:cNvSpPr txBox="1">
            <a:spLocks noChangeArrowheads="1"/>
          </p:cNvSpPr>
          <p:nvPr/>
        </p:nvSpPr>
        <p:spPr bwMode="auto">
          <a:xfrm>
            <a:off x="609600" y="4191000"/>
            <a:ext cx="2743200" cy="460375"/>
          </a:xfrm>
          <a:prstGeom prst="rect">
            <a:avLst/>
          </a:prstGeom>
          <a:noFill/>
          <a:ln w="9525">
            <a:noFill/>
            <a:round/>
            <a:headEnd/>
            <a:tailEnd/>
          </a:ln>
        </p:spPr>
        <p:txBody>
          <a:bodyPr lIns="90000" tIns="46800" rIns="90000" bIns="46800">
            <a:spAutoFit/>
          </a:bodyPr>
          <a:lstStyle/>
          <a:p>
            <a:pPr>
              <a:spcBef>
                <a:spcPts val="15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sz="2400">
                <a:solidFill>
                  <a:srgbClr val="000000"/>
                </a:solidFill>
                <a:latin typeface="Times New Roman" pitchFamily="16" charset="0"/>
              </a:rPr>
              <a:t>list after second pass</a:t>
            </a:r>
          </a:p>
        </p:txBody>
      </p:sp>
      <p:sp>
        <p:nvSpPr>
          <p:cNvPr id="16395" name="Line 10"/>
          <p:cNvSpPr>
            <a:spLocks noChangeShapeType="1"/>
          </p:cNvSpPr>
          <p:nvPr/>
        </p:nvSpPr>
        <p:spPr bwMode="auto">
          <a:xfrm>
            <a:off x="3352800" y="4495800"/>
            <a:ext cx="609600" cy="1588"/>
          </a:xfrm>
          <a:prstGeom prst="line">
            <a:avLst/>
          </a:prstGeom>
          <a:noFill/>
          <a:ln w="9360" cap="sq">
            <a:solidFill>
              <a:srgbClr val="000000"/>
            </a:solidFill>
            <a:miter lim="800000"/>
            <a:headEnd/>
            <a:tailEnd type="triangle" w="med" len="med"/>
          </a:ln>
        </p:spPr>
        <p:txBody>
          <a:bodyPr/>
          <a:lstStyle/>
          <a:p>
            <a:endParaRPr lang="en-US"/>
          </a:p>
        </p:txBody>
      </p:sp>
      <p:sp>
        <p:nvSpPr>
          <p:cNvPr id="16396" name="Text Box 11"/>
          <p:cNvSpPr txBox="1">
            <a:spLocks noChangeArrowheads="1"/>
          </p:cNvSpPr>
          <p:nvPr/>
        </p:nvSpPr>
        <p:spPr bwMode="auto">
          <a:xfrm>
            <a:off x="4114800" y="4953000"/>
            <a:ext cx="4191000" cy="1311275"/>
          </a:xfrm>
          <a:prstGeom prst="rect">
            <a:avLst/>
          </a:prstGeom>
          <a:noFill/>
          <a:ln w="9360" cap="sq">
            <a:solidFill>
              <a:srgbClr val="BBE0E3"/>
            </a:solidFill>
            <a:miter lim="800000"/>
            <a:headEnd/>
            <a:tailEnd/>
          </a:ln>
        </p:spPr>
        <p:txBody>
          <a:bodyPr lIns="90000" tIns="46800" rIns="90000" bIns="46800">
            <a:spAutoFit/>
          </a:bodyPr>
          <a:lstStyle/>
          <a:p>
            <a:pPr>
              <a:spcBef>
                <a:spcPts val="10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sz="1600">
                <a:solidFill>
                  <a:srgbClr val="000000"/>
                </a:solidFill>
                <a:latin typeface="Times New Roman" pitchFamily="16" charset="0"/>
              </a:rPr>
              <a:t>064  				 027  				 008  				 001				 000  125  216  343         512          729</a:t>
            </a:r>
          </a:p>
        </p:txBody>
      </p:sp>
      <p:sp>
        <p:nvSpPr>
          <p:cNvPr id="16397" name="Text Box 12"/>
          <p:cNvSpPr txBox="1">
            <a:spLocks noChangeArrowheads="1"/>
          </p:cNvSpPr>
          <p:nvPr/>
        </p:nvSpPr>
        <p:spPr bwMode="auto">
          <a:xfrm>
            <a:off x="609600" y="5410200"/>
            <a:ext cx="3048000" cy="460375"/>
          </a:xfrm>
          <a:prstGeom prst="rect">
            <a:avLst/>
          </a:prstGeom>
          <a:noFill/>
          <a:ln w="9525">
            <a:noFill/>
            <a:round/>
            <a:headEnd/>
            <a:tailEnd/>
          </a:ln>
        </p:spPr>
        <p:txBody>
          <a:bodyPr lIns="90000" tIns="46800" rIns="90000" bIns="46800">
            <a:spAutoFit/>
          </a:bodyPr>
          <a:lstStyle/>
          <a:p>
            <a:pPr>
              <a:spcBef>
                <a:spcPts val="15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sz="2400">
                <a:solidFill>
                  <a:srgbClr val="000000"/>
                </a:solidFill>
                <a:latin typeface="Times New Roman" pitchFamily="16" charset="0"/>
              </a:rPr>
              <a:t>list after the third pass</a:t>
            </a:r>
          </a:p>
        </p:txBody>
      </p:sp>
      <p:sp>
        <p:nvSpPr>
          <p:cNvPr id="16398" name="Line 13"/>
          <p:cNvSpPr>
            <a:spLocks noChangeShapeType="1"/>
          </p:cNvSpPr>
          <p:nvPr/>
        </p:nvSpPr>
        <p:spPr bwMode="auto">
          <a:xfrm>
            <a:off x="3505200" y="5638800"/>
            <a:ext cx="533400" cy="1588"/>
          </a:xfrm>
          <a:prstGeom prst="line">
            <a:avLst/>
          </a:prstGeom>
          <a:noFill/>
          <a:ln w="9360" cap="sq">
            <a:solidFill>
              <a:srgbClr val="000000"/>
            </a:solidFill>
            <a:miter lim="800000"/>
            <a:headEnd/>
            <a:tailEnd type="triangle" w="med" len="med"/>
          </a:ln>
        </p:spPr>
        <p:txBody>
          <a:bodyPr/>
          <a:lstStyle/>
          <a:p>
            <a:endParaRPr lang="en-US"/>
          </a:p>
        </p:txBody>
      </p:sp>
      <p:sp>
        <p:nvSpPr>
          <p:cNvPr id="16399" name="Line 14"/>
          <p:cNvSpPr>
            <a:spLocks noChangeShapeType="1"/>
          </p:cNvSpPr>
          <p:nvPr/>
        </p:nvSpPr>
        <p:spPr bwMode="auto">
          <a:xfrm flipH="1">
            <a:off x="4570413" y="3657600"/>
            <a:ext cx="155575" cy="609600"/>
          </a:xfrm>
          <a:prstGeom prst="line">
            <a:avLst/>
          </a:prstGeom>
          <a:noFill/>
          <a:ln w="9360" cap="sq">
            <a:solidFill>
              <a:srgbClr val="FF3300"/>
            </a:solidFill>
            <a:miter lim="800000"/>
            <a:headEnd/>
            <a:tailEnd type="triangle" w="med" len="med"/>
          </a:ln>
        </p:spPr>
        <p:txBody>
          <a:bodyPr/>
          <a:lstStyle/>
          <a:p>
            <a:endParaRPr lang="en-US"/>
          </a:p>
        </p:txBody>
      </p:sp>
      <p:sp>
        <p:nvSpPr>
          <p:cNvPr id="16400" name="Line 15"/>
          <p:cNvSpPr>
            <a:spLocks noChangeShapeType="1"/>
          </p:cNvSpPr>
          <p:nvPr/>
        </p:nvSpPr>
        <p:spPr bwMode="auto">
          <a:xfrm flipH="1">
            <a:off x="4951413" y="3657600"/>
            <a:ext cx="155575" cy="838200"/>
          </a:xfrm>
          <a:prstGeom prst="line">
            <a:avLst/>
          </a:prstGeom>
          <a:noFill/>
          <a:ln w="9360" cap="sq">
            <a:solidFill>
              <a:srgbClr val="FF3300"/>
            </a:solidFill>
            <a:miter lim="800000"/>
            <a:headEnd/>
            <a:tailEnd type="triangle" w="med" len="med"/>
          </a:ln>
        </p:spPr>
        <p:txBody>
          <a:bodyPr/>
          <a:lstStyle/>
          <a:p>
            <a:endParaRPr lang="en-US"/>
          </a:p>
        </p:txBody>
      </p:sp>
      <p:sp>
        <p:nvSpPr>
          <p:cNvPr id="16401" name="Line 16"/>
          <p:cNvSpPr>
            <a:spLocks noChangeShapeType="1"/>
          </p:cNvSpPr>
          <p:nvPr/>
        </p:nvSpPr>
        <p:spPr bwMode="auto">
          <a:xfrm>
            <a:off x="5486400" y="3657600"/>
            <a:ext cx="381000" cy="838200"/>
          </a:xfrm>
          <a:prstGeom prst="line">
            <a:avLst/>
          </a:prstGeom>
          <a:noFill/>
          <a:ln w="9360" cap="sq">
            <a:solidFill>
              <a:srgbClr val="FF3300"/>
            </a:solidFill>
            <a:miter lim="800000"/>
            <a:headEnd/>
            <a:tailEnd type="triangle" w="med" len="med"/>
          </a:ln>
        </p:spPr>
        <p:txBody>
          <a:bodyPr/>
          <a:lstStyle/>
          <a:p>
            <a:endParaRPr lang="en-US"/>
          </a:p>
        </p:txBody>
      </p:sp>
      <p:sp>
        <p:nvSpPr>
          <p:cNvPr id="16402" name="Line 17"/>
          <p:cNvSpPr>
            <a:spLocks noChangeShapeType="1"/>
          </p:cNvSpPr>
          <p:nvPr/>
        </p:nvSpPr>
        <p:spPr bwMode="auto">
          <a:xfrm>
            <a:off x="6019800" y="3657600"/>
            <a:ext cx="685800" cy="838200"/>
          </a:xfrm>
          <a:prstGeom prst="line">
            <a:avLst/>
          </a:prstGeom>
          <a:noFill/>
          <a:ln w="9360" cap="sq">
            <a:solidFill>
              <a:srgbClr val="FF3300"/>
            </a:solidFill>
            <a:miter lim="800000"/>
            <a:headEnd/>
            <a:tailEnd type="triangle" w="med" len="med"/>
          </a:ln>
        </p:spPr>
        <p:txBody>
          <a:bodyPr/>
          <a:lstStyle/>
          <a:p>
            <a:endParaRPr lang="en-US"/>
          </a:p>
        </p:txBody>
      </p:sp>
      <p:sp>
        <p:nvSpPr>
          <p:cNvPr id="16403" name="Freeform 18"/>
          <p:cNvSpPr>
            <a:spLocks/>
          </p:cNvSpPr>
          <p:nvPr/>
        </p:nvSpPr>
        <p:spPr bwMode="auto">
          <a:xfrm>
            <a:off x="3881438" y="3657600"/>
            <a:ext cx="309562" cy="914400"/>
          </a:xfrm>
          <a:custGeom>
            <a:avLst/>
            <a:gdLst>
              <a:gd name="T0" fmla="*/ 195 w 195"/>
              <a:gd name="T1" fmla="*/ 0 h 576"/>
              <a:gd name="T2" fmla="*/ 82 w 195"/>
              <a:gd name="T3" fmla="*/ 118 h 576"/>
              <a:gd name="T4" fmla="*/ 12 w 195"/>
              <a:gd name="T5" fmla="*/ 235 h 576"/>
              <a:gd name="T6" fmla="*/ 12 w 195"/>
              <a:gd name="T7" fmla="*/ 400 h 576"/>
              <a:gd name="T8" fmla="*/ 71 w 195"/>
              <a:gd name="T9" fmla="*/ 505 h 576"/>
              <a:gd name="T10" fmla="*/ 147 w 195"/>
              <a:gd name="T11" fmla="*/ 576 h 576"/>
              <a:gd name="T12" fmla="*/ 0 60000 65536"/>
              <a:gd name="T13" fmla="*/ 0 60000 65536"/>
              <a:gd name="T14" fmla="*/ 0 60000 65536"/>
              <a:gd name="T15" fmla="*/ 0 60000 65536"/>
              <a:gd name="T16" fmla="*/ 0 60000 65536"/>
              <a:gd name="T17" fmla="*/ 0 60000 65536"/>
              <a:gd name="T18" fmla="*/ 0 w 195"/>
              <a:gd name="T19" fmla="*/ 0 h 576"/>
              <a:gd name="T20" fmla="*/ 195 w 195"/>
              <a:gd name="T21" fmla="*/ 576 h 576"/>
            </a:gdLst>
            <a:ahLst/>
            <a:cxnLst>
              <a:cxn ang="T12">
                <a:pos x="T0" y="T1"/>
              </a:cxn>
              <a:cxn ang="T13">
                <a:pos x="T2" y="T3"/>
              </a:cxn>
              <a:cxn ang="T14">
                <a:pos x="T4" y="T5"/>
              </a:cxn>
              <a:cxn ang="T15">
                <a:pos x="T6" y="T7"/>
              </a:cxn>
              <a:cxn ang="T16">
                <a:pos x="T8" y="T9"/>
              </a:cxn>
              <a:cxn ang="T17">
                <a:pos x="T10" y="T11"/>
              </a:cxn>
            </a:cxnLst>
            <a:rect l="T18" t="T19" r="T20" b="T21"/>
            <a:pathLst>
              <a:path w="195" h="576">
                <a:moveTo>
                  <a:pt x="195" y="0"/>
                </a:moveTo>
                <a:cubicBezTo>
                  <a:pt x="176" y="20"/>
                  <a:pt x="112" y="79"/>
                  <a:pt x="82" y="118"/>
                </a:cubicBezTo>
                <a:cubicBezTo>
                  <a:pt x="52" y="157"/>
                  <a:pt x="24" y="188"/>
                  <a:pt x="12" y="235"/>
                </a:cubicBezTo>
                <a:cubicBezTo>
                  <a:pt x="0" y="282"/>
                  <a:pt x="2" y="355"/>
                  <a:pt x="12" y="400"/>
                </a:cubicBezTo>
                <a:cubicBezTo>
                  <a:pt x="22" y="445"/>
                  <a:pt x="48" y="476"/>
                  <a:pt x="71" y="505"/>
                </a:cubicBezTo>
                <a:cubicBezTo>
                  <a:pt x="94" y="534"/>
                  <a:pt x="131" y="561"/>
                  <a:pt x="147" y="576"/>
                </a:cubicBezTo>
              </a:path>
            </a:pathLst>
          </a:custGeom>
          <a:noFill/>
          <a:ln w="9360" cap="sq">
            <a:solidFill>
              <a:srgbClr val="FF3300"/>
            </a:solidFill>
            <a:round/>
            <a:headEnd/>
            <a:tailEnd type="arrow" w="med" len="med"/>
          </a:ln>
        </p:spPr>
        <p:txBody>
          <a:bodyPr wrap="none" anchor="ctr"/>
          <a:lstStyle/>
          <a:p>
            <a:endParaRPr lang="en-IN"/>
          </a:p>
        </p:txBody>
      </p:sp>
      <p:sp>
        <p:nvSpPr>
          <p:cNvPr id="16404" name="Line 19"/>
          <p:cNvSpPr>
            <a:spLocks noChangeShapeType="1"/>
          </p:cNvSpPr>
          <p:nvPr/>
        </p:nvSpPr>
        <p:spPr bwMode="auto">
          <a:xfrm flipH="1">
            <a:off x="5408613" y="3657600"/>
            <a:ext cx="917575" cy="838200"/>
          </a:xfrm>
          <a:prstGeom prst="line">
            <a:avLst/>
          </a:prstGeom>
          <a:noFill/>
          <a:ln w="9360" cap="sq">
            <a:solidFill>
              <a:srgbClr val="FF3300"/>
            </a:solidFill>
            <a:miter lim="800000"/>
            <a:headEnd/>
            <a:tailEnd type="triangle" w="med" len="med"/>
          </a:ln>
        </p:spPr>
        <p:txBody>
          <a:bodyPr/>
          <a:lstStyle/>
          <a:p>
            <a:endParaRPr lang="en-US"/>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Session Objectives</a:t>
            </a:r>
            <a:endParaRPr lang="en-US" dirty="0"/>
          </a:p>
        </p:txBody>
      </p:sp>
      <p:sp>
        <p:nvSpPr>
          <p:cNvPr id="3" name="Content Placeholder 2"/>
          <p:cNvSpPr>
            <a:spLocks noGrp="1"/>
          </p:cNvSpPr>
          <p:nvPr>
            <p:ph idx="1"/>
          </p:nvPr>
        </p:nvSpPr>
        <p:spPr/>
        <p:txBody>
          <a:bodyPr/>
          <a:lstStyle/>
          <a:p>
            <a:r>
              <a:rPr lang="en-US" dirty="0" smtClean="0">
                <a:solidFill>
                  <a:schemeClr val="tx1"/>
                </a:solidFill>
              </a:rPr>
              <a:t>To learn about the application of list</a:t>
            </a:r>
          </a:p>
          <a:p>
            <a:endParaRPr lang="en-US" dirty="0" smtClean="0">
              <a:solidFill>
                <a:schemeClr val="tx1"/>
              </a:solidFill>
            </a:endParaRPr>
          </a:p>
        </p:txBody>
      </p:sp>
    </p:spTree>
    <p:extLst>
      <p:ext uri="{BB962C8B-B14F-4D97-AF65-F5344CB8AC3E}">
        <p14:creationId xmlns:p14="http://schemas.microsoft.com/office/powerpoint/2010/main" xmlns="" val="3475181625"/>
      </p:ext>
    </p:extLst>
  </p:cSld>
  <p:clrMapOvr>
    <a:masterClrMapping/>
  </p:clrMapOvr>
  <p:transition>
    <p:wipe dir="d"/>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Questions</a:t>
            </a:r>
            <a:endParaRPr lang="en-US" dirty="0"/>
          </a:p>
        </p:txBody>
      </p:sp>
      <p:sp>
        <p:nvSpPr>
          <p:cNvPr id="3" name="Content Placeholder 2"/>
          <p:cNvSpPr>
            <a:spLocks noGrp="1"/>
          </p:cNvSpPr>
          <p:nvPr>
            <p:ph idx="1"/>
          </p:nvPr>
        </p:nvSpPr>
        <p:spPr/>
        <p:txBody>
          <a:bodyPr/>
          <a:lstStyle/>
          <a:p>
            <a:r>
              <a:rPr lang="en-US" dirty="0" smtClean="0"/>
              <a:t>What are the advantages and disadvantages of linked list?</a:t>
            </a:r>
          </a:p>
          <a:p>
            <a:r>
              <a:rPr lang="en-US" dirty="0" smtClean="0"/>
              <a:t>Why array implementation is not suitable for </a:t>
            </a:r>
            <a:r>
              <a:rPr lang="en-US" smtClean="0"/>
              <a:t>polynomial application?</a:t>
            </a:r>
            <a:endParaRPr lang="en-US" dirty="0" smtClean="0"/>
          </a:p>
          <a:p>
            <a:endParaRPr lang="en-US" dirty="0"/>
          </a:p>
        </p:txBody>
      </p:sp>
    </p:spTree>
  </p:cSld>
  <p:clrMapOvr>
    <a:masterClrMapping/>
  </p:clrMapOvr>
  <p:transition>
    <p:wipe dir="d"/>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r>
              <a:rPr lang="en-US" dirty="0" smtClean="0"/>
              <a:t>Various operations involved in polynomial manipulation</a:t>
            </a:r>
            <a:endParaRPr lang="en-IN" dirty="0" smtClean="0"/>
          </a:p>
          <a:p>
            <a:endParaRPr lang="en-US" dirty="0" smtClean="0"/>
          </a:p>
          <a:p>
            <a:endParaRPr lang="en-US" dirty="0" smtClean="0"/>
          </a:p>
          <a:p>
            <a:endParaRPr lang="en-US" sz="2400" dirty="0" smtClean="0">
              <a:solidFill>
                <a:srgbClr val="0000FF"/>
              </a:solidFill>
              <a:ea typeface="+mn-ea"/>
            </a:endParaRPr>
          </a:p>
          <a:p>
            <a:pPr marL="342900" lvl="1" indent="-342900">
              <a:buFontTx/>
              <a:buChar char="•"/>
            </a:pPr>
            <a:endParaRPr lang="en-US" sz="2400" dirty="0" smtClean="0">
              <a:solidFill>
                <a:srgbClr val="0000FF"/>
              </a:solidFill>
              <a:ea typeface="+mn-ea"/>
            </a:endParaRPr>
          </a:p>
          <a:p>
            <a:endParaRPr lang="en-US" dirty="0"/>
          </a:p>
        </p:txBody>
      </p:sp>
    </p:spTree>
  </p:cSld>
  <p:clrMapOvr>
    <a:masterClrMapping/>
  </p:clrMapOvr>
  <p:transition>
    <p:wipe dir="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Session Outcomes</a:t>
            </a:r>
            <a:endParaRPr lang="en-US" dirty="0"/>
          </a:p>
        </p:txBody>
      </p:sp>
      <p:sp>
        <p:nvSpPr>
          <p:cNvPr id="3" name="Content Placeholder 2"/>
          <p:cNvSpPr>
            <a:spLocks noGrp="1"/>
          </p:cNvSpPr>
          <p:nvPr>
            <p:ph idx="1"/>
          </p:nvPr>
        </p:nvSpPr>
        <p:spPr/>
        <p:txBody>
          <a:bodyPr/>
          <a:lstStyle/>
          <a:p>
            <a:r>
              <a:rPr lang="en-US" dirty="0" smtClean="0"/>
              <a:t>At the end of this session, participants will be able to</a:t>
            </a:r>
          </a:p>
          <a:p>
            <a:pPr lvl="1"/>
            <a:r>
              <a:rPr lang="en-US" dirty="0" smtClean="0"/>
              <a:t>Understand the application of list in polynomial manipulation</a:t>
            </a:r>
          </a:p>
          <a:p>
            <a:pPr lvl="1"/>
            <a:r>
              <a:rPr lang="en-US" dirty="0" smtClean="0"/>
              <a:t>Write algorithms to implement polynomial manipulation</a:t>
            </a:r>
          </a:p>
          <a:p>
            <a:pPr lvl="1"/>
            <a:endParaRPr lang="en-US" dirty="0" smtClean="0"/>
          </a:p>
          <a:p>
            <a:pPr lvl="1"/>
            <a:endParaRPr lang="en-US" dirty="0" smtClean="0"/>
          </a:p>
          <a:p>
            <a:pPr lvl="1"/>
            <a:endParaRPr lang="en-US" dirty="0" smtClean="0"/>
          </a:p>
          <a:p>
            <a:pPr lvl="1">
              <a:buNone/>
            </a:pPr>
            <a:endParaRPr lang="en-US" dirty="0" smtClean="0"/>
          </a:p>
          <a:p>
            <a:pPr lvl="1">
              <a:buNone/>
            </a:pPr>
            <a:endParaRPr lang="en-US" dirty="0"/>
          </a:p>
        </p:txBody>
      </p:sp>
    </p:spTree>
    <p:extLst>
      <p:ext uri="{BB962C8B-B14F-4D97-AF65-F5344CB8AC3E}">
        <p14:creationId xmlns:p14="http://schemas.microsoft.com/office/powerpoint/2010/main" xmlns="" val="375793779"/>
      </p:ext>
    </p:extLst>
  </p:cSld>
  <p:clrMapOvr>
    <a:masterClrMapping/>
  </p:clrMapOvr>
  <p:transition>
    <p:wipe di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5" name="Content Placeholder 4"/>
          <p:cNvSpPr>
            <a:spLocks noGrp="1"/>
          </p:cNvSpPr>
          <p:nvPr>
            <p:ph idx="1"/>
          </p:nvPr>
        </p:nvSpPr>
        <p:spPr>
          <a:xfrm>
            <a:off x="457199" y="1219202"/>
            <a:ext cx="7496176" cy="4906963"/>
          </a:xfrm>
        </p:spPr>
        <p:txBody>
          <a:bodyPr/>
          <a:lstStyle/>
          <a:p>
            <a:pPr lvl="1">
              <a:buFont typeface="Arial" pitchFamily="34" charset="0"/>
              <a:buChar char="•"/>
            </a:pPr>
            <a:r>
              <a:rPr lang="en-IN" dirty="0" smtClean="0"/>
              <a:t>To discuss various operations involved in polynomial manipulation </a:t>
            </a:r>
          </a:p>
        </p:txBody>
      </p:sp>
    </p:spTree>
    <p:extLst>
      <p:ext uri="{BB962C8B-B14F-4D97-AF65-F5344CB8AC3E}">
        <p14:creationId xmlns:p14="http://schemas.microsoft.com/office/powerpoint/2010/main" xmlns="" val="1426215993"/>
      </p:ext>
    </p:extLst>
  </p:cSld>
  <p:clrMapOvr>
    <a:masterClrMapping/>
  </p:clrMapOvr>
  <p:transition>
    <p:wipe dir="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71760" y="1574963"/>
            <a:ext cx="8801100" cy="164306"/>
          </a:xfrm>
          <a:custGeom>
            <a:avLst/>
            <a:gdLst/>
            <a:ahLst/>
            <a:cxnLst/>
            <a:rect l="l" t="t" r="r" b="b"/>
            <a:pathLst>
              <a:path w="7040880" h="131444">
                <a:moveTo>
                  <a:pt x="6959777" y="0"/>
                </a:moveTo>
                <a:lnTo>
                  <a:pt x="80689" y="0"/>
                </a:lnTo>
                <a:lnTo>
                  <a:pt x="49359" y="6366"/>
                </a:lnTo>
                <a:lnTo>
                  <a:pt x="23702" y="23702"/>
                </a:lnTo>
                <a:lnTo>
                  <a:pt x="6366" y="49358"/>
                </a:lnTo>
                <a:lnTo>
                  <a:pt x="0" y="80688"/>
                </a:lnTo>
                <a:lnTo>
                  <a:pt x="0" y="130856"/>
                </a:lnTo>
                <a:lnTo>
                  <a:pt x="7040467" y="130856"/>
                </a:lnTo>
                <a:lnTo>
                  <a:pt x="7040467" y="80688"/>
                </a:lnTo>
                <a:lnTo>
                  <a:pt x="7034100" y="49358"/>
                </a:lnTo>
                <a:lnTo>
                  <a:pt x="7016764" y="23702"/>
                </a:lnTo>
                <a:lnTo>
                  <a:pt x="6991107" y="6366"/>
                </a:lnTo>
                <a:lnTo>
                  <a:pt x="6959777" y="0"/>
                </a:lnTo>
                <a:close/>
              </a:path>
            </a:pathLst>
          </a:custGeom>
          <a:solidFill>
            <a:srgbClr val="3333B2"/>
          </a:solidFill>
        </p:spPr>
        <p:txBody>
          <a:bodyPr wrap="square" lIns="0" tIns="0" rIns="0" bIns="0" rtlCol="0"/>
          <a:lstStyle/>
          <a:p>
            <a:endParaRPr/>
          </a:p>
        </p:txBody>
      </p:sp>
      <p:sp>
        <p:nvSpPr>
          <p:cNvPr id="3" name="object 3"/>
          <p:cNvSpPr/>
          <p:nvPr/>
        </p:nvSpPr>
        <p:spPr>
          <a:xfrm>
            <a:off x="272621" y="2674693"/>
            <a:ext cx="201720" cy="201720"/>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373483" y="2649478"/>
            <a:ext cx="8699621" cy="226935"/>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8972344" y="1675370"/>
            <a:ext cx="100760" cy="999323"/>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158697" y="1702347"/>
            <a:ext cx="8801100" cy="1112836"/>
          </a:xfrm>
          <a:custGeom>
            <a:avLst/>
            <a:gdLst/>
            <a:ahLst/>
            <a:cxnLst/>
            <a:rect l="l" t="t" r="r" b="b"/>
            <a:pathLst>
              <a:path w="7040880" h="890269">
                <a:moveTo>
                  <a:pt x="7040467" y="0"/>
                </a:moveTo>
                <a:lnTo>
                  <a:pt x="0" y="0"/>
                </a:lnTo>
                <a:lnTo>
                  <a:pt x="0" y="809228"/>
                </a:lnTo>
                <a:lnTo>
                  <a:pt x="6366" y="840558"/>
                </a:lnTo>
                <a:lnTo>
                  <a:pt x="23702" y="866214"/>
                </a:lnTo>
                <a:lnTo>
                  <a:pt x="49359" y="883550"/>
                </a:lnTo>
                <a:lnTo>
                  <a:pt x="80689" y="889917"/>
                </a:lnTo>
                <a:lnTo>
                  <a:pt x="6959777" y="889917"/>
                </a:lnTo>
                <a:lnTo>
                  <a:pt x="6991107" y="883550"/>
                </a:lnTo>
                <a:lnTo>
                  <a:pt x="7016764" y="866214"/>
                </a:lnTo>
                <a:lnTo>
                  <a:pt x="7034100" y="840558"/>
                </a:lnTo>
                <a:lnTo>
                  <a:pt x="7040467" y="809228"/>
                </a:lnTo>
                <a:lnTo>
                  <a:pt x="7040467" y="0"/>
                </a:lnTo>
                <a:close/>
              </a:path>
            </a:pathLst>
          </a:custGeom>
          <a:solidFill>
            <a:srgbClr val="3333B2"/>
          </a:solidFill>
        </p:spPr>
        <p:txBody>
          <a:bodyPr wrap="square" lIns="0" tIns="0" rIns="0" bIns="0" rtlCol="0"/>
          <a:lstStyle/>
          <a:p>
            <a:endParaRPr/>
          </a:p>
        </p:txBody>
      </p:sp>
      <p:sp>
        <p:nvSpPr>
          <p:cNvPr id="7" name="object 7"/>
          <p:cNvSpPr/>
          <p:nvPr/>
        </p:nvSpPr>
        <p:spPr>
          <a:xfrm>
            <a:off x="8972344" y="1750988"/>
            <a:ext cx="0" cy="962025"/>
          </a:xfrm>
          <a:custGeom>
            <a:avLst/>
            <a:gdLst/>
            <a:ahLst/>
            <a:cxnLst/>
            <a:rect l="l" t="t" r="r" b="b"/>
            <a:pathLst>
              <a:path h="769619">
                <a:moveTo>
                  <a:pt x="0" y="769221"/>
                </a:moveTo>
                <a:lnTo>
                  <a:pt x="0" y="0"/>
                </a:lnTo>
              </a:path>
            </a:pathLst>
          </a:custGeom>
          <a:ln w="3175">
            <a:solidFill>
              <a:srgbClr val="7F7F7F"/>
            </a:solidFill>
          </a:ln>
        </p:spPr>
        <p:txBody>
          <a:bodyPr wrap="square" lIns="0" tIns="0" rIns="0" bIns="0" rtlCol="0"/>
          <a:lstStyle/>
          <a:p>
            <a:endParaRPr/>
          </a:p>
        </p:txBody>
      </p:sp>
      <p:sp>
        <p:nvSpPr>
          <p:cNvPr id="8" name="object 8"/>
          <p:cNvSpPr/>
          <p:nvPr/>
        </p:nvSpPr>
        <p:spPr>
          <a:xfrm>
            <a:off x="8972344" y="1725773"/>
            <a:ext cx="0" cy="25400"/>
          </a:xfrm>
          <a:custGeom>
            <a:avLst/>
            <a:gdLst/>
            <a:ahLst/>
            <a:cxnLst/>
            <a:rect l="l" t="t" r="r" b="b"/>
            <a:pathLst>
              <a:path h="20319">
                <a:moveTo>
                  <a:pt x="0" y="20172"/>
                </a:moveTo>
                <a:lnTo>
                  <a:pt x="0" y="0"/>
                </a:lnTo>
              </a:path>
            </a:pathLst>
          </a:custGeom>
          <a:ln w="3175">
            <a:solidFill>
              <a:srgbClr val="AFAFAF"/>
            </a:solidFill>
          </a:ln>
        </p:spPr>
        <p:txBody>
          <a:bodyPr wrap="square" lIns="0" tIns="0" rIns="0" bIns="0" rtlCol="0"/>
          <a:lstStyle/>
          <a:p>
            <a:endParaRPr/>
          </a:p>
        </p:txBody>
      </p:sp>
      <p:sp>
        <p:nvSpPr>
          <p:cNvPr id="9" name="object 9"/>
          <p:cNvSpPr/>
          <p:nvPr/>
        </p:nvSpPr>
        <p:spPr>
          <a:xfrm>
            <a:off x="8972344" y="1700558"/>
            <a:ext cx="0" cy="25400"/>
          </a:xfrm>
          <a:custGeom>
            <a:avLst/>
            <a:gdLst/>
            <a:ahLst/>
            <a:cxnLst/>
            <a:rect l="l" t="t" r="r" b="b"/>
            <a:pathLst>
              <a:path h="20319">
                <a:moveTo>
                  <a:pt x="0" y="20172"/>
                </a:moveTo>
                <a:lnTo>
                  <a:pt x="0" y="0"/>
                </a:lnTo>
              </a:path>
            </a:pathLst>
          </a:custGeom>
          <a:ln w="3175">
            <a:solidFill>
              <a:srgbClr val="CECECE"/>
            </a:solidFill>
          </a:ln>
        </p:spPr>
        <p:txBody>
          <a:bodyPr wrap="square" lIns="0" tIns="0" rIns="0" bIns="0" rtlCol="0"/>
          <a:lstStyle/>
          <a:p>
            <a:endParaRPr/>
          </a:p>
        </p:txBody>
      </p:sp>
      <p:sp>
        <p:nvSpPr>
          <p:cNvPr id="10" name="object 10"/>
          <p:cNvSpPr/>
          <p:nvPr/>
        </p:nvSpPr>
        <p:spPr>
          <a:xfrm>
            <a:off x="8972344" y="1675343"/>
            <a:ext cx="0" cy="25400"/>
          </a:xfrm>
          <a:custGeom>
            <a:avLst/>
            <a:gdLst/>
            <a:ahLst/>
            <a:cxnLst/>
            <a:rect l="l" t="t" r="r" b="b"/>
            <a:pathLst>
              <a:path h="20319">
                <a:moveTo>
                  <a:pt x="0" y="20172"/>
                </a:moveTo>
                <a:lnTo>
                  <a:pt x="0" y="0"/>
                </a:lnTo>
              </a:path>
            </a:pathLst>
          </a:custGeom>
          <a:ln w="3175">
            <a:solidFill>
              <a:srgbClr val="EFEFEF"/>
            </a:solidFill>
          </a:ln>
        </p:spPr>
        <p:txBody>
          <a:bodyPr wrap="square" lIns="0" tIns="0" rIns="0" bIns="0" rtlCol="0"/>
          <a:lstStyle/>
          <a:p>
            <a:endParaRPr/>
          </a:p>
        </p:txBody>
      </p:sp>
      <p:sp>
        <p:nvSpPr>
          <p:cNvPr id="11" name="object 11"/>
          <p:cNvSpPr txBox="1">
            <a:spLocks noGrp="1"/>
          </p:cNvSpPr>
          <p:nvPr>
            <p:ph type="title"/>
          </p:nvPr>
        </p:nvSpPr>
        <p:spPr>
          <a:xfrm>
            <a:off x="287383" y="1894432"/>
            <a:ext cx="8229600" cy="507671"/>
          </a:xfrm>
          <a:prstGeom prst="rect">
            <a:avLst/>
          </a:prstGeom>
        </p:spPr>
        <p:txBody>
          <a:bodyPr vert="horz" wrap="square" lIns="0" tIns="15081" rIns="0" bIns="0" rtlCol="0">
            <a:spAutoFit/>
          </a:bodyPr>
          <a:lstStyle/>
          <a:p>
            <a:r>
              <a:rPr lang="en-IN" dirty="0" smtClean="0">
                <a:solidFill>
                  <a:schemeClr val="bg1"/>
                </a:solidFill>
              </a:rPr>
              <a:t>Application of List – Polynomial Manipulation</a:t>
            </a:r>
            <a:endParaRPr lang="en-IN" dirty="0">
              <a:solidFill>
                <a:schemeClr val="bg1"/>
              </a:solidFill>
            </a:endParaRPr>
          </a:p>
        </p:txBody>
      </p:sp>
      <p:sp>
        <p:nvSpPr>
          <p:cNvPr id="12" name="object 12"/>
          <p:cNvSpPr txBox="1"/>
          <p:nvPr/>
        </p:nvSpPr>
        <p:spPr>
          <a:xfrm>
            <a:off x="3379051" y="3201997"/>
            <a:ext cx="2386013" cy="926216"/>
          </a:xfrm>
          <a:prstGeom prst="rect">
            <a:avLst/>
          </a:prstGeom>
        </p:spPr>
        <p:txBody>
          <a:bodyPr vert="horz" wrap="square" lIns="0" tIns="20638" rIns="0" bIns="0" rtlCol="0">
            <a:spAutoFit/>
          </a:bodyPr>
          <a:lstStyle/>
          <a:p>
            <a:pPr algn="ctr">
              <a:spcBef>
                <a:spcPts val="163"/>
              </a:spcBef>
            </a:pPr>
            <a:r>
              <a:rPr lang="en-IN" sz="2100" b="1" spc="142" dirty="0" smtClean="0">
                <a:latin typeface="PMingLiU"/>
                <a:cs typeface="PMingLiU"/>
              </a:rPr>
              <a:t>Dr. B. </a:t>
            </a:r>
            <a:r>
              <a:rPr lang="en-IN" sz="2100" b="1" spc="142" dirty="0" err="1" smtClean="0">
                <a:latin typeface="PMingLiU"/>
                <a:cs typeface="PMingLiU"/>
              </a:rPr>
              <a:t>Prabavathy</a:t>
            </a:r>
            <a:endParaRPr sz="2100" dirty="0">
              <a:latin typeface="Times New Roman"/>
              <a:cs typeface="Times New Roman"/>
            </a:endParaRPr>
          </a:p>
          <a:p>
            <a:pPr algn="ctr">
              <a:lnSpc>
                <a:spcPct val="100000"/>
              </a:lnSpc>
            </a:pPr>
            <a:r>
              <a:rPr sz="1600" spc="-6" dirty="0">
                <a:latin typeface="Century"/>
                <a:cs typeface="Century"/>
              </a:rPr>
              <a:t>SSNCE</a:t>
            </a:r>
            <a:endParaRPr sz="1600" dirty="0">
              <a:latin typeface="Century"/>
              <a:cs typeface="Century"/>
            </a:endParaRPr>
          </a:p>
          <a:p>
            <a:pPr>
              <a:spcBef>
                <a:spcPts val="50"/>
              </a:spcBef>
            </a:pPr>
            <a:endParaRPr sz="2100" dirty="0">
              <a:latin typeface="Times New Roman"/>
              <a:cs typeface="Times New Roman"/>
            </a:endParaRPr>
          </a:p>
        </p:txBody>
      </p:sp>
      <p:sp>
        <p:nvSpPr>
          <p:cNvPr id="13" name="object 13"/>
          <p:cNvSpPr/>
          <p:nvPr/>
        </p:nvSpPr>
        <p:spPr>
          <a:xfrm>
            <a:off x="-2449" y="6648939"/>
            <a:ext cx="3049588" cy="211138"/>
          </a:xfrm>
          <a:custGeom>
            <a:avLst/>
            <a:gdLst/>
            <a:ahLst/>
            <a:cxnLst/>
            <a:rect l="l" t="t" r="r" b="b"/>
            <a:pathLst>
              <a:path w="2439670" h="168910">
                <a:moveTo>
                  <a:pt x="0" y="168718"/>
                </a:moveTo>
                <a:lnTo>
                  <a:pt x="2439667" y="168718"/>
                </a:lnTo>
                <a:lnTo>
                  <a:pt x="2439667" y="0"/>
                </a:lnTo>
                <a:lnTo>
                  <a:pt x="0" y="0"/>
                </a:lnTo>
                <a:lnTo>
                  <a:pt x="0" y="168718"/>
                </a:lnTo>
                <a:close/>
              </a:path>
            </a:pathLst>
          </a:custGeom>
          <a:solidFill>
            <a:srgbClr val="191959"/>
          </a:solidFill>
        </p:spPr>
        <p:txBody>
          <a:bodyPr wrap="square" lIns="0" tIns="0" rIns="0" bIns="0" rtlCol="0"/>
          <a:lstStyle/>
          <a:p>
            <a:endParaRPr/>
          </a:p>
        </p:txBody>
      </p:sp>
      <p:sp>
        <p:nvSpPr>
          <p:cNvPr id="14" name="object 14"/>
          <p:cNvSpPr/>
          <p:nvPr/>
        </p:nvSpPr>
        <p:spPr>
          <a:xfrm>
            <a:off x="3047135" y="6648939"/>
            <a:ext cx="3049588" cy="211138"/>
          </a:xfrm>
          <a:custGeom>
            <a:avLst/>
            <a:gdLst/>
            <a:ahLst/>
            <a:cxnLst/>
            <a:rect l="l" t="t" r="r" b="b"/>
            <a:pathLst>
              <a:path w="2439670" h="168910">
                <a:moveTo>
                  <a:pt x="0" y="168718"/>
                </a:moveTo>
                <a:lnTo>
                  <a:pt x="2439667" y="168718"/>
                </a:lnTo>
                <a:lnTo>
                  <a:pt x="2439667" y="0"/>
                </a:lnTo>
                <a:lnTo>
                  <a:pt x="0" y="0"/>
                </a:lnTo>
                <a:lnTo>
                  <a:pt x="0" y="168718"/>
                </a:lnTo>
                <a:close/>
              </a:path>
            </a:pathLst>
          </a:custGeom>
          <a:solidFill>
            <a:srgbClr val="262685"/>
          </a:solidFill>
        </p:spPr>
        <p:txBody>
          <a:bodyPr wrap="square" lIns="0" tIns="0" rIns="0" bIns="0" rtlCol="0"/>
          <a:lstStyle/>
          <a:p>
            <a:endParaRPr/>
          </a:p>
        </p:txBody>
      </p:sp>
    </p:spTree>
  </p:cSld>
  <p:clrMapOvr>
    <a:masterClrMapping/>
  </p:clrMapOvr>
  <p:transition>
    <p:cu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
          <p:cNvSpPr>
            <a:spLocks noGrp="1" noChangeArrowheads="1"/>
          </p:cNvSpPr>
          <p:nvPr>
            <p:ph type="title"/>
          </p:nvPr>
        </p:nvSpPr>
        <p:spPr>
          <a:xfrm>
            <a:off x="457200" y="274638"/>
            <a:ext cx="8229600" cy="563562"/>
          </a:xfrm>
        </p:spPr>
        <p:txBody>
          <a:bodyPr/>
          <a:lstStyle/>
          <a:p>
            <a:pPr algn="l" eaLnBrk="1" hangingPunct="1">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sz="4000" b="1" u="sng" smtClean="0"/>
              <a:t>Applications of Linked Lists</a:t>
            </a:r>
          </a:p>
        </p:txBody>
      </p:sp>
      <p:sp>
        <p:nvSpPr>
          <p:cNvPr id="3075" name="Rectangle 2"/>
          <p:cNvSpPr>
            <a:spLocks noGrp="1" noChangeArrowheads="1"/>
          </p:cNvSpPr>
          <p:nvPr>
            <p:ph type="body" idx="1"/>
          </p:nvPr>
        </p:nvSpPr>
        <p:spPr>
          <a:xfrm>
            <a:off x="457200" y="1143000"/>
            <a:ext cx="8229600" cy="5410200"/>
          </a:xfrm>
        </p:spPr>
        <p:txBody>
          <a:bodyPr/>
          <a:lstStyle/>
          <a:p>
            <a:pPr marL="608013" indent="-608013" eaLnBrk="1" hangingPunct="1">
              <a:spcBef>
                <a:spcPts val="700"/>
              </a:spcBef>
              <a:buFont typeface="Arial" charset="0"/>
              <a:buChar char="•"/>
              <a:tabLst>
                <a:tab pos="1177925" algn="l"/>
                <a:tab pos="2092325" algn="l"/>
                <a:tab pos="3006725" algn="l"/>
                <a:tab pos="3921125" algn="l"/>
                <a:tab pos="4835525" algn="l"/>
                <a:tab pos="5749925" algn="l"/>
                <a:tab pos="6664325" algn="l"/>
                <a:tab pos="7578725" algn="l"/>
                <a:tab pos="8493125" algn="l"/>
                <a:tab pos="9407525" algn="l"/>
                <a:tab pos="10321925" algn="l"/>
              </a:tabLst>
            </a:pPr>
            <a:r>
              <a:rPr lang="en-US" b="1" smtClean="0"/>
              <a:t>Polynomials</a:t>
            </a:r>
            <a:r>
              <a:rPr lang="en-US" smtClean="0"/>
              <a:t> (in a single variable </a:t>
            </a:r>
            <a:r>
              <a:rPr lang="en-US" i="1" smtClean="0"/>
              <a:t>x</a:t>
            </a:r>
            <a:r>
              <a:rPr lang="en-US" smtClean="0"/>
              <a:t>) – use nodes to represent the non-zero terms arranged in decreasing order of the exponents; typical operations include: constructor (initialize the zero polynomial in constant time); </a:t>
            </a:r>
            <a:r>
              <a:rPr lang="en-US" i="1" smtClean="0"/>
              <a:t>add</a:t>
            </a:r>
            <a:r>
              <a:rPr lang="en-US" smtClean="0"/>
              <a:t> and </a:t>
            </a:r>
            <a:r>
              <a:rPr lang="en-US" i="1" smtClean="0"/>
              <a:t>multiply</a:t>
            </a:r>
            <a:r>
              <a:rPr lang="en-US" smtClean="0"/>
              <a:t> for two polynomials of </a:t>
            </a:r>
            <a:r>
              <a:rPr lang="en-US" i="1" smtClean="0"/>
              <a:t>m</a:t>
            </a:r>
            <a:r>
              <a:rPr lang="en-US" smtClean="0"/>
              <a:t> and </a:t>
            </a:r>
            <a:r>
              <a:rPr lang="en-US" i="1" smtClean="0"/>
              <a:t>n</a:t>
            </a:r>
            <a:r>
              <a:rPr lang="en-US" smtClean="0"/>
              <a:t> terms, respectively).</a:t>
            </a:r>
          </a:p>
          <a:p>
            <a:pPr marL="608013" indent="-608013" eaLnBrk="1" hangingPunct="1">
              <a:spcBef>
                <a:spcPts val="700"/>
              </a:spcBef>
              <a:buFont typeface="Arial" charset="0"/>
              <a:buChar char="•"/>
              <a:tabLst>
                <a:tab pos="1177925" algn="l"/>
                <a:tab pos="2092325" algn="l"/>
                <a:tab pos="3006725" algn="l"/>
                <a:tab pos="3921125" algn="l"/>
                <a:tab pos="4835525" algn="l"/>
                <a:tab pos="5749925" algn="l"/>
                <a:tab pos="6664325" algn="l"/>
                <a:tab pos="7578725" algn="l"/>
                <a:tab pos="8493125" algn="l"/>
                <a:tab pos="9407525" algn="l"/>
                <a:tab pos="10321925" algn="l"/>
              </a:tabLst>
            </a:pPr>
            <a:r>
              <a:rPr lang="en-US" b="1" smtClean="0"/>
              <a:t>Radix sort</a:t>
            </a:r>
            <a:r>
              <a:rPr lang="en-US" smtClean="0"/>
              <a:t> – sort </a:t>
            </a:r>
            <a:r>
              <a:rPr lang="en-US" i="1" smtClean="0"/>
              <a:t>n</a:t>
            </a:r>
            <a:r>
              <a:rPr lang="en-US" smtClean="0"/>
              <a:t> numbers in the range of [0..</a:t>
            </a:r>
            <a:r>
              <a:rPr lang="en-US" i="1" smtClean="0"/>
              <a:t>m</a:t>
            </a:r>
            <a:r>
              <a:rPr lang="en-US" smtClean="0"/>
              <a:t>–1], where </a:t>
            </a:r>
            <a:r>
              <a:rPr lang="en-US" i="1" smtClean="0"/>
              <a:t>m</a:t>
            </a:r>
            <a:r>
              <a:rPr lang="en-US" smtClean="0"/>
              <a:t> </a:t>
            </a:r>
            <a:r>
              <a:rPr lang="en-US" smtClean="0">
                <a:latin typeface="Symbol" pitchFamily="16" charset="2"/>
              </a:rPr>
              <a:t></a:t>
            </a:r>
            <a:r>
              <a:rPr lang="en-US" smtClean="0"/>
              <a:t> </a:t>
            </a:r>
            <a:r>
              <a:rPr lang="en-US" i="1" smtClean="0"/>
              <a:t>bp</a:t>
            </a:r>
            <a:r>
              <a:rPr lang="en-US" smtClean="0"/>
              <a:t> for some constant </a:t>
            </a:r>
            <a:r>
              <a:rPr lang="en-US" i="1" smtClean="0"/>
              <a:t>p </a:t>
            </a:r>
            <a:r>
              <a:rPr lang="en-US" smtClean="0"/>
              <a:t>(of moderate size), based on a multi-pass bucket sort technique</a:t>
            </a:r>
          </a:p>
          <a:p>
            <a:pPr marL="608013" indent="-608013" eaLnBrk="1" hangingPunct="1">
              <a:spcBef>
                <a:spcPts val="700"/>
              </a:spcBef>
              <a:buFont typeface="Arial" charset="0"/>
              <a:buChar char="•"/>
              <a:tabLst>
                <a:tab pos="1177925" algn="l"/>
                <a:tab pos="2092325" algn="l"/>
                <a:tab pos="3006725" algn="l"/>
                <a:tab pos="3921125" algn="l"/>
                <a:tab pos="4835525" algn="l"/>
                <a:tab pos="5749925" algn="l"/>
                <a:tab pos="6664325" algn="l"/>
                <a:tab pos="7578725" algn="l"/>
                <a:tab pos="8493125" algn="l"/>
                <a:tab pos="9407525" algn="l"/>
                <a:tab pos="10321925" algn="l"/>
              </a:tabLst>
            </a:pPr>
            <a:r>
              <a:rPr lang="en-US" b="1" smtClean="0"/>
              <a:t>MultiLists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
          <p:cNvSpPr>
            <a:spLocks noGrp="1" noChangeArrowheads="1"/>
          </p:cNvSpPr>
          <p:nvPr>
            <p:ph type="title"/>
          </p:nvPr>
        </p:nvSpPr>
        <p:spPr>
          <a:xfrm>
            <a:off x="457200" y="274638"/>
            <a:ext cx="8229600" cy="411162"/>
          </a:xfrm>
        </p:spPr>
        <p:txBody>
          <a:bodyPr/>
          <a:lstStyle/>
          <a:p>
            <a:pPr algn="l" eaLnBrk="1" hangingPunct="1">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sz="4000" b="1" u="sng" smtClean="0"/>
              <a:t>Polynomial ADT</a:t>
            </a:r>
          </a:p>
        </p:txBody>
      </p:sp>
      <p:sp>
        <p:nvSpPr>
          <p:cNvPr id="5122" name="Rectangle 2"/>
          <p:cNvSpPr>
            <a:spLocks noGrp="1" noChangeArrowheads="1"/>
          </p:cNvSpPr>
          <p:nvPr>
            <p:ph type="body" idx="1"/>
          </p:nvPr>
        </p:nvSpPr>
        <p:spPr>
          <a:xfrm>
            <a:off x="457200" y="1295400"/>
            <a:ext cx="8229600" cy="5334000"/>
          </a:xfrm>
        </p:spPr>
        <p:txBody>
          <a:bodyPr/>
          <a:lstStyle/>
          <a:p>
            <a:pPr indent="-341313" eaLnBrk="1" hangingPunct="1">
              <a:spcBef>
                <a:spcPct val="0"/>
              </a:spcBef>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defRPr/>
            </a:pPr>
            <a:endParaRPr lang="en-IN" smtClean="0"/>
          </a:p>
          <a:p>
            <a:pPr marL="341313" indent="-339725" eaLnBrk="1" hangingPunct="1">
              <a:buFont typeface="Arial" charset="0"/>
              <a:buNone/>
              <a:tabLst>
                <a:tab pos="912813" algn="l"/>
                <a:tab pos="1827213" algn="l"/>
                <a:tab pos="2741613" algn="l"/>
                <a:tab pos="3656013" algn="l"/>
                <a:tab pos="4570413" algn="l"/>
                <a:tab pos="5484813" algn="l"/>
                <a:tab pos="6399213" algn="l"/>
                <a:tab pos="7313613" algn="l"/>
                <a:tab pos="8228013" algn="l"/>
                <a:tab pos="9142413" algn="l"/>
                <a:tab pos="10056813" algn="l"/>
              </a:tabLst>
              <a:defRPr/>
            </a:pPr>
            <a:endParaRPr lang="en-IN" smtClean="0"/>
          </a:p>
        </p:txBody>
      </p:sp>
      <p:sp>
        <p:nvSpPr>
          <p:cNvPr id="4100" name="Text Box 3"/>
          <p:cNvSpPr txBox="1">
            <a:spLocks noChangeArrowheads="1"/>
          </p:cNvSpPr>
          <p:nvPr/>
        </p:nvSpPr>
        <p:spPr bwMode="auto">
          <a:xfrm>
            <a:off x="0" y="990600"/>
            <a:ext cx="8915400" cy="2106613"/>
          </a:xfrm>
          <a:prstGeom prst="rect">
            <a:avLst/>
          </a:prstGeom>
          <a:noFill/>
          <a:ln w="9525">
            <a:noFill/>
            <a:round/>
            <a:headEnd/>
            <a:tailEnd/>
          </a:ln>
        </p:spPr>
        <p:txBody>
          <a:bodyPr lIns="90000" tIns="46800" rIns="90000" bIns="46800">
            <a:spAutoFit/>
          </a:bodyPr>
          <a:lstStyle/>
          <a:p>
            <a:pPr>
              <a:buFont typeface="Arial"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sz="2000">
                <a:solidFill>
                  <a:srgbClr val="000000"/>
                </a:solidFill>
              </a:rPr>
              <a:t> What is it? (Recall it from mathematics)</a:t>
            </a:r>
          </a:p>
          <a:p>
            <a:pPr>
              <a:buFont typeface="Arial"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sz="2000">
                <a:solidFill>
                  <a:srgbClr val="000000"/>
                </a:solidFill>
              </a:rPr>
              <a:t> An example of a single variable polynomial:</a:t>
            </a:r>
          </a:p>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sz="3200">
                <a:solidFill>
                  <a:srgbClr val="000066"/>
                </a:solidFill>
              </a:rPr>
              <a:t>		4x</a:t>
            </a:r>
            <a:r>
              <a:rPr lang="en-IN" sz="3200" b="1" baseline="30000">
                <a:solidFill>
                  <a:srgbClr val="000066"/>
                </a:solidFill>
              </a:rPr>
              <a:t>6</a:t>
            </a:r>
            <a:r>
              <a:rPr lang="en-IN" sz="3200">
                <a:solidFill>
                  <a:srgbClr val="000066"/>
                </a:solidFill>
              </a:rPr>
              <a:t> + 10x</a:t>
            </a:r>
            <a:r>
              <a:rPr lang="en-IN" sz="3200" b="1" baseline="30000">
                <a:solidFill>
                  <a:srgbClr val="000066"/>
                </a:solidFill>
              </a:rPr>
              <a:t>4</a:t>
            </a:r>
            <a:r>
              <a:rPr lang="en-IN" sz="3200">
                <a:solidFill>
                  <a:srgbClr val="000066"/>
                </a:solidFill>
              </a:rPr>
              <a:t> - 5x + 3</a:t>
            </a:r>
          </a:p>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sz="2000">
                <a:solidFill>
                  <a:srgbClr val="000000"/>
                </a:solidFill>
              </a:rPr>
              <a:t>	Remark: the order of this polynomial is 6 (look for highest exponent)</a:t>
            </a:r>
          </a:p>
          <a:p>
            <a:pPr>
              <a:buFont typeface="Arial"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sz="2000">
                <a:solidFill>
                  <a:srgbClr val="000000"/>
                </a:solidFill>
              </a:rPr>
              <a:t> A single variable polynomial can be generalized as:</a:t>
            </a:r>
          </a:p>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2000">
              <a:solidFill>
                <a:srgbClr val="000000"/>
              </a:solidFill>
            </a:endParaRPr>
          </a:p>
        </p:txBody>
      </p:sp>
      <p:pic>
        <p:nvPicPr>
          <p:cNvPr id="4101" name="Picture 4"/>
          <p:cNvPicPr>
            <a:picLocks noChangeAspect="1" noChangeArrowheads="1"/>
          </p:cNvPicPr>
          <p:nvPr/>
        </p:nvPicPr>
        <p:blipFill>
          <a:blip r:embed="rId3" cstate="print"/>
          <a:srcRect/>
          <a:stretch>
            <a:fillRect/>
          </a:stretch>
        </p:blipFill>
        <p:spPr bwMode="auto">
          <a:xfrm>
            <a:off x="3352800" y="2895600"/>
            <a:ext cx="1676400" cy="685800"/>
          </a:xfrm>
          <a:prstGeom prst="rect">
            <a:avLst/>
          </a:prstGeom>
          <a:noFill/>
          <a:ln w="9525">
            <a:noFill/>
            <a:round/>
            <a:headEnd/>
            <a:tailEnd/>
          </a:ln>
        </p:spPr>
      </p:pic>
      <p:sp>
        <p:nvSpPr>
          <p:cNvPr id="4102" name="Text Box 5"/>
          <p:cNvSpPr txBox="1">
            <a:spLocks noChangeArrowheads="1"/>
          </p:cNvSpPr>
          <p:nvPr/>
        </p:nvSpPr>
        <p:spPr bwMode="auto">
          <a:xfrm>
            <a:off x="533400" y="3810000"/>
            <a:ext cx="7772400" cy="2270125"/>
          </a:xfrm>
          <a:prstGeom prst="rect">
            <a:avLst/>
          </a:prstGeom>
          <a:noFill/>
          <a:ln w="9525">
            <a:noFill/>
            <a:round/>
            <a:headEnd/>
            <a:tailEnd/>
          </a:ln>
        </p:spPr>
        <p:txBody>
          <a:bodyPr lIns="90000" tIns="46800" rIns="90000" bIns="46800">
            <a:spAutoFit/>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sz="2000">
                <a:solidFill>
                  <a:srgbClr val="000000"/>
                </a:solidFill>
              </a:rPr>
              <a:t>This sum can be expanded to:</a:t>
            </a:r>
          </a:p>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2000">
              <a:solidFill>
                <a:srgbClr val="000000"/>
              </a:solidFill>
            </a:endParaRPr>
          </a:p>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sz="2000">
                <a:solidFill>
                  <a:srgbClr val="000066"/>
                </a:solidFill>
              </a:rPr>
              <a:t>a</a:t>
            </a:r>
            <a:r>
              <a:rPr lang="en-IN" sz="2000" b="1" baseline="-25000">
                <a:solidFill>
                  <a:srgbClr val="000066"/>
                </a:solidFill>
              </a:rPr>
              <a:t>n</a:t>
            </a:r>
            <a:r>
              <a:rPr lang="en-IN" sz="2000">
                <a:solidFill>
                  <a:srgbClr val="000066"/>
                </a:solidFill>
              </a:rPr>
              <a:t>x</a:t>
            </a:r>
            <a:r>
              <a:rPr lang="en-IN" sz="2000" b="1" baseline="30000">
                <a:solidFill>
                  <a:srgbClr val="000066"/>
                </a:solidFill>
              </a:rPr>
              <a:t>n</a:t>
            </a:r>
            <a:r>
              <a:rPr lang="en-IN" sz="2000">
                <a:solidFill>
                  <a:srgbClr val="000066"/>
                </a:solidFill>
              </a:rPr>
              <a:t> + a</a:t>
            </a:r>
            <a:r>
              <a:rPr lang="en-IN" sz="2000" b="1" baseline="-25000">
                <a:solidFill>
                  <a:srgbClr val="000066"/>
                </a:solidFill>
              </a:rPr>
              <a:t>(n-1)</a:t>
            </a:r>
            <a:r>
              <a:rPr lang="en-IN" sz="2000">
                <a:solidFill>
                  <a:srgbClr val="000066"/>
                </a:solidFill>
              </a:rPr>
              <a:t>x</a:t>
            </a:r>
            <a:r>
              <a:rPr lang="en-IN" sz="2000" b="1" baseline="30000">
                <a:solidFill>
                  <a:srgbClr val="000066"/>
                </a:solidFill>
              </a:rPr>
              <a:t>(n-1)</a:t>
            </a:r>
            <a:r>
              <a:rPr lang="en-IN" sz="2000">
                <a:solidFill>
                  <a:srgbClr val="000066"/>
                </a:solidFill>
              </a:rPr>
              <a:t> + … + a</a:t>
            </a:r>
            <a:r>
              <a:rPr lang="en-IN" sz="2000" b="1" baseline="-25000">
                <a:solidFill>
                  <a:srgbClr val="000066"/>
                </a:solidFill>
              </a:rPr>
              <a:t>1</a:t>
            </a:r>
            <a:r>
              <a:rPr lang="en-IN" sz="2000">
                <a:solidFill>
                  <a:srgbClr val="000066"/>
                </a:solidFill>
              </a:rPr>
              <a:t>x</a:t>
            </a:r>
            <a:r>
              <a:rPr lang="en-IN" sz="2000" b="1" baseline="30000">
                <a:solidFill>
                  <a:srgbClr val="000066"/>
                </a:solidFill>
              </a:rPr>
              <a:t>1</a:t>
            </a:r>
            <a:r>
              <a:rPr lang="en-IN" sz="2000">
                <a:solidFill>
                  <a:srgbClr val="000066"/>
                </a:solidFill>
              </a:rPr>
              <a:t> + a</a:t>
            </a:r>
            <a:r>
              <a:rPr lang="en-IN" sz="2000" b="1" baseline="-25000">
                <a:solidFill>
                  <a:srgbClr val="000066"/>
                </a:solidFill>
              </a:rPr>
              <a:t>0</a:t>
            </a:r>
          </a:p>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2000">
              <a:solidFill>
                <a:srgbClr val="000000"/>
              </a:solidFill>
            </a:endParaRPr>
          </a:p>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sz="2000">
                <a:solidFill>
                  <a:srgbClr val="000000"/>
                </a:solidFill>
              </a:rPr>
              <a:t>Notice the two visible data sets namely: (C and E), where</a:t>
            </a:r>
          </a:p>
          <a:p>
            <a:pPr>
              <a:buFont typeface="Arial"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sz="2000">
                <a:solidFill>
                  <a:srgbClr val="000000"/>
                </a:solidFill>
              </a:rPr>
              <a:t> C is the coefficient object [Real #].</a:t>
            </a:r>
          </a:p>
          <a:p>
            <a:pPr>
              <a:buFont typeface="Arial"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sz="2000">
                <a:solidFill>
                  <a:srgbClr val="000000"/>
                </a:solidFill>
              </a:rPr>
              <a:t> and E is the exponent object [Integer #].</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
          <p:cNvSpPr>
            <a:spLocks noGrp="1" noChangeArrowheads="1"/>
          </p:cNvSpPr>
          <p:nvPr>
            <p:ph type="title"/>
          </p:nvPr>
        </p:nvSpPr>
        <p:spPr>
          <a:xfrm>
            <a:off x="457200" y="274638"/>
            <a:ext cx="8229600" cy="715962"/>
          </a:xfrm>
        </p:spPr>
        <p:txBody>
          <a:bodyPr/>
          <a:lstStyle/>
          <a:p>
            <a:pPr algn="l" eaLnBrk="1" hangingPunct="1">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000" b="1" u="sng" smtClean="0"/>
              <a:t>Polynomial ADT Contnd.</a:t>
            </a:r>
          </a:p>
        </p:txBody>
      </p:sp>
      <p:sp>
        <p:nvSpPr>
          <p:cNvPr id="6146" name="Rectangle 2"/>
          <p:cNvSpPr>
            <a:spLocks noGrp="1" noChangeArrowheads="1"/>
          </p:cNvSpPr>
          <p:nvPr>
            <p:ph type="body" idx="1"/>
          </p:nvPr>
        </p:nvSpPr>
        <p:spPr>
          <a:xfrm>
            <a:off x="457200" y="1066800"/>
            <a:ext cx="8229600" cy="5410200"/>
          </a:xfrm>
        </p:spPr>
        <p:txBody>
          <a:bodyPr/>
          <a:lstStyle/>
          <a:p>
            <a:pPr marL="341313" indent="-341313" eaLnBrk="1" hangingPunct="1">
              <a:lnSpc>
                <a:spcPct val="80000"/>
              </a:lnSpc>
              <a:spcBef>
                <a:spcPct val="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IN" smtClean="0"/>
              <a:t>A set of values and a set of allowable operations on those values.</a:t>
            </a:r>
          </a:p>
          <a:p>
            <a:pPr marL="341313" indent="-339725" eaLnBrk="1" hangingPunct="1">
              <a:lnSpc>
                <a:spcPct val="80000"/>
              </a:lnSpc>
              <a:spcBef>
                <a:spcPts val="700"/>
              </a:spcBef>
              <a:buClrTx/>
              <a:buFontTx/>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IN" smtClean="0"/>
              <a:t>Here are the most common operations on a polynomial:</a:t>
            </a:r>
          </a:p>
          <a:p>
            <a:pPr marL="341313" indent="-341313" eaLnBrk="1" hangingPunct="1">
              <a:lnSpc>
                <a:spcPct val="80000"/>
              </a:lnSpc>
              <a:spcBef>
                <a:spcPts val="7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IN" smtClean="0"/>
              <a:t> Add &amp; Subtract</a:t>
            </a:r>
          </a:p>
          <a:p>
            <a:pPr marL="341313" indent="-341313" eaLnBrk="1" hangingPunct="1">
              <a:lnSpc>
                <a:spcPct val="80000"/>
              </a:lnSpc>
              <a:spcBef>
                <a:spcPts val="7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IN" smtClean="0"/>
              <a:t> Multiply</a:t>
            </a:r>
          </a:p>
          <a:p>
            <a:pPr marL="341313" indent="-341313" eaLnBrk="1" hangingPunct="1">
              <a:lnSpc>
                <a:spcPct val="80000"/>
              </a:lnSpc>
              <a:spcBef>
                <a:spcPts val="7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IN" smtClean="0"/>
              <a:t> Differentiate</a:t>
            </a:r>
          </a:p>
          <a:p>
            <a:pPr marL="341313" indent="-341313" eaLnBrk="1" hangingPunct="1">
              <a:lnSpc>
                <a:spcPct val="80000"/>
              </a:lnSpc>
              <a:spcBef>
                <a:spcPts val="7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IN" smtClean="0"/>
              <a:t> Integrate</a:t>
            </a:r>
          </a:p>
          <a:p>
            <a:pPr marL="341313" indent="-341313" eaLnBrk="1" hangingPunct="1">
              <a:lnSpc>
                <a:spcPct val="80000"/>
              </a:lnSpc>
              <a:spcBef>
                <a:spcPts val="7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IN" smtClean="0"/>
              <a:t> etc…</a:t>
            </a:r>
          </a:p>
          <a:p>
            <a:pPr marL="341313" indent="-339725" eaLnBrk="1" hangingPunct="1">
              <a:lnSpc>
                <a:spcPct val="80000"/>
              </a:lnSpc>
              <a:spcBef>
                <a:spcPts val="700"/>
              </a:spcBef>
              <a:buClrTx/>
              <a:buFontTx/>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IN" smtClean="0"/>
              <a:t>There are different ways of implementing the polynomial ADT:</a:t>
            </a:r>
          </a:p>
          <a:p>
            <a:pPr marL="341313" indent="-341313" eaLnBrk="1" hangingPunct="1">
              <a:lnSpc>
                <a:spcPct val="80000"/>
              </a:lnSpc>
              <a:spcBef>
                <a:spcPts val="7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IN" smtClean="0"/>
              <a:t> Array (not recommended)</a:t>
            </a:r>
          </a:p>
          <a:p>
            <a:pPr marL="341313" indent="-341313" eaLnBrk="1" hangingPunct="1">
              <a:lnSpc>
                <a:spcPct val="80000"/>
              </a:lnSpc>
              <a:spcBef>
                <a:spcPts val="7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IN" smtClean="0"/>
              <a:t> Linked List (preferred and recommended)</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
          <p:cNvSpPr>
            <a:spLocks noGrp="1" noChangeArrowheads="1"/>
          </p:cNvSpPr>
          <p:nvPr>
            <p:ph type="title"/>
          </p:nvPr>
        </p:nvSpPr>
        <p:spPr>
          <a:xfrm>
            <a:off x="457200" y="274638"/>
            <a:ext cx="8229600" cy="792162"/>
          </a:xfrm>
        </p:spPr>
        <p:txBody>
          <a:bodyPr/>
          <a:lstStyle/>
          <a:p>
            <a:pPr algn="l" eaLnBrk="1" hangingPunct="1">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sz="3200" u="sng" smtClean="0"/>
              <a:t>Array Implementation of Polynomial ADT</a:t>
            </a:r>
          </a:p>
        </p:txBody>
      </p:sp>
      <p:graphicFrame>
        <p:nvGraphicFramePr>
          <p:cNvPr id="7170" name="Group 2"/>
          <p:cNvGraphicFramePr>
            <a:graphicFrameLocks noGrp="1"/>
          </p:cNvGraphicFramePr>
          <p:nvPr/>
        </p:nvGraphicFramePr>
        <p:xfrm>
          <a:off x="838200" y="3810000"/>
          <a:ext cx="3109913" cy="609600"/>
        </p:xfrm>
        <a:graphic>
          <a:graphicData uri="http://schemas.openxmlformats.org/drawingml/2006/table">
            <a:tbl>
              <a:tblPr/>
              <a:tblGrid>
                <a:gridCol w="762000"/>
                <a:gridCol w="795338"/>
                <a:gridCol w="774700"/>
                <a:gridCol w="777875"/>
              </a:tblGrid>
              <a:tr h="609600">
                <a:tc>
                  <a:txBody>
                    <a:bodyPr/>
                    <a:lstStyle/>
                    <a:p>
                      <a:pPr marL="0" marR="0" lvl="0" indent="0" algn="ctr" defTabSz="449263" rtl="0" eaLnBrk="1" fontAlgn="base" latinLnBrk="0" hangingPunct="1">
                        <a:lnSpc>
                          <a:spcPct val="93000"/>
                        </a:lnSpc>
                        <a:spcBef>
                          <a:spcPts val="70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IN" sz="2800" b="0" i="0" u="none" strike="noStrike" cap="none" normalizeH="0" baseline="0" smtClean="0">
                          <a:ln>
                            <a:noFill/>
                          </a:ln>
                          <a:solidFill>
                            <a:srgbClr val="000066"/>
                          </a:solidFill>
                          <a:effectLst/>
                          <a:latin typeface="Arial" charset="0"/>
                          <a:ea typeface="Microsoft YaHei" charset="-122"/>
                        </a:rPr>
                        <a:t>6</a:t>
                      </a:r>
                    </a:p>
                  </a:txBody>
                  <a:tcPr marL="90000" marR="90000" marT="71495" marB="46800" horzOverflow="overflow">
                    <a:lnL w="684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6840" cap="flat" cmpd="sng" algn="ctr">
                      <a:solidFill>
                        <a:srgbClr val="000000"/>
                      </a:solidFill>
                      <a:prstDash val="solid"/>
                      <a:round/>
                      <a:headEnd type="none" w="med" len="med"/>
                      <a:tailEnd type="none" w="med" len="med"/>
                    </a:lnT>
                    <a:lnB w="684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93000"/>
                        </a:lnSpc>
                        <a:spcBef>
                          <a:spcPts val="70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IN" sz="2800" b="0" i="0" u="none" strike="noStrike" cap="none" normalizeH="0" baseline="0" smtClean="0">
                          <a:ln>
                            <a:noFill/>
                          </a:ln>
                          <a:solidFill>
                            <a:srgbClr val="000066"/>
                          </a:solidFill>
                          <a:effectLst/>
                          <a:latin typeface="Arial" charset="0"/>
                          <a:ea typeface="Microsoft YaHei" charset="-122"/>
                        </a:rPr>
                        <a:t>2</a:t>
                      </a:r>
                    </a:p>
                  </a:txBody>
                  <a:tcPr marL="90000" marR="90000" marT="71495"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6840" cap="flat" cmpd="sng" algn="ctr">
                      <a:solidFill>
                        <a:srgbClr val="000000"/>
                      </a:solidFill>
                      <a:prstDash val="solid"/>
                      <a:round/>
                      <a:headEnd type="none" w="med" len="med"/>
                      <a:tailEnd type="none" w="med" len="med"/>
                    </a:lnT>
                    <a:lnB w="684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93000"/>
                        </a:lnSpc>
                        <a:spcBef>
                          <a:spcPts val="70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IN" sz="2800" b="0" i="0" u="none" strike="noStrike" cap="none" normalizeH="0" baseline="0" smtClean="0">
                          <a:ln>
                            <a:noFill/>
                          </a:ln>
                          <a:solidFill>
                            <a:srgbClr val="000066"/>
                          </a:solidFill>
                          <a:effectLst/>
                          <a:latin typeface="Arial" charset="0"/>
                          <a:ea typeface="Microsoft YaHei" charset="-122"/>
                        </a:rPr>
                        <a:t>3</a:t>
                      </a:r>
                    </a:p>
                  </a:txBody>
                  <a:tcPr marL="90000" marR="90000" marT="71495"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6840" cap="flat" cmpd="sng" algn="ctr">
                      <a:solidFill>
                        <a:srgbClr val="000000"/>
                      </a:solidFill>
                      <a:prstDash val="solid"/>
                      <a:round/>
                      <a:headEnd type="none" w="med" len="med"/>
                      <a:tailEnd type="none" w="med" len="med"/>
                    </a:lnT>
                    <a:lnB w="684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93000"/>
                        </a:lnSpc>
                        <a:spcBef>
                          <a:spcPts val="70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IN" sz="2800" b="0" i="0" u="none" strike="noStrike" cap="none" normalizeH="0" baseline="0" smtClean="0">
                          <a:ln>
                            <a:noFill/>
                          </a:ln>
                          <a:solidFill>
                            <a:srgbClr val="000066"/>
                          </a:solidFill>
                          <a:effectLst/>
                          <a:latin typeface="Arial" charset="0"/>
                          <a:ea typeface="Microsoft YaHei" charset="-122"/>
                        </a:rPr>
                        <a:t>8</a:t>
                      </a:r>
                    </a:p>
                  </a:txBody>
                  <a:tcPr marL="90000" marR="90000" marT="71495" marB="46800" horzOverflow="overflow">
                    <a:lnL w="2880" cap="flat" cmpd="sng" algn="ctr">
                      <a:solidFill>
                        <a:srgbClr val="000000"/>
                      </a:solidFill>
                      <a:prstDash val="solid"/>
                      <a:round/>
                      <a:headEnd type="none" w="med" len="med"/>
                      <a:tailEnd type="none" w="med" len="med"/>
                    </a:lnL>
                    <a:lnR w="6840" cap="flat" cmpd="sng" algn="ctr">
                      <a:solidFill>
                        <a:srgbClr val="000000"/>
                      </a:solidFill>
                      <a:prstDash val="solid"/>
                      <a:round/>
                      <a:headEnd type="none" w="med" len="med"/>
                      <a:tailEnd type="none" w="med" len="med"/>
                    </a:lnR>
                    <a:lnT w="6840" cap="flat" cmpd="sng" algn="ctr">
                      <a:solidFill>
                        <a:srgbClr val="000000"/>
                      </a:solidFill>
                      <a:prstDash val="solid"/>
                      <a:round/>
                      <a:headEnd type="none" w="med" len="med"/>
                      <a:tailEnd type="none" w="med" len="med"/>
                    </a:lnT>
                    <a:lnB w="684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6159" name="Text Box 20"/>
          <p:cNvSpPr txBox="1">
            <a:spLocks noChangeArrowheads="1"/>
          </p:cNvSpPr>
          <p:nvPr/>
        </p:nvSpPr>
        <p:spPr bwMode="auto">
          <a:xfrm>
            <a:off x="1050925" y="4479925"/>
            <a:ext cx="306388" cy="368300"/>
          </a:xfrm>
          <a:prstGeom prst="rect">
            <a:avLst/>
          </a:prstGeom>
          <a:noFill/>
          <a:ln w="9525">
            <a:noFill/>
            <a:round/>
            <a:headEnd/>
            <a:tailEnd/>
          </a:ln>
        </p:spPr>
        <p:txBody>
          <a:bodyPr wrap="none" lIns="90000" tIns="46800" rIns="90000" bIns="46800">
            <a:spAutoFit/>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a:solidFill>
                  <a:srgbClr val="000000"/>
                </a:solidFill>
              </a:rPr>
              <a:t>0</a:t>
            </a:r>
          </a:p>
        </p:txBody>
      </p:sp>
      <p:sp>
        <p:nvSpPr>
          <p:cNvPr id="6160" name="Text Box 21"/>
          <p:cNvSpPr txBox="1">
            <a:spLocks noChangeArrowheads="1"/>
          </p:cNvSpPr>
          <p:nvPr/>
        </p:nvSpPr>
        <p:spPr bwMode="auto">
          <a:xfrm>
            <a:off x="2660650" y="4494213"/>
            <a:ext cx="306388" cy="368300"/>
          </a:xfrm>
          <a:prstGeom prst="rect">
            <a:avLst/>
          </a:prstGeom>
          <a:noFill/>
          <a:ln w="9525">
            <a:noFill/>
            <a:round/>
            <a:headEnd/>
            <a:tailEnd/>
          </a:ln>
        </p:spPr>
        <p:txBody>
          <a:bodyPr wrap="none" lIns="90000" tIns="46800" rIns="90000" bIns="46800">
            <a:spAutoFit/>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a:solidFill>
                  <a:srgbClr val="000000"/>
                </a:solidFill>
              </a:rPr>
              <a:t>2</a:t>
            </a:r>
          </a:p>
        </p:txBody>
      </p:sp>
      <p:sp>
        <p:nvSpPr>
          <p:cNvPr id="7190" name="Line 22"/>
          <p:cNvSpPr>
            <a:spLocks noChangeShapeType="1"/>
          </p:cNvSpPr>
          <p:nvPr/>
        </p:nvSpPr>
        <p:spPr bwMode="auto">
          <a:xfrm flipH="1" flipV="1">
            <a:off x="1293813" y="4722813"/>
            <a:ext cx="3051175" cy="917575"/>
          </a:xfrm>
          <a:prstGeom prst="line">
            <a:avLst/>
          </a:prstGeom>
          <a:noFill/>
          <a:ln w="28440" cap="sq">
            <a:solidFill>
              <a:srgbClr val="CC3300"/>
            </a:solidFill>
            <a:miter lim="800000"/>
            <a:headEnd/>
            <a:tailEnd type="triangle" w="med" len="med"/>
          </a:ln>
        </p:spPr>
        <p:txBody>
          <a:bodyPr/>
          <a:lstStyle/>
          <a:p>
            <a:endParaRPr lang="en-US"/>
          </a:p>
        </p:txBody>
      </p:sp>
      <p:sp>
        <p:nvSpPr>
          <p:cNvPr id="7191" name="Line 23"/>
          <p:cNvSpPr>
            <a:spLocks noChangeShapeType="1"/>
          </p:cNvSpPr>
          <p:nvPr/>
        </p:nvSpPr>
        <p:spPr bwMode="auto">
          <a:xfrm flipH="1" flipV="1">
            <a:off x="2894013" y="4722813"/>
            <a:ext cx="1527175" cy="841375"/>
          </a:xfrm>
          <a:prstGeom prst="line">
            <a:avLst/>
          </a:prstGeom>
          <a:noFill/>
          <a:ln w="28440" cap="sq">
            <a:solidFill>
              <a:srgbClr val="CC3300"/>
            </a:solidFill>
            <a:miter lim="800000"/>
            <a:headEnd/>
            <a:tailEnd type="triangle" w="med" len="med"/>
          </a:ln>
        </p:spPr>
        <p:txBody>
          <a:bodyPr/>
          <a:lstStyle/>
          <a:p>
            <a:endParaRPr lang="en-US"/>
          </a:p>
        </p:txBody>
      </p:sp>
      <p:sp>
        <p:nvSpPr>
          <p:cNvPr id="6163" name="Text Box 24"/>
          <p:cNvSpPr txBox="1">
            <a:spLocks noChangeArrowheads="1"/>
          </p:cNvSpPr>
          <p:nvPr/>
        </p:nvSpPr>
        <p:spPr bwMode="auto">
          <a:xfrm>
            <a:off x="3733800" y="5715000"/>
            <a:ext cx="1524000" cy="917575"/>
          </a:xfrm>
          <a:prstGeom prst="rect">
            <a:avLst/>
          </a:prstGeom>
          <a:noFill/>
          <a:ln w="9525">
            <a:noFill/>
            <a:round/>
            <a:headEnd/>
            <a:tailEnd/>
          </a:ln>
        </p:spPr>
        <p:txBody>
          <a:bodyPr lIns="90000" tIns="46800" rIns="90000" bIns="46800">
            <a:spAutoFit/>
          </a:bodyPr>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b="1">
                <a:solidFill>
                  <a:srgbClr val="000000"/>
                </a:solidFill>
              </a:rPr>
              <a:t>Index represents exponents</a:t>
            </a:r>
          </a:p>
        </p:txBody>
      </p:sp>
      <p:graphicFrame>
        <p:nvGraphicFramePr>
          <p:cNvPr id="7193" name="Group 25"/>
          <p:cNvGraphicFramePr>
            <a:graphicFrameLocks noGrp="1"/>
          </p:cNvGraphicFramePr>
          <p:nvPr/>
        </p:nvGraphicFramePr>
        <p:xfrm>
          <a:off x="4953000" y="3794125"/>
          <a:ext cx="3887788" cy="609600"/>
        </p:xfrm>
        <a:graphic>
          <a:graphicData uri="http://schemas.openxmlformats.org/drawingml/2006/table">
            <a:tbl>
              <a:tblPr/>
              <a:tblGrid>
                <a:gridCol w="777875"/>
                <a:gridCol w="777875"/>
                <a:gridCol w="776288"/>
                <a:gridCol w="777875"/>
                <a:gridCol w="777875"/>
              </a:tblGrid>
              <a:tr h="609600">
                <a:tc>
                  <a:txBody>
                    <a:bodyPr/>
                    <a:lstStyle/>
                    <a:p>
                      <a:pPr marL="0" marR="0" lvl="0" indent="0" algn="ctr" defTabSz="449263" rtl="0" eaLnBrk="1" fontAlgn="base" latinLnBrk="0" hangingPunct="1">
                        <a:lnSpc>
                          <a:spcPct val="93000"/>
                        </a:lnSpc>
                        <a:spcBef>
                          <a:spcPts val="70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IN" sz="2800" b="0" i="0" u="none" strike="noStrike" cap="none" normalizeH="0" baseline="0" smtClean="0">
                          <a:ln>
                            <a:noFill/>
                          </a:ln>
                          <a:solidFill>
                            <a:srgbClr val="000066"/>
                          </a:solidFill>
                          <a:effectLst/>
                          <a:latin typeface="Arial" charset="0"/>
                          <a:ea typeface="Microsoft YaHei" charset="-122"/>
                        </a:rPr>
                        <a:t>-3</a:t>
                      </a:r>
                    </a:p>
                  </a:txBody>
                  <a:tcPr marL="90000" marR="90000" marT="71495" marB="46800" horzOverflow="overflow">
                    <a:lnL w="684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6840" cap="flat" cmpd="sng" algn="ctr">
                      <a:solidFill>
                        <a:srgbClr val="000000"/>
                      </a:solidFill>
                      <a:prstDash val="solid"/>
                      <a:round/>
                      <a:headEnd type="none" w="med" len="med"/>
                      <a:tailEnd type="none" w="med" len="med"/>
                    </a:lnT>
                    <a:lnB w="684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93000"/>
                        </a:lnSpc>
                        <a:spcBef>
                          <a:spcPts val="70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IN" sz="2800" b="0" i="0" u="none" strike="noStrike" cap="none" normalizeH="0" baseline="0" smtClean="0">
                          <a:ln>
                            <a:noFill/>
                          </a:ln>
                          <a:solidFill>
                            <a:srgbClr val="000066"/>
                          </a:solidFill>
                          <a:effectLst/>
                          <a:latin typeface="Arial" charset="0"/>
                          <a:ea typeface="Microsoft YaHei" charset="-122"/>
                        </a:rPr>
                        <a:t>18</a:t>
                      </a:r>
                    </a:p>
                  </a:txBody>
                  <a:tcPr marL="90000" marR="90000" marT="71495"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6840" cap="flat" cmpd="sng" algn="ctr">
                      <a:solidFill>
                        <a:srgbClr val="000000"/>
                      </a:solidFill>
                      <a:prstDash val="solid"/>
                      <a:round/>
                      <a:headEnd type="none" w="med" len="med"/>
                      <a:tailEnd type="none" w="med" len="med"/>
                    </a:lnT>
                    <a:lnB w="684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93000"/>
                        </a:lnSpc>
                        <a:spcBef>
                          <a:spcPts val="70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IN" sz="2800" b="0" i="0" u="none" strike="noStrike" cap="none" normalizeH="0" baseline="0" smtClean="0">
                          <a:ln>
                            <a:noFill/>
                          </a:ln>
                          <a:solidFill>
                            <a:srgbClr val="000066"/>
                          </a:solidFill>
                          <a:effectLst/>
                          <a:latin typeface="Arial" charset="0"/>
                          <a:ea typeface="Microsoft YaHei" charset="-122"/>
                        </a:rPr>
                        <a:t>0</a:t>
                      </a:r>
                    </a:p>
                  </a:txBody>
                  <a:tcPr marL="90000" marR="90000" marT="71495"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6840" cap="flat" cmpd="sng" algn="ctr">
                      <a:solidFill>
                        <a:srgbClr val="000000"/>
                      </a:solidFill>
                      <a:prstDash val="solid"/>
                      <a:round/>
                      <a:headEnd type="none" w="med" len="med"/>
                      <a:tailEnd type="none" w="med" len="med"/>
                    </a:lnT>
                    <a:lnB w="684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93000"/>
                        </a:lnSpc>
                        <a:spcBef>
                          <a:spcPts val="70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IN" sz="2800" b="0" i="0" u="none" strike="noStrike" cap="none" normalizeH="0" baseline="0" smtClean="0">
                          <a:ln>
                            <a:noFill/>
                          </a:ln>
                          <a:solidFill>
                            <a:srgbClr val="000066"/>
                          </a:solidFill>
                          <a:effectLst/>
                          <a:latin typeface="Arial" charset="0"/>
                          <a:ea typeface="Microsoft YaHei" charset="-122"/>
                        </a:rPr>
                        <a:t>0</a:t>
                      </a:r>
                    </a:p>
                  </a:txBody>
                  <a:tcPr marL="90000" marR="90000" marT="71495"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6840" cap="flat" cmpd="sng" algn="ctr">
                      <a:solidFill>
                        <a:srgbClr val="000000"/>
                      </a:solidFill>
                      <a:prstDash val="solid"/>
                      <a:round/>
                      <a:headEnd type="none" w="med" len="med"/>
                      <a:tailEnd type="none" w="med" len="med"/>
                    </a:lnT>
                    <a:lnB w="684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93000"/>
                        </a:lnSpc>
                        <a:spcBef>
                          <a:spcPts val="70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IN" sz="2800" b="0" i="0" u="none" strike="noStrike" cap="none" normalizeH="0" baseline="0" smtClean="0">
                          <a:ln>
                            <a:noFill/>
                          </a:ln>
                          <a:solidFill>
                            <a:srgbClr val="000066"/>
                          </a:solidFill>
                          <a:effectLst/>
                          <a:latin typeface="Arial" charset="0"/>
                          <a:ea typeface="Microsoft YaHei" charset="-122"/>
                        </a:rPr>
                        <a:t>23</a:t>
                      </a:r>
                    </a:p>
                  </a:txBody>
                  <a:tcPr marL="90000" marR="90000" marT="71495" marB="46800" horzOverflow="overflow">
                    <a:lnL w="2880" cap="flat" cmpd="sng" algn="ctr">
                      <a:solidFill>
                        <a:srgbClr val="000000"/>
                      </a:solidFill>
                      <a:prstDash val="solid"/>
                      <a:round/>
                      <a:headEnd type="none" w="med" len="med"/>
                      <a:tailEnd type="none" w="med" len="med"/>
                    </a:lnL>
                    <a:lnR w="6840" cap="flat" cmpd="sng" algn="ctr">
                      <a:solidFill>
                        <a:srgbClr val="000000"/>
                      </a:solidFill>
                      <a:prstDash val="solid"/>
                      <a:round/>
                      <a:headEnd type="none" w="med" len="med"/>
                      <a:tailEnd type="none" w="med" len="med"/>
                    </a:lnR>
                    <a:lnT w="6840" cap="flat" cmpd="sng" algn="ctr">
                      <a:solidFill>
                        <a:srgbClr val="000000"/>
                      </a:solidFill>
                      <a:prstDash val="solid"/>
                      <a:round/>
                      <a:headEnd type="none" w="med" len="med"/>
                      <a:tailEnd type="none" w="med" len="med"/>
                    </a:lnT>
                    <a:lnB w="684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6178" name="Text Box 47"/>
          <p:cNvSpPr txBox="1">
            <a:spLocks noChangeArrowheads="1"/>
          </p:cNvSpPr>
          <p:nvPr/>
        </p:nvSpPr>
        <p:spPr bwMode="auto">
          <a:xfrm>
            <a:off x="5248275" y="4479925"/>
            <a:ext cx="306388" cy="368300"/>
          </a:xfrm>
          <a:prstGeom prst="rect">
            <a:avLst/>
          </a:prstGeom>
          <a:noFill/>
          <a:ln w="9525">
            <a:noFill/>
            <a:round/>
            <a:headEnd/>
            <a:tailEnd/>
          </a:ln>
        </p:spPr>
        <p:txBody>
          <a:bodyPr wrap="none" lIns="90000" tIns="46800" rIns="90000" bIns="46800">
            <a:spAutoFit/>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a:solidFill>
                  <a:srgbClr val="000000"/>
                </a:solidFill>
              </a:rPr>
              <a:t>0</a:t>
            </a:r>
          </a:p>
        </p:txBody>
      </p:sp>
      <p:sp>
        <p:nvSpPr>
          <p:cNvPr id="6179" name="Text Box 48"/>
          <p:cNvSpPr txBox="1">
            <a:spLocks noChangeArrowheads="1"/>
          </p:cNvSpPr>
          <p:nvPr/>
        </p:nvSpPr>
        <p:spPr bwMode="auto">
          <a:xfrm>
            <a:off x="8305800" y="4494213"/>
            <a:ext cx="306388" cy="368300"/>
          </a:xfrm>
          <a:prstGeom prst="rect">
            <a:avLst/>
          </a:prstGeom>
          <a:noFill/>
          <a:ln w="9525">
            <a:noFill/>
            <a:round/>
            <a:headEnd/>
            <a:tailEnd/>
          </a:ln>
        </p:spPr>
        <p:txBody>
          <a:bodyPr wrap="none" lIns="90000" tIns="46800" rIns="90000" bIns="46800">
            <a:spAutoFit/>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a:solidFill>
                  <a:srgbClr val="000000"/>
                </a:solidFill>
              </a:rPr>
              <a:t>4</a:t>
            </a:r>
          </a:p>
        </p:txBody>
      </p:sp>
      <p:sp>
        <p:nvSpPr>
          <p:cNvPr id="6180" name="Text Box 49"/>
          <p:cNvSpPr txBox="1">
            <a:spLocks noChangeArrowheads="1"/>
          </p:cNvSpPr>
          <p:nvPr/>
        </p:nvSpPr>
        <p:spPr bwMode="auto">
          <a:xfrm>
            <a:off x="6781800" y="4494213"/>
            <a:ext cx="306388" cy="368300"/>
          </a:xfrm>
          <a:prstGeom prst="rect">
            <a:avLst/>
          </a:prstGeom>
          <a:noFill/>
          <a:ln w="9525">
            <a:noFill/>
            <a:round/>
            <a:headEnd/>
            <a:tailEnd/>
          </a:ln>
        </p:spPr>
        <p:txBody>
          <a:bodyPr wrap="none" lIns="90000" tIns="46800" rIns="90000" bIns="46800">
            <a:spAutoFit/>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a:solidFill>
                  <a:srgbClr val="000000"/>
                </a:solidFill>
              </a:rPr>
              <a:t>2</a:t>
            </a:r>
          </a:p>
        </p:txBody>
      </p:sp>
      <p:sp>
        <p:nvSpPr>
          <p:cNvPr id="7218" name="Line 50"/>
          <p:cNvSpPr>
            <a:spLocks noChangeShapeType="1"/>
          </p:cNvSpPr>
          <p:nvPr/>
        </p:nvSpPr>
        <p:spPr bwMode="auto">
          <a:xfrm flipV="1">
            <a:off x="4572000" y="4722813"/>
            <a:ext cx="762000" cy="841375"/>
          </a:xfrm>
          <a:prstGeom prst="line">
            <a:avLst/>
          </a:prstGeom>
          <a:noFill/>
          <a:ln w="28440" cap="sq">
            <a:solidFill>
              <a:srgbClr val="CC3300"/>
            </a:solidFill>
            <a:miter lim="800000"/>
            <a:headEnd/>
            <a:tailEnd type="triangle" w="med" len="med"/>
          </a:ln>
        </p:spPr>
        <p:txBody>
          <a:bodyPr/>
          <a:lstStyle/>
          <a:p>
            <a:endParaRPr lang="en-US"/>
          </a:p>
        </p:txBody>
      </p:sp>
      <p:sp>
        <p:nvSpPr>
          <p:cNvPr id="7219" name="Line 51"/>
          <p:cNvSpPr>
            <a:spLocks noChangeShapeType="1"/>
          </p:cNvSpPr>
          <p:nvPr/>
        </p:nvSpPr>
        <p:spPr bwMode="auto">
          <a:xfrm flipV="1">
            <a:off x="4648200" y="4722813"/>
            <a:ext cx="2209800" cy="917575"/>
          </a:xfrm>
          <a:prstGeom prst="line">
            <a:avLst/>
          </a:prstGeom>
          <a:noFill/>
          <a:ln w="28440" cap="sq">
            <a:solidFill>
              <a:srgbClr val="CC3300"/>
            </a:solidFill>
            <a:miter lim="800000"/>
            <a:headEnd/>
            <a:tailEnd type="triangle" w="med" len="med"/>
          </a:ln>
        </p:spPr>
        <p:txBody>
          <a:bodyPr/>
          <a:lstStyle/>
          <a:p>
            <a:endParaRPr lang="en-US"/>
          </a:p>
        </p:txBody>
      </p:sp>
      <p:sp>
        <p:nvSpPr>
          <p:cNvPr id="7220" name="Line 52"/>
          <p:cNvSpPr>
            <a:spLocks noChangeShapeType="1"/>
          </p:cNvSpPr>
          <p:nvPr/>
        </p:nvSpPr>
        <p:spPr bwMode="auto">
          <a:xfrm flipV="1">
            <a:off x="4800600" y="4722813"/>
            <a:ext cx="3581400" cy="993775"/>
          </a:xfrm>
          <a:prstGeom prst="line">
            <a:avLst/>
          </a:prstGeom>
          <a:noFill/>
          <a:ln w="28440" cap="sq">
            <a:solidFill>
              <a:srgbClr val="CC3300"/>
            </a:solidFill>
            <a:miter lim="800000"/>
            <a:headEnd/>
            <a:tailEnd type="triangle" w="med" len="med"/>
          </a:ln>
        </p:spPr>
        <p:txBody>
          <a:bodyPr/>
          <a:lstStyle/>
          <a:p>
            <a:endParaRPr lang="en-US"/>
          </a:p>
        </p:txBody>
      </p:sp>
      <p:sp>
        <p:nvSpPr>
          <p:cNvPr id="7221" name="Text Box 53"/>
          <p:cNvSpPr txBox="1">
            <a:spLocks noChangeArrowheads="1"/>
          </p:cNvSpPr>
          <p:nvPr/>
        </p:nvSpPr>
        <p:spPr bwMode="auto">
          <a:xfrm>
            <a:off x="1676400" y="3200400"/>
            <a:ext cx="874713" cy="460375"/>
          </a:xfrm>
          <a:prstGeom prst="rect">
            <a:avLst/>
          </a:prstGeom>
          <a:noFill/>
          <a:ln w="9525">
            <a:noFill/>
            <a:round/>
            <a:headEnd/>
            <a:tailEnd/>
          </a:ln>
        </p:spPr>
        <p:txBody>
          <a:bodyPr wrap="none" lIns="90000" tIns="46800" rIns="90000" bIns="46800">
            <a:spAutoFit/>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sz="2400">
                <a:solidFill>
                  <a:srgbClr val="000000"/>
                </a:solidFill>
              </a:rPr>
              <a:t>p1(x)</a:t>
            </a:r>
          </a:p>
        </p:txBody>
      </p:sp>
      <p:sp>
        <p:nvSpPr>
          <p:cNvPr id="7222" name="Text Box 54"/>
          <p:cNvSpPr txBox="1">
            <a:spLocks noChangeArrowheads="1"/>
          </p:cNvSpPr>
          <p:nvPr/>
        </p:nvSpPr>
        <p:spPr bwMode="auto">
          <a:xfrm>
            <a:off x="6629400" y="3200400"/>
            <a:ext cx="874713" cy="460375"/>
          </a:xfrm>
          <a:prstGeom prst="rect">
            <a:avLst/>
          </a:prstGeom>
          <a:noFill/>
          <a:ln w="9525">
            <a:noFill/>
            <a:round/>
            <a:headEnd/>
            <a:tailEnd/>
          </a:ln>
        </p:spPr>
        <p:txBody>
          <a:bodyPr wrap="none" lIns="90000" tIns="46800" rIns="90000" bIns="46800">
            <a:spAutoFit/>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sz="2400">
                <a:solidFill>
                  <a:srgbClr val="000000"/>
                </a:solidFill>
              </a:rPr>
              <a:t>p2(x)</a:t>
            </a:r>
          </a:p>
        </p:txBody>
      </p:sp>
      <p:sp>
        <p:nvSpPr>
          <p:cNvPr id="6186" name="Text Box 55"/>
          <p:cNvSpPr txBox="1">
            <a:spLocks noChangeArrowheads="1"/>
          </p:cNvSpPr>
          <p:nvPr/>
        </p:nvSpPr>
        <p:spPr bwMode="auto">
          <a:xfrm>
            <a:off x="533400" y="1341438"/>
            <a:ext cx="8382000" cy="1555750"/>
          </a:xfrm>
          <a:prstGeom prst="rect">
            <a:avLst/>
          </a:prstGeom>
          <a:noFill/>
          <a:ln w="9525">
            <a:noFill/>
            <a:round/>
            <a:headEnd/>
            <a:tailEnd/>
          </a:ln>
        </p:spPr>
        <p:txBody>
          <a:bodyPr lIns="90000" tIns="46800" rIns="90000" bIns="46800">
            <a:spAutoFit/>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sz="3200">
                <a:solidFill>
                  <a:srgbClr val="000000"/>
                </a:solidFill>
              </a:rPr>
              <a:t>Let </a:t>
            </a:r>
          </a:p>
          <a:p>
            <a:pPr>
              <a:buClr>
                <a:srgbClr val="000066"/>
              </a:buClr>
              <a:buFont typeface="Arial"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sz="3200">
                <a:solidFill>
                  <a:srgbClr val="000066"/>
                </a:solidFill>
              </a:rPr>
              <a:t> </a:t>
            </a:r>
            <a:r>
              <a:rPr lang="en-IN" sz="3200">
                <a:solidFill>
                  <a:srgbClr val="000000"/>
                </a:solidFill>
              </a:rPr>
              <a:t>p1(x) = 8x</a:t>
            </a:r>
            <a:r>
              <a:rPr lang="en-IN" sz="3200" b="1" baseline="30000">
                <a:solidFill>
                  <a:srgbClr val="000000"/>
                </a:solidFill>
              </a:rPr>
              <a:t>3</a:t>
            </a:r>
            <a:r>
              <a:rPr lang="en-IN" sz="3200">
                <a:solidFill>
                  <a:srgbClr val="000000"/>
                </a:solidFill>
              </a:rPr>
              <a:t> + 3x</a:t>
            </a:r>
            <a:r>
              <a:rPr lang="en-IN" sz="3200" b="1" baseline="30000">
                <a:solidFill>
                  <a:srgbClr val="000000"/>
                </a:solidFill>
              </a:rPr>
              <a:t>2</a:t>
            </a:r>
            <a:r>
              <a:rPr lang="en-IN" sz="3200">
                <a:solidFill>
                  <a:srgbClr val="000000"/>
                </a:solidFill>
              </a:rPr>
              <a:t> + 2x + 6</a:t>
            </a:r>
          </a:p>
          <a:p>
            <a:pPr>
              <a:buFont typeface="Arial"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sz="3200">
                <a:solidFill>
                  <a:srgbClr val="000000"/>
                </a:solidFill>
              </a:rPr>
              <a:t> p2(x) = 23x</a:t>
            </a:r>
            <a:r>
              <a:rPr lang="en-IN" sz="3200" b="1" baseline="30000">
                <a:solidFill>
                  <a:srgbClr val="000000"/>
                </a:solidFill>
              </a:rPr>
              <a:t>4</a:t>
            </a:r>
            <a:r>
              <a:rPr lang="en-IN" sz="3200">
                <a:solidFill>
                  <a:srgbClr val="000000"/>
                </a:solidFill>
              </a:rPr>
              <a:t> + 18x - 3</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withEffect">
                                  <p:stCondLst>
                                    <p:cond delay="0"/>
                                  </p:stCondLst>
                                  <p:childTnLst>
                                    <p:set>
                                      <p:cBhvr additive="repl">
                                        <p:cTn id="6" dur="1" fill="hold">
                                          <p:stCondLst>
                                            <p:cond delay="0"/>
                                          </p:stCondLst>
                                        </p:cTn>
                                        <p:tgtEl>
                                          <p:spTgt spid="7190"/>
                                        </p:tgtEl>
                                        <p:attrNameLst>
                                          <p:attrName>style.visibility</p:attrName>
                                        </p:attrNameLst>
                                      </p:cBhvr>
                                      <p:to>
                                        <p:strVal val="visible"/>
                                      </p:to>
                                    </p:set>
                                    <p:anim calcmode="lin" valueType="num">
                                      <p:cBhvr>
                                        <p:cTn id="7" dur="500" fill="hold"/>
                                        <p:tgtEl>
                                          <p:spTgt spid="7190"/>
                                        </p:tgtEl>
                                        <p:attrNameLst>
                                          <p:attrName>ppt_x</p:attrName>
                                        </p:attrNameLst>
                                      </p:cBhvr>
                                      <p:tavLst>
                                        <p:tav tm="100000">
                                          <p:val>
                                            <p:strVal val="#ppt_x"/>
                                          </p:val>
                                        </p:tav>
                                        <p:tav>
                                          <p:val>
                                            <p:strVal val="#ppt_x"/>
                                          </p:val>
                                        </p:tav>
                                      </p:tavLst>
                                    </p:anim>
                                    <p:anim calcmode="lin" valueType="num">
                                      <p:cBhvr>
                                        <p:cTn id="8" dur="500" fill="hold"/>
                                        <p:tgtEl>
                                          <p:spTgt spid="7190"/>
                                        </p:tgtEl>
                                        <p:attrNameLst>
                                          <p:attrName>ppt_y</p:attrName>
                                        </p:attrNameLst>
                                      </p:cBhvr>
                                      <p:tavLst>
                                        <p:tav tm="100000">
                                          <p:val>
                                            <p:strVal val="1+#ppt_h/2"/>
                                          </p:val>
                                        </p:tav>
                                        <p:tav>
                                          <p:val>
                                            <p:strVal val="#ppt_y"/>
                                          </p:val>
                                        </p:tav>
                                      </p:tavLst>
                                    </p:anim>
                                  </p:childTnLst>
                                </p:cTn>
                              </p:par>
                              <p:par>
                                <p:cTn id="9" presetID="2" presetClass="entr" presetSubtype="4" fill="hold" grpId="0" nodeType="withEffect">
                                  <p:stCondLst>
                                    <p:cond delay="0"/>
                                  </p:stCondLst>
                                  <p:childTnLst>
                                    <p:set>
                                      <p:cBhvr additive="repl">
                                        <p:cTn id="10" dur="1" fill="hold">
                                          <p:stCondLst>
                                            <p:cond delay="0"/>
                                          </p:stCondLst>
                                        </p:cTn>
                                        <p:tgtEl>
                                          <p:spTgt spid="7191"/>
                                        </p:tgtEl>
                                        <p:attrNameLst>
                                          <p:attrName>style.visibility</p:attrName>
                                        </p:attrNameLst>
                                      </p:cBhvr>
                                      <p:to>
                                        <p:strVal val="visible"/>
                                      </p:to>
                                    </p:set>
                                    <p:anim calcmode="lin" valueType="num">
                                      <p:cBhvr>
                                        <p:cTn id="11" dur="500" fill="hold"/>
                                        <p:tgtEl>
                                          <p:spTgt spid="7191"/>
                                        </p:tgtEl>
                                        <p:attrNameLst>
                                          <p:attrName>ppt_x</p:attrName>
                                        </p:attrNameLst>
                                      </p:cBhvr>
                                      <p:tavLst>
                                        <p:tav tm="100000">
                                          <p:val>
                                            <p:strVal val="#ppt_x"/>
                                          </p:val>
                                        </p:tav>
                                        <p:tav>
                                          <p:val>
                                            <p:strVal val="#ppt_x"/>
                                          </p:val>
                                        </p:tav>
                                      </p:tavLst>
                                    </p:anim>
                                    <p:anim calcmode="lin" valueType="num">
                                      <p:cBhvr>
                                        <p:cTn id="12" dur="500" fill="hold"/>
                                        <p:tgtEl>
                                          <p:spTgt spid="7191"/>
                                        </p:tgtEl>
                                        <p:attrNameLst>
                                          <p:attrName>ppt_y</p:attrName>
                                        </p:attrNameLst>
                                      </p:cBhvr>
                                      <p:tavLst>
                                        <p:tav tm="100000">
                                          <p:val>
                                            <p:strVal val="1+#ppt_h/2"/>
                                          </p:val>
                                        </p:tav>
                                        <p:tav>
                                          <p:val>
                                            <p:strVal val="#ppt_y"/>
                                          </p:val>
                                        </p:tav>
                                      </p:tavLst>
                                    </p:anim>
                                  </p:childTnLst>
                                </p:cTn>
                              </p:par>
                              <p:par>
                                <p:cTn id="13" presetID="2" presetClass="entr" presetSubtype="4" fill="hold" grpId="0" nodeType="withEffect">
                                  <p:stCondLst>
                                    <p:cond delay="0"/>
                                  </p:stCondLst>
                                  <p:childTnLst>
                                    <p:set>
                                      <p:cBhvr additive="repl">
                                        <p:cTn id="14" dur="1" fill="hold">
                                          <p:stCondLst>
                                            <p:cond delay="0"/>
                                          </p:stCondLst>
                                        </p:cTn>
                                        <p:tgtEl>
                                          <p:spTgt spid="7218"/>
                                        </p:tgtEl>
                                        <p:attrNameLst>
                                          <p:attrName>style.visibility</p:attrName>
                                        </p:attrNameLst>
                                      </p:cBhvr>
                                      <p:to>
                                        <p:strVal val="visible"/>
                                      </p:to>
                                    </p:set>
                                    <p:anim calcmode="lin" valueType="num">
                                      <p:cBhvr>
                                        <p:cTn id="15" dur="500" fill="hold"/>
                                        <p:tgtEl>
                                          <p:spTgt spid="7218"/>
                                        </p:tgtEl>
                                        <p:attrNameLst>
                                          <p:attrName>ppt_x</p:attrName>
                                        </p:attrNameLst>
                                      </p:cBhvr>
                                      <p:tavLst>
                                        <p:tav tm="100000">
                                          <p:val>
                                            <p:strVal val="#ppt_x"/>
                                          </p:val>
                                        </p:tav>
                                        <p:tav>
                                          <p:val>
                                            <p:strVal val="#ppt_x"/>
                                          </p:val>
                                        </p:tav>
                                      </p:tavLst>
                                    </p:anim>
                                    <p:anim calcmode="lin" valueType="num">
                                      <p:cBhvr>
                                        <p:cTn id="16" dur="500" fill="hold"/>
                                        <p:tgtEl>
                                          <p:spTgt spid="7218"/>
                                        </p:tgtEl>
                                        <p:attrNameLst>
                                          <p:attrName>ppt_y</p:attrName>
                                        </p:attrNameLst>
                                      </p:cBhvr>
                                      <p:tavLst>
                                        <p:tav tm="100000">
                                          <p:val>
                                            <p:strVal val="1+#ppt_h/2"/>
                                          </p:val>
                                        </p:tav>
                                        <p:tav>
                                          <p:val>
                                            <p:strVal val="#ppt_y"/>
                                          </p:val>
                                        </p:tav>
                                      </p:tavLst>
                                    </p:anim>
                                  </p:childTnLst>
                                </p:cTn>
                              </p:par>
                              <p:par>
                                <p:cTn id="17" presetID="2" presetClass="entr" presetSubtype="4" fill="hold" grpId="0" nodeType="withEffect">
                                  <p:stCondLst>
                                    <p:cond delay="0"/>
                                  </p:stCondLst>
                                  <p:childTnLst>
                                    <p:set>
                                      <p:cBhvr additive="repl">
                                        <p:cTn id="18" dur="1" fill="hold">
                                          <p:stCondLst>
                                            <p:cond delay="0"/>
                                          </p:stCondLst>
                                        </p:cTn>
                                        <p:tgtEl>
                                          <p:spTgt spid="7219"/>
                                        </p:tgtEl>
                                        <p:attrNameLst>
                                          <p:attrName>style.visibility</p:attrName>
                                        </p:attrNameLst>
                                      </p:cBhvr>
                                      <p:to>
                                        <p:strVal val="visible"/>
                                      </p:to>
                                    </p:set>
                                    <p:anim calcmode="lin" valueType="num">
                                      <p:cBhvr>
                                        <p:cTn id="19" dur="500" fill="hold"/>
                                        <p:tgtEl>
                                          <p:spTgt spid="7219"/>
                                        </p:tgtEl>
                                        <p:attrNameLst>
                                          <p:attrName>ppt_x</p:attrName>
                                        </p:attrNameLst>
                                      </p:cBhvr>
                                      <p:tavLst>
                                        <p:tav tm="100000">
                                          <p:val>
                                            <p:strVal val="#ppt_x"/>
                                          </p:val>
                                        </p:tav>
                                        <p:tav>
                                          <p:val>
                                            <p:strVal val="#ppt_x"/>
                                          </p:val>
                                        </p:tav>
                                      </p:tavLst>
                                    </p:anim>
                                    <p:anim calcmode="lin" valueType="num">
                                      <p:cBhvr>
                                        <p:cTn id="20" dur="500" fill="hold"/>
                                        <p:tgtEl>
                                          <p:spTgt spid="7219"/>
                                        </p:tgtEl>
                                        <p:attrNameLst>
                                          <p:attrName>ppt_y</p:attrName>
                                        </p:attrNameLst>
                                      </p:cBhvr>
                                      <p:tavLst>
                                        <p:tav tm="100000">
                                          <p:val>
                                            <p:strVal val="1+#ppt_h/2"/>
                                          </p:val>
                                        </p:tav>
                                        <p:tav>
                                          <p:val>
                                            <p:strVal val="#ppt_y"/>
                                          </p:val>
                                        </p:tav>
                                      </p:tavLst>
                                    </p:anim>
                                  </p:childTnLst>
                                </p:cTn>
                              </p:par>
                              <p:par>
                                <p:cTn id="21" presetID="2" presetClass="entr" presetSubtype="4" fill="hold" grpId="0" nodeType="withEffect">
                                  <p:stCondLst>
                                    <p:cond delay="0"/>
                                  </p:stCondLst>
                                  <p:childTnLst>
                                    <p:set>
                                      <p:cBhvr additive="repl">
                                        <p:cTn id="22" dur="1" fill="hold">
                                          <p:stCondLst>
                                            <p:cond delay="0"/>
                                          </p:stCondLst>
                                        </p:cTn>
                                        <p:tgtEl>
                                          <p:spTgt spid="7220"/>
                                        </p:tgtEl>
                                        <p:attrNameLst>
                                          <p:attrName>style.visibility</p:attrName>
                                        </p:attrNameLst>
                                      </p:cBhvr>
                                      <p:to>
                                        <p:strVal val="visible"/>
                                      </p:to>
                                    </p:set>
                                    <p:anim calcmode="lin" valueType="num">
                                      <p:cBhvr>
                                        <p:cTn id="23" dur="500" fill="hold"/>
                                        <p:tgtEl>
                                          <p:spTgt spid="7220"/>
                                        </p:tgtEl>
                                        <p:attrNameLst>
                                          <p:attrName>ppt_x</p:attrName>
                                        </p:attrNameLst>
                                      </p:cBhvr>
                                      <p:tavLst>
                                        <p:tav tm="100000">
                                          <p:val>
                                            <p:strVal val="#ppt_x"/>
                                          </p:val>
                                        </p:tav>
                                        <p:tav>
                                          <p:val>
                                            <p:strVal val="#ppt_x"/>
                                          </p:val>
                                        </p:tav>
                                      </p:tavLst>
                                    </p:anim>
                                    <p:anim calcmode="lin" valueType="num">
                                      <p:cBhvr>
                                        <p:cTn id="24" dur="500" fill="hold"/>
                                        <p:tgtEl>
                                          <p:spTgt spid="7220"/>
                                        </p:tgtEl>
                                        <p:attrNameLst>
                                          <p:attrName>ppt_y</p:attrName>
                                        </p:attrNameLst>
                                      </p:cBhvr>
                                      <p:tavLst>
                                        <p:tav tm="100000">
                                          <p:val>
                                            <p:strVal val="1+#ppt_h/2"/>
                                          </p:val>
                                        </p:tav>
                                        <p:tav>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additive="repl">
                                        <p:cTn id="28" dur="1" fill="hold">
                                          <p:stCondLst>
                                            <p:cond delay="0"/>
                                          </p:stCondLst>
                                        </p:cTn>
                                        <p:tgtEl>
                                          <p:spTgt spid="7221"/>
                                        </p:tgtEl>
                                        <p:attrNameLst>
                                          <p:attrName>style.visibility</p:attrName>
                                        </p:attrNameLst>
                                      </p:cBhvr>
                                      <p:to>
                                        <p:strVal val="visible"/>
                                      </p:to>
                                    </p:set>
                                    <p:animEffect transition="in" filter="blinds(horizontal)">
                                      <p:cBhvr additive="repl">
                                        <p:cTn id="29" dur="500"/>
                                        <p:tgtEl>
                                          <p:spTgt spid="7221"/>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nodeType="clickEffect">
                                  <p:stCondLst>
                                    <p:cond delay="0"/>
                                  </p:stCondLst>
                                  <p:childTnLst>
                                    <p:set>
                                      <p:cBhvr additive="repl">
                                        <p:cTn id="33" dur="1" fill="hold">
                                          <p:stCondLst>
                                            <p:cond delay="0"/>
                                          </p:stCondLst>
                                        </p:cTn>
                                        <p:tgtEl>
                                          <p:spTgt spid="7222"/>
                                        </p:tgtEl>
                                        <p:attrNameLst>
                                          <p:attrName>style.visibility</p:attrName>
                                        </p:attrNameLst>
                                      </p:cBhvr>
                                      <p:to>
                                        <p:strVal val="visible"/>
                                      </p:to>
                                    </p:set>
                                    <p:animEffect transition="in" filter="blinds(horizontal)">
                                      <p:cBhvr additive="repl">
                                        <p:cTn id="34" dur="500"/>
                                        <p:tgtEl>
                                          <p:spTgt spid="72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90" grpId="0" animBg="1"/>
      <p:bldP spid="7191" grpId="0" animBg="1"/>
      <p:bldP spid="7218" grpId="0" animBg="1"/>
      <p:bldP spid="7219" grpId="0" animBg="1"/>
      <p:bldP spid="7220" grpId="0" animBg="1"/>
    </p:bldLst>
  </p:timing>
</p:sld>
</file>

<file path=ppt/theme/theme1.xml><?xml version="1.0" encoding="utf-8"?>
<a:theme xmlns:a="http://schemas.openxmlformats.org/drawingml/2006/main" name="SASEPresentatio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Comic Sans MS"/>
        <a:ea typeface=""/>
        <a:cs typeface=""/>
      </a:majorFont>
      <a:minorFont>
        <a:latin typeface="Comic Sans MS"/>
        <a:ea typeface=""/>
        <a:cs typeface=""/>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Presentation1" id="{2E8CE935-F3DA-4639-839D-0F6A64CCE9C9}" vid="{A99DBA6F-CE1E-45EC-8558-A285390E65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Training Courseware-Template</Template>
  <TotalTime>4119</TotalTime>
  <Words>869</Words>
  <Application>Microsoft Office PowerPoint</Application>
  <PresentationFormat>On-screen Show (4:3)</PresentationFormat>
  <Paragraphs>196</Paragraphs>
  <Slides>21</Slides>
  <Notes>18</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SASEPresentation</vt:lpstr>
      <vt:lpstr>DATA STRUCTURES</vt:lpstr>
      <vt:lpstr>Session Objectives</vt:lpstr>
      <vt:lpstr>Session Outcomes</vt:lpstr>
      <vt:lpstr>Agenda</vt:lpstr>
      <vt:lpstr>Application of List – Polynomial Manipulation</vt:lpstr>
      <vt:lpstr>Applications of Linked Lists</vt:lpstr>
      <vt:lpstr>Polynomial ADT</vt:lpstr>
      <vt:lpstr>Polynomial ADT Contnd.</vt:lpstr>
      <vt:lpstr>Array Implementation of Polynomial ADT</vt:lpstr>
      <vt:lpstr>Slide 10</vt:lpstr>
      <vt:lpstr>Type declarations for array implementation of the polynomial ADT</vt:lpstr>
      <vt:lpstr>Procedure to add two polynomials</vt:lpstr>
      <vt:lpstr>Advantages and Disadvantages of array Implementation</vt:lpstr>
      <vt:lpstr>Linked list Implementation of Polynomial ADT </vt:lpstr>
      <vt:lpstr>Type declarations for linked list implementation of the polynomial ADT</vt:lpstr>
      <vt:lpstr>Slide 16</vt:lpstr>
      <vt:lpstr>Slide 17</vt:lpstr>
      <vt:lpstr>Advantages and Disadvantages of Linked List Implementation</vt:lpstr>
      <vt:lpstr>Slide 19</vt:lpstr>
      <vt:lpstr>Simple Questions</vt:lpstr>
      <vt:lpstr>Summary</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&lt;Course Title&gt;</dc:title>
  <dc:creator>S Sivakumar</dc:creator>
  <cp:lastModifiedBy>Prabavathy</cp:lastModifiedBy>
  <cp:revision>446</cp:revision>
  <dcterms:created xsi:type="dcterms:W3CDTF">2016-10-25T05:26:29Z</dcterms:created>
  <dcterms:modified xsi:type="dcterms:W3CDTF">2020-11-27T14:51:48Z</dcterms:modified>
</cp:coreProperties>
</file>