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6"/>
  </p:notesMasterIdLst>
  <p:handoutMasterIdLst>
    <p:handoutMasterId r:id="rId17"/>
  </p:handoutMasterIdLst>
  <p:sldIdLst>
    <p:sldId id="260" r:id="rId2"/>
    <p:sldId id="349" r:id="rId3"/>
    <p:sldId id="350" r:id="rId4"/>
    <p:sldId id="351" r:id="rId5"/>
    <p:sldId id="352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3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27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11/5/2020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60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Circular Linked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Find previous node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node* </a:t>
            </a:r>
            <a:r>
              <a:rPr lang="en-US" dirty="0" err="1" smtClean="0"/>
              <a:t>findPrev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node* list,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ptr</a:t>
            </a:r>
            <a:r>
              <a:rPr lang="en-US" dirty="0" smtClean="0"/>
              <a:t>,*</a:t>
            </a:r>
            <a:r>
              <a:rPr lang="en-US" dirty="0" err="1" smtClean="0"/>
              <a:t>prev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ptr</a:t>
            </a:r>
            <a:r>
              <a:rPr lang="en-US" dirty="0" smtClean="0"/>
              <a:t>=list-&gt;next</a:t>
            </a:r>
          </a:p>
          <a:p>
            <a:pPr>
              <a:buNone/>
            </a:pPr>
            <a:r>
              <a:rPr lang="en-US" dirty="0" smtClean="0"/>
              <a:t>      while(</a:t>
            </a:r>
            <a:r>
              <a:rPr lang="en-US" dirty="0" err="1" smtClean="0"/>
              <a:t>ptr</a:t>
            </a:r>
            <a:r>
              <a:rPr lang="en-US" dirty="0" smtClean="0"/>
              <a:t>!=list)</a:t>
            </a:r>
          </a:p>
          <a:p>
            <a:pPr>
              <a:buNone/>
            </a:pPr>
            <a:r>
              <a:rPr lang="en-US" dirty="0" smtClean="0"/>
              <a:t>     {</a:t>
            </a:r>
          </a:p>
          <a:p>
            <a:pPr>
              <a:buNone/>
            </a:pPr>
            <a:r>
              <a:rPr lang="en-US" dirty="0" smtClean="0"/>
              <a:t>       if(</a:t>
            </a:r>
            <a:r>
              <a:rPr lang="en-US" dirty="0" err="1" smtClean="0"/>
              <a:t>ptr</a:t>
            </a:r>
            <a:r>
              <a:rPr lang="en-US" dirty="0" smtClean="0"/>
              <a:t>-&gt;data==x)</a:t>
            </a:r>
          </a:p>
          <a:p>
            <a:pPr>
              <a:buNone/>
            </a:pPr>
            <a:r>
              <a:rPr lang="en-US" dirty="0" smtClean="0"/>
              <a:t>         return </a:t>
            </a:r>
            <a:r>
              <a:rPr lang="en-US" dirty="0" err="1" smtClean="0"/>
              <a:t>prev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else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prev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void delete(</a:t>
            </a:r>
            <a:r>
              <a:rPr lang="en-US" dirty="0" err="1" smtClean="0"/>
              <a:t>struct</a:t>
            </a:r>
            <a:r>
              <a:rPr lang="en-US" dirty="0" smtClean="0"/>
              <a:t> node* list,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struct</a:t>
            </a:r>
            <a:r>
              <a:rPr lang="en-US" dirty="0" smtClean="0"/>
              <a:t> node *temp,*t</a:t>
            </a:r>
          </a:p>
          <a:p>
            <a:pPr>
              <a:buNone/>
            </a:pPr>
            <a:r>
              <a:rPr lang="en-US" dirty="0" smtClean="0"/>
              <a:t>     temp=</a:t>
            </a:r>
            <a:r>
              <a:rPr lang="en-US" dirty="0" err="1" smtClean="0"/>
              <a:t>findPrev</a:t>
            </a:r>
            <a:r>
              <a:rPr lang="en-US" dirty="0" smtClean="0"/>
              <a:t>(</a:t>
            </a:r>
            <a:r>
              <a:rPr lang="en-US" dirty="0" err="1" smtClean="0"/>
              <a:t>list,x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t=temp-&gt;next</a:t>
            </a:r>
          </a:p>
          <a:p>
            <a:pPr>
              <a:buNone/>
            </a:pPr>
            <a:r>
              <a:rPr lang="en-US" dirty="0" smtClean="0"/>
              <a:t>     temp-&gt;next=t-&gt;next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Delete node</a:t>
            </a:r>
            <a:endParaRPr lang="en-US" sz="4000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Round robin scheduling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98316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 smtClean="0"/>
              <a:t>Example 1</a:t>
            </a:r>
          </a:p>
          <a:p>
            <a:pPr fontAlgn="base">
              <a:buNone/>
            </a:pPr>
            <a:r>
              <a:rPr lang="en-US" dirty="0" smtClean="0"/>
              <a:t>Assume there are 5 processes with process ID and burst time given below</a:t>
            </a:r>
          </a:p>
          <a:p>
            <a:pPr>
              <a:buNone/>
            </a:pPr>
            <a:r>
              <a:rPr lang="en-US" b="1" dirty="0" smtClean="0"/>
              <a:t>		PID                 Burst Time</a:t>
            </a:r>
          </a:p>
          <a:p>
            <a:pPr>
              <a:buNone/>
            </a:pPr>
            <a:r>
              <a:rPr lang="en-US" dirty="0" smtClean="0"/>
              <a:t>		P1                        6</a:t>
            </a:r>
          </a:p>
          <a:p>
            <a:pPr>
              <a:buNone/>
            </a:pPr>
            <a:r>
              <a:rPr lang="en-US" dirty="0" smtClean="0"/>
              <a:t>		P2                        5</a:t>
            </a:r>
          </a:p>
          <a:p>
            <a:pPr>
              <a:buNone/>
            </a:pPr>
            <a:r>
              <a:rPr lang="en-US" dirty="0" smtClean="0"/>
              <a:t>		P3                        2</a:t>
            </a:r>
          </a:p>
          <a:p>
            <a:pPr>
              <a:buNone/>
            </a:pPr>
            <a:r>
              <a:rPr lang="en-US" dirty="0" smtClean="0"/>
              <a:t>		P4                        3</a:t>
            </a:r>
          </a:p>
          <a:p>
            <a:pPr>
              <a:buNone/>
            </a:pPr>
            <a:r>
              <a:rPr lang="en-US" dirty="0" smtClean="0"/>
              <a:t>		P5                        7</a:t>
            </a:r>
          </a:p>
          <a:p>
            <a:pPr>
              <a:buNone/>
            </a:pPr>
            <a:r>
              <a:rPr lang="en-US" dirty="0" smtClean="0"/>
              <a:t>– Time quantum: 2</a:t>
            </a:r>
          </a:p>
          <a:p>
            <a:pPr>
              <a:buNone/>
            </a:pPr>
            <a:r>
              <a:rPr lang="en-US" dirty="0" smtClean="0"/>
              <a:t>– Assume that all process arrives at 0</a:t>
            </a:r>
            <a:endParaRPr lang="en-US" dirty="0"/>
          </a:p>
        </p:txBody>
      </p:sp>
      <p:pic>
        <p:nvPicPr>
          <p:cNvPr id="2050" name="Picture 2" descr="Tutorialwing Round Robin Example Gantt Chart of Round Robing Scheduling Algorithm With 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562600"/>
            <a:ext cx="8610600" cy="12954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circular linked list?</a:t>
            </a:r>
          </a:p>
          <a:p>
            <a:r>
              <a:rPr lang="en-US" dirty="0" smtClean="0"/>
              <a:t>Why circular </a:t>
            </a:r>
            <a:r>
              <a:rPr lang="en-US" smtClean="0"/>
              <a:t>linked list is </a:t>
            </a:r>
            <a:r>
              <a:rPr lang="en-US" dirty="0" smtClean="0"/>
              <a:t>needed?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operations of Circular Linked List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about basics of Circular Linked List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basics of Circular Linked List</a:t>
            </a:r>
          </a:p>
          <a:p>
            <a:pPr lvl="1"/>
            <a:r>
              <a:rPr lang="en-US" dirty="0" smtClean="0"/>
              <a:t>Algorithms related to the operations of Circular Linked List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Basic operations of </a:t>
            </a:r>
            <a:r>
              <a:rPr lang="en-US" dirty="0" smtClean="0"/>
              <a:t>Circular Linked List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Circular Linked List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Creation of header node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void create(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list,int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allocate memory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list-&gt;data=x</a:t>
            </a:r>
          </a:p>
          <a:p>
            <a:pPr>
              <a:buNone/>
            </a:pPr>
            <a:r>
              <a:rPr lang="en-US" dirty="0" smtClean="0"/>
              <a:t>   list-&gt;next=NULL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Insertion of node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insertFront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list,int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node *temp</a:t>
            </a:r>
          </a:p>
          <a:p>
            <a:pPr>
              <a:buNone/>
            </a:pPr>
            <a:r>
              <a:rPr lang="en-US" dirty="0" smtClean="0"/>
              <a:t>  allocate memory for temp</a:t>
            </a:r>
          </a:p>
          <a:p>
            <a:pPr>
              <a:buNone/>
            </a:pPr>
            <a:r>
              <a:rPr lang="en-US" dirty="0" smtClean="0"/>
              <a:t>  temp-&gt;data=x</a:t>
            </a:r>
          </a:p>
          <a:p>
            <a:pPr>
              <a:buNone/>
            </a:pPr>
            <a:r>
              <a:rPr lang="en-US" dirty="0" smtClean="0"/>
              <a:t>  if(list-&gt;next==NULL)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  list-&gt;next=temp</a:t>
            </a:r>
          </a:p>
          <a:p>
            <a:pPr>
              <a:buNone/>
            </a:pPr>
            <a:r>
              <a:rPr lang="en-US" dirty="0" smtClean="0"/>
              <a:t>   temp-&gt;next=list</a:t>
            </a:r>
          </a:p>
          <a:p>
            <a:pPr>
              <a:buNone/>
            </a:pPr>
            <a:r>
              <a:rPr lang="en-US" dirty="0" smtClean="0"/>
              <a:t>  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temp-&gt;next=list-&gt;next</a:t>
            </a:r>
          </a:p>
          <a:p>
            <a:pPr>
              <a:buNone/>
            </a:pPr>
            <a:r>
              <a:rPr lang="en-US" dirty="0" smtClean="0"/>
              <a:t>   list-&gt;next=temp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Insertion of node</a:t>
            </a:r>
            <a:endParaRPr lang="en-US" sz="4000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Find node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node* find(</a:t>
            </a:r>
            <a:r>
              <a:rPr lang="en-US" dirty="0" err="1" smtClean="0"/>
              <a:t>struct</a:t>
            </a:r>
            <a:r>
              <a:rPr lang="en-US" dirty="0" smtClean="0"/>
              <a:t> node* list,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ptr</a:t>
            </a:r>
            <a:r>
              <a:rPr lang="en-US" dirty="0" smtClean="0"/>
              <a:t>=list</a:t>
            </a:r>
          </a:p>
          <a:p>
            <a:pPr>
              <a:buNone/>
            </a:pPr>
            <a:r>
              <a:rPr lang="en-US" dirty="0" smtClean="0"/>
              <a:t>     while(</a:t>
            </a:r>
            <a:r>
              <a:rPr lang="en-US" dirty="0" err="1" smtClean="0"/>
              <a:t>ptr</a:t>
            </a:r>
            <a:r>
              <a:rPr lang="en-US" dirty="0" smtClean="0"/>
              <a:t>!=list)</a:t>
            </a:r>
          </a:p>
          <a:p>
            <a:pPr>
              <a:buNone/>
            </a:pPr>
            <a:r>
              <a:rPr lang="en-US" dirty="0" smtClean="0"/>
              <a:t>     {</a:t>
            </a:r>
          </a:p>
          <a:p>
            <a:pPr>
              <a:buNone/>
            </a:pPr>
            <a:r>
              <a:rPr lang="en-US" dirty="0" smtClean="0"/>
              <a:t>       if(</a:t>
            </a:r>
            <a:r>
              <a:rPr lang="en-US" dirty="0" err="1" smtClean="0"/>
              <a:t>ptr</a:t>
            </a:r>
            <a:r>
              <a:rPr lang="en-US" dirty="0" smtClean="0"/>
              <a:t>-&gt;data==x)</a:t>
            </a:r>
          </a:p>
          <a:p>
            <a:pPr>
              <a:buNone/>
            </a:pPr>
            <a:r>
              <a:rPr lang="en-US" dirty="0" smtClean="0"/>
              <a:t>         return 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else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3925</TotalTime>
  <Words>370</Words>
  <Application>Microsoft Office PowerPoint</Application>
  <PresentationFormat>On-screen Show (4:3)</PresentationFormat>
  <Paragraphs>105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SASEPresentation</vt:lpstr>
      <vt:lpstr>DATA STRUCTURES</vt:lpstr>
      <vt:lpstr>Session Objectives</vt:lpstr>
      <vt:lpstr>Session Outcomes</vt:lpstr>
      <vt:lpstr>Agenda</vt:lpstr>
      <vt:lpstr>Circular Linked List</vt:lpstr>
      <vt:lpstr>Creation of header node</vt:lpstr>
      <vt:lpstr>Insertion of node</vt:lpstr>
      <vt:lpstr>Insertion of node</vt:lpstr>
      <vt:lpstr>Find node</vt:lpstr>
      <vt:lpstr>Find previous node</vt:lpstr>
      <vt:lpstr>Delete node</vt:lpstr>
      <vt:lpstr>Round robin scheduling</vt:lpstr>
      <vt:lpstr>Simple Questions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Prabavathy</cp:lastModifiedBy>
  <cp:revision>438</cp:revision>
  <dcterms:created xsi:type="dcterms:W3CDTF">2016-10-25T05:26:29Z</dcterms:created>
  <dcterms:modified xsi:type="dcterms:W3CDTF">2020-11-05T08:52:04Z</dcterms:modified>
</cp:coreProperties>
</file>