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Doubly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Finding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node * find(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node *head,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node *tail, </a:t>
            </a:r>
            <a:r>
              <a:rPr lang="en-US" sz="2800" dirty="0" err="1" smtClean="0"/>
              <a:t>int</a:t>
            </a:r>
            <a:r>
              <a:rPr lang="en-US" sz="2800" dirty="0" smtClean="0"/>
              <a:t> x)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node *start=head-&gt;</a:t>
            </a:r>
            <a:r>
              <a:rPr lang="en-US" sz="2800" dirty="0" err="1" smtClean="0"/>
              <a:t>rptr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node *end=tail</a:t>
            </a:r>
          </a:p>
          <a:p>
            <a:pPr>
              <a:buNone/>
            </a:pPr>
            <a:r>
              <a:rPr lang="en-US" sz="2800" dirty="0" smtClean="0"/>
              <a:t>     while(start!=NULL &amp;&amp; end!=NULL)</a:t>
            </a:r>
          </a:p>
          <a:p>
            <a:pPr>
              <a:buNone/>
            </a:pPr>
            <a:r>
              <a:rPr lang="en-US" sz="2800" dirty="0" smtClean="0"/>
              <a:t>     {</a:t>
            </a:r>
          </a:p>
          <a:p>
            <a:pPr>
              <a:buNone/>
            </a:pPr>
            <a:r>
              <a:rPr lang="en-US" sz="2800" dirty="0" smtClean="0"/>
              <a:t>       if(end-&gt;</a:t>
            </a:r>
            <a:r>
              <a:rPr lang="en-US" sz="2800" dirty="0" err="1" smtClean="0"/>
              <a:t>rptr</a:t>
            </a:r>
            <a:r>
              <a:rPr lang="en-US" sz="2800" dirty="0" smtClean="0"/>
              <a:t>==start)</a:t>
            </a:r>
          </a:p>
          <a:p>
            <a:pPr>
              <a:buNone/>
            </a:pPr>
            <a:r>
              <a:rPr lang="en-US" sz="2800" dirty="0" smtClean="0"/>
              <a:t>         break</a:t>
            </a:r>
          </a:p>
          <a:p>
            <a:pPr>
              <a:buNone/>
            </a:pPr>
            <a:r>
              <a:rPr lang="en-US" sz="2800" dirty="0" smtClean="0"/>
              <a:t>       if(start-&gt;data==x)          return start</a:t>
            </a:r>
          </a:p>
          <a:p>
            <a:pPr>
              <a:buNone/>
            </a:pPr>
            <a:r>
              <a:rPr lang="en-US" sz="2800" dirty="0" smtClean="0"/>
              <a:t>       else         		   start=start-&gt;</a:t>
            </a:r>
            <a:r>
              <a:rPr lang="en-US" sz="2800" dirty="0" err="1" smtClean="0"/>
              <a:t>rptr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if(end-&gt;data==x)</a:t>
            </a:r>
          </a:p>
          <a:p>
            <a:pPr>
              <a:buNone/>
            </a:pPr>
            <a:r>
              <a:rPr lang="en-US" dirty="0" smtClean="0"/>
              <a:t>         return end</a:t>
            </a:r>
          </a:p>
          <a:p>
            <a:pPr>
              <a:buNone/>
            </a:pPr>
            <a:r>
              <a:rPr lang="en-US" dirty="0" smtClean="0"/>
              <a:t>       else</a:t>
            </a:r>
          </a:p>
          <a:p>
            <a:pPr>
              <a:buNone/>
            </a:pPr>
            <a:r>
              <a:rPr lang="en-US" dirty="0" smtClean="0"/>
              <a:t>        end=end-&gt;</a:t>
            </a:r>
            <a:r>
              <a:rPr lang="en-US" dirty="0" err="1" smtClean="0"/>
              <a:t>rptr</a:t>
            </a: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     return NULL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Finding a node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Delete a node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delete (</a:t>
            </a:r>
            <a:r>
              <a:rPr lang="en-US" dirty="0" err="1" smtClean="0"/>
              <a:t>struct</a:t>
            </a:r>
            <a:r>
              <a:rPr lang="en-US" dirty="0" smtClean="0"/>
              <a:t> node* head, </a:t>
            </a: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tail,int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*list=head-&gt;</a:t>
            </a:r>
            <a:r>
              <a:rPr lang="en-US" dirty="0" err="1" smtClean="0"/>
              <a:t>rptr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temp,t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while(list!=NULL)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temp=find(</a:t>
            </a:r>
            <a:r>
              <a:rPr lang="en-US" dirty="0" err="1" smtClean="0"/>
              <a:t>head,tail,x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t=temp-&gt;</a:t>
            </a:r>
            <a:r>
              <a:rPr lang="en-US" dirty="0" err="1" smtClean="0"/>
              <a:t>lptr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t-&gt;</a:t>
            </a:r>
            <a:r>
              <a:rPr lang="en-US" dirty="0" err="1" smtClean="0"/>
              <a:t>rptr</a:t>
            </a:r>
            <a:r>
              <a:rPr lang="en-US" dirty="0" smtClean="0"/>
              <a:t>=temp-&gt;</a:t>
            </a:r>
            <a:r>
              <a:rPr lang="en-US" dirty="0" err="1" smtClean="0"/>
              <a:t>rptr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dirty="0" smtClean="0"/>
              <a:t>Which operation will be take lesser time due to the lef</a:t>
            </a:r>
            <a:r>
              <a:rPr lang="en-US" dirty="0" smtClean="0"/>
              <a:t>t and right links</a:t>
            </a:r>
            <a:r>
              <a:rPr lang="en-US" dirty="0" smtClean="0"/>
              <a:t>?</a:t>
            </a:r>
            <a:endParaRPr lang="en-US" dirty="0" smtClean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Where the doubly linked list finds application?</a:t>
            </a:r>
            <a:endParaRPr lang="en-US" dirty="0" smtClean="0"/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other data structure can be built using this </a:t>
            </a:r>
            <a:r>
              <a:rPr lang="en-US" dirty="0" smtClean="0"/>
              <a:t>linked </a:t>
            </a:r>
            <a:r>
              <a:rPr lang="en-US" smtClean="0"/>
              <a:t>list </a:t>
            </a:r>
            <a:r>
              <a:rPr lang="en-US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operations of Doubly Linked List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basics of Doubly Linked List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basics of Doubly Linked List</a:t>
            </a:r>
          </a:p>
          <a:p>
            <a:pPr lvl="1"/>
            <a:r>
              <a:rPr lang="en-US" dirty="0" smtClean="0"/>
              <a:t>Algorithms related to the operations of Doubly Linked List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Basic operations of </a:t>
            </a:r>
            <a:r>
              <a:rPr lang="en-US" dirty="0" smtClean="0"/>
              <a:t>Doubly Linked List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Doubly Linked List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Creation of header node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/>
              <a:t>l</a:t>
            </a:r>
            <a:r>
              <a:rPr lang="en-US" dirty="0" smtClean="0"/>
              <a:t>ist Header(</a:t>
            </a:r>
            <a:r>
              <a:rPr lang="en-US" dirty="0" err="1" smtClean="0"/>
              <a:t>struct</a:t>
            </a:r>
            <a:r>
              <a:rPr lang="en-US" dirty="0" smtClean="0"/>
              <a:t> node *head, </a:t>
            </a:r>
            <a:r>
              <a:rPr lang="en-US" dirty="0" err="1" smtClean="0"/>
              <a:t>struct</a:t>
            </a:r>
            <a:r>
              <a:rPr lang="en-US" dirty="0" smtClean="0"/>
              <a:t> node *tail)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head-&gt;</a:t>
            </a:r>
            <a:r>
              <a:rPr lang="en-US" dirty="0" err="1" smtClean="0"/>
              <a:t>lptr</a:t>
            </a:r>
            <a:r>
              <a:rPr lang="en-US" dirty="0" smtClean="0"/>
              <a:t>=NULL</a:t>
            </a:r>
          </a:p>
          <a:p>
            <a:pPr>
              <a:buNone/>
            </a:pPr>
            <a:r>
              <a:rPr lang="en-US" dirty="0" smtClean="0"/>
              <a:t>   head-&gt;</a:t>
            </a:r>
            <a:r>
              <a:rPr lang="en-US" dirty="0" err="1" smtClean="0"/>
              <a:t>rptr</a:t>
            </a:r>
            <a:r>
              <a:rPr lang="en-US" dirty="0" smtClean="0"/>
              <a:t>=NULL</a:t>
            </a:r>
          </a:p>
          <a:p>
            <a:pPr>
              <a:buNone/>
            </a:pPr>
            <a:r>
              <a:rPr lang="en-US" dirty="0" smtClean="0"/>
              <a:t>   tail=head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Insertion of node at front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insertFront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*list,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 *p, *temp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p=list-&gt;</a:t>
            </a:r>
            <a:r>
              <a:rPr lang="en-US" dirty="0" err="1" smtClean="0"/>
              <a:t>rptr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if(p==NULL)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create node temp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temp-&gt;data=x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temp-&gt;</a:t>
            </a:r>
            <a:r>
              <a:rPr lang="en-US" dirty="0" err="1"/>
              <a:t>r</a:t>
            </a:r>
            <a:r>
              <a:rPr lang="en-US" dirty="0" err="1" smtClean="0"/>
              <a:t>ptr</a:t>
            </a:r>
            <a:r>
              <a:rPr lang="en-US" dirty="0" smtClean="0"/>
              <a:t>=list-&gt;</a:t>
            </a:r>
            <a:r>
              <a:rPr lang="en-US" dirty="0" err="1" smtClean="0"/>
              <a:t>rptr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list-&gt;</a:t>
            </a:r>
            <a:r>
              <a:rPr lang="en-US" dirty="0" err="1" smtClean="0"/>
              <a:t>rptr</a:t>
            </a:r>
            <a:r>
              <a:rPr lang="en-US" dirty="0" smtClean="0"/>
              <a:t>=temp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temp-&gt;</a:t>
            </a:r>
            <a:r>
              <a:rPr lang="en-US" dirty="0" err="1" smtClean="0"/>
              <a:t>lptr</a:t>
            </a:r>
            <a:r>
              <a:rPr lang="en-US" dirty="0" smtClean="0"/>
              <a:t>=list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create node temp</a:t>
            </a:r>
          </a:p>
          <a:p>
            <a:pPr>
              <a:buNone/>
            </a:pPr>
            <a:r>
              <a:rPr lang="en-US" dirty="0" smtClean="0"/>
              <a:t>        temp-&gt;data=x</a:t>
            </a:r>
          </a:p>
          <a:p>
            <a:pPr>
              <a:buNone/>
            </a:pPr>
            <a:r>
              <a:rPr lang="en-US" dirty="0" smtClean="0"/>
              <a:t>        temp-&gt;</a:t>
            </a:r>
            <a:r>
              <a:rPr lang="en-US" dirty="0" err="1" smtClean="0"/>
              <a:t>rptr</a:t>
            </a:r>
            <a:r>
              <a:rPr lang="en-US" dirty="0" smtClean="0"/>
              <a:t>=list-&gt;</a:t>
            </a:r>
            <a:r>
              <a:rPr lang="en-US" dirty="0" err="1" smtClean="0"/>
              <a:t>rptr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list-&gt;</a:t>
            </a:r>
            <a:r>
              <a:rPr lang="en-US" dirty="0" err="1" smtClean="0"/>
              <a:t>rptr</a:t>
            </a:r>
            <a:r>
              <a:rPr lang="en-US" dirty="0" smtClean="0"/>
              <a:t>=temp</a:t>
            </a:r>
          </a:p>
          <a:p>
            <a:pPr>
              <a:buNone/>
            </a:pPr>
            <a:r>
              <a:rPr lang="en-US" dirty="0" smtClean="0"/>
              <a:t>        temp-&gt;</a:t>
            </a:r>
            <a:r>
              <a:rPr lang="en-US" dirty="0" err="1" smtClean="0"/>
              <a:t>lptr</a:t>
            </a:r>
            <a:r>
              <a:rPr lang="en-US" dirty="0" smtClean="0"/>
              <a:t>=list       </a:t>
            </a:r>
          </a:p>
          <a:p>
            <a:pPr>
              <a:buNone/>
            </a:pPr>
            <a:r>
              <a:rPr lang="en-US" dirty="0" smtClean="0"/>
              <a:t>        p-&gt;</a:t>
            </a:r>
            <a:r>
              <a:rPr lang="en-US" dirty="0" err="1" smtClean="0"/>
              <a:t>lptr</a:t>
            </a:r>
            <a:r>
              <a:rPr lang="en-US" dirty="0" smtClean="0"/>
              <a:t>=temp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Insertion of node at front</a:t>
            </a:r>
            <a:endParaRPr lang="en-US" sz="4000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Insertion of node at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insertAfter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*head, </a:t>
            </a:r>
            <a:r>
              <a:rPr lang="en-US" dirty="0" err="1" smtClean="0"/>
              <a:t>struct</a:t>
            </a:r>
            <a:r>
              <a:rPr lang="en-US" dirty="0" smtClean="0"/>
              <a:t> node *tail,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struct</a:t>
            </a:r>
            <a:r>
              <a:rPr lang="en-US" dirty="0" smtClean="0"/>
              <a:t> node *t1,*t2,temp</a:t>
            </a:r>
          </a:p>
          <a:p>
            <a:pPr>
              <a:buNone/>
            </a:pPr>
            <a:r>
              <a:rPr lang="en-US" dirty="0" smtClean="0"/>
              <a:t>        t1=find(</a:t>
            </a:r>
            <a:r>
              <a:rPr lang="en-US" dirty="0" err="1" smtClean="0"/>
              <a:t>head,tail,x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t2=t1-&gt;txt</a:t>
            </a:r>
          </a:p>
          <a:p>
            <a:pPr>
              <a:buNone/>
            </a:pPr>
            <a:r>
              <a:rPr lang="en-US" dirty="0" smtClean="0"/>
              <a:t>        create node temp</a:t>
            </a:r>
          </a:p>
          <a:p>
            <a:pPr>
              <a:buNone/>
            </a:pPr>
            <a:r>
              <a:rPr lang="en-US" dirty="0" smtClean="0"/>
              <a:t>        temp-&gt;data=x</a:t>
            </a:r>
          </a:p>
          <a:p>
            <a:pPr>
              <a:buNone/>
            </a:pPr>
            <a:r>
              <a:rPr lang="en-US" dirty="0" smtClean="0"/>
              <a:t>        temp-&gt;</a:t>
            </a:r>
            <a:r>
              <a:rPr lang="en-US" dirty="0" err="1" smtClean="0"/>
              <a:t>rptr</a:t>
            </a:r>
            <a:r>
              <a:rPr lang="en-US" dirty="0" smtClean="0"/>
              <a:t>=t1-&gt;</a:t>
            </a:r>
            <a:r>
              <a:rPr lang="en-US" dirty="0" err="1" smtClean="0"/>
              <a:t>rptr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t2-&gt;</a:t>
            </a:r>
            <a:r>
              <a:rPr lang="en-US" dirty="0" err="1" smtClean="0"/>
              <a:t>lptr</a:t>
            </a:r>
            <a:r>
              <a:rPr lang="en-US" dirty="0" smtClean="0"/>
              <a:t>=temp</a:t>
            </a:r>
          </a:p>
          <a:p>
            <a:pPr>
              <a:buNone/>
            </a:pPr>
            <a:r>
              <a:rPr lang="en-US" dirty="0" smtClean="0"/>
              <a:t>        t1-&gt;</a:t>
            </a:r>
            <a:r>
              <a:rPr lang="en-US" dirty="0" err="1" smtClean="0"/>
              <a:t>rptr</a:t>
            </a:r>
            <a:r>
              <a:rPr lang="en-US" dirty="0" smtClean="0"/>
              <a:t>=temp</a:t>
            </a:r>
          </a:p>
          <a:p>
            <a:pPr>
              <a:buNone/>
            </a:pPr>
            <a:r>
              <a:rPr lang="en-US" dirty="0" smtClean="0"/>
              <a:t>        temp-&gt;</a:t>
            </a:r>
            <a:r>
              <a:rPr lang="en-US" dirty="0" err="1" smtClean="0"/>
              <a:t>lptr</a:t>
            </a:r>
            <a:r>
              <a:rPr lang="en-US" dirty="0" smtClean="0"/>
              <a:t>=t1 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4344</TotalTime>
  <Words>477</Words>
  <Application>Microsoft Office PowerPoint</Application>
  <PresentationFormat>On-screen Show (4:3)</PresentationFormat>
  <Paragraphs>110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SASEPresentation</vt:lpstr>
      <vt:lpstr>DATA STRUCTURES</vt:lpstr>
      <vt:lpstr>Session Objectives</vt:lpstr>
      <vt:lpstr>Session Outcomes</vt:lpstr>
      <vt:lpstr>Agenda</vt:lpstr>
      <vt:lpstr>Doubly Linked List</vt:lpstr>
      <vt:lpstr>Creation of header node</vt:lpstr>
      <vt:lpstr>Insertion of node at front</vt:lpstr>
      <vt:lpstr>Insertion of node at front</vt:lpstr>
      <vt:lpstr>Insertion of node at front</vt:lpstr>
      <vt:lpstr>Finding a node</vt:lpstr>
      <vt:lpstr>Finding a node</vt:lpstr>
      <vt:lpstr>Delete a node</vt:lpstr>
      <vt:lpstr>Simple Questions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444</cp:revision>
  <dcterms:created xsi:type="dcterms:W3CDTF">2016-10-25T05:26:29Z</dcterms:created>
  <dcterms:modified xsi:type="dcterms:W3CDTF">2020-11-05T08:41:32Z</dcterms:modified>
</cp:coreProperties>
</file>