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6"/>
  </p:notesMasterIdLst>
  <p:handoutMasterIdLst>
    <p:handoutMasterId r:id="rId17"/>
  </p:handoutMasterIdLst>
  <p:sldIdLst>
    <p:sldId id="260" r:id="rId2"/>
    <p:sldId id="349" r:id="rId3"/>
    <p:sldId id="350" r:id="rId4"/>
    <p:sldId id="351" r:id="rId5"/>
    <p:sldId id="352" r:id="rId6"/>
    <p:sldId id="403" r:id="rId7"/>
    <p:sldId id="405" r:id="rId8"/>
    <p:sldId id="404" r:id="rId9"/>
    <p:sldId id="397" r:id="rId10"/>
    <p:sldId id="398" r:id="rId11"/>
    <p:sldId id="399" r:id="rId12"/>
    <p:sldId id="401" r:id="rId13"/>
    <p:sldId id="402" r:id="rId14"/>
    <p:sldId id="39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 varScale="1">
        <p:scale>
          <a:sx n="91" d="100"/>
          <a:sy n="91" d="100"/>
        </p:scale>
        <p:origin x="16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9/9/2021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2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the completion of this course, students will be able to:</a:t>
            </a:r>
            <a:endParaRPr lang="en-US" dirty="0" smtClean="0"/>
          </a:p>
          <a:p>
            <a:pPr lvl="1"/>
            <a:r>
              <a:rPr lang="en-IN" dirty="0" smtClean="0"/>
              <a:t>Elucidate and implement various operations of List (K3)</a:t>
            </a:r>
            <a:endParaRPr lang="en-US" dirty="0" smtClean="0"/>
          </a:p>
          <a:p>
            <a:pPr lvl="1"/>
            <a:r>
              <a:rPr lang="en-IN" dirty="0" smtClean="0"/>
              <a:t>Develop applications using stack and queue (K3)</a:t>
            </a:r>
            <a:endParaRPr lang="en-US" dirty="0" smtClean="0"/>
          </a:p>
          <a:p>
            <a:pPr lvl="1"/>
            <a:r>
              <a:rPr lang="en-IN" dirty="0" smtClean="0"/>
              <a:t>Implement the operations of balanced and unbalanced trees (K3)</a:t>
            </a:r>
            <a:endParaRPr lang="en-US" dirty="0" smtClean="0"/>
          </a:p>
          <a:p>
            <a:pPr lvl="1"/>
            <a:r>
              <a:rPr lang="en-IN" dirty="0" smtClean="0"/>
              <a:t>Develop applications using shortest path and traversal algorithms of graph(K3)</a:t>
            </a:r>
            <a:endParaRPr lang="en-US" dirty="0" smtClean="0"/>
          </a:p>
          <a:p>
            <a:pPr lvl="1"/>
            <a:r>
              <a:rPr lang="en-IN" dirty="0" smtClean="0"/>
              <a:t>Choose suitable searching and sorting algorithms to solve various computing problems (K4)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– I</a:t>
            </a:r>
          </a:p>
          <a:p>
            <a:pPr lvl="1"/>
            <a:r>
              <a:rPr lang="en-US" dirty="0" smtClean="0"/>
              <a:t>Algorithm analysis, List, Variations </a:t>
            </a:r>
            <a:r>
              <a:rPr lang="en-US" smtClean="0"/>
              <a:t>and Applications of List</a:t>
            </a:r>
            <a:endParaRPr lang="en-US" dirty="0" smtClean="0"/>
          </a:p>
          <a:p>
            <a:r>
              <a:rPr lang="en-US" dirty="0" smtClean="0"/>
              <a:t>Unit – II</a:t>
            </a:r>
          </a:p>
          <a:p>
            <a:pPr lvl="1"/>
            <a:r>
              <a:rPr lang="en-US" dirty="0" smtClean="0"/>
              <a:t>Stack, Queue, Applications of Stack &amp; Queue</a:t>
            </a:r>
          </a:p>
          <a:p>
            <a:r>
              <a:rPr lang="en-US" dirty="0" smtClean="0"/>
              <a:t>Unit III</a:t>
            </a:r>
          </a:p>
          <a:p>
            <a:pPr lvl="1"/>
            <a:r>
              <a:rPr lang="en-US" dirty="0" smtClean="0"/>
              <a:t>Tree traversals, Binary Tree, BST, AVL,  B Tree, Priority Queue</a:t>
            </a:r>
          </a:p>
          <a:p>
            <a:r>
              <a:rPr lang="en-US" dirty="0" smtClean="0"/>
              <a:t>Unit – IV</a:t>
            </a:r>
          </a:p>
          <a:p>
            <a:pPr lvl="1"/>
            <a:r>
              <a:rPr lang="en-US" dirty="0" smtClean="0"/>
              <a:t>Graph traversals, Shortest path algorithms</a:t>
            </a:r>
          </a:p>
          <a:p>
            <a:r>
              <a:rPr lang="en-US" dirty="0" smtClean="0"/>
              <a:t>Unit – V</a:t>
            </a:r>
          </a:p>
          <a:p>
            <a:pPr lvl="1"/>
            <a:r>
              <a:rPr lang="en-US" dirty="0" smtClean="0"/>
              <a:t>Searching, Sorting and Hashing techniques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&amp; Reference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TEXTBOOKS</a:t>
            </a:r>
          </a:p>
          <a:p>
            <a:pPr lvl="1" algn="just"/>
            <a:r>
              <a:rPr lang="en-US" dirty="0" smtClean="0"/>
              <a:t>M A Weiss, “</a:t>
            </a:r>
            <a:r>
              <a:rPr lang="en-US" dirty="0" err="1" smtClean="0"/>
              <a:t>DataStructures</a:t>
            </a:r>
            <a:r>
              <a:rPr lang="en-US" dirty="0" smtClean="0"/>
              <a:t> </a:t>
            </a:r>
            <a:r>
              <a:rPr lang="en-US" dirty="0" err="1" smtClean="0"/>
              <a:t>andAlgorithm</a:t>
            </a:r>
            <a:r>
              <a:rPr lang="en-US" dirty="0" smtClean="0"/>
              <a:t> Analysis in C”, 2nd Edition, Pearson Education, 2002.</a:t>
            </a:r>
          </a:p>
          <a:p>
            <a:pPr lvl="1" algn="just"/>
            <a:r>
              <a:rPr lang="en-US" dirty="0" err="1" smtClean="0"/>
              <a:t>RichardF</a:t>
            </a:r>
            <a:r>
              <a:rPr lang="en-US" dirty="0" smtClean="0"/>
              <a:t> </a:t>
            </a:r>
            <a:r>
              <a:rPr lang="en-US" dirty="0" err="1" smtClean="0"/>
              <a:t>Gilberg</a:t>
            </a:r>
            <a:r>
              <a:rPr lang="en-US" dirty="0" smtClean="0"/>
              <a:t>, </a:t>
            </a:r>
            <a:r>
              <a:rPr lang="en-US" dirty="0" err="1" smtClean="0"/>
              <a:t>Behrouz</a:t>
            </a:r>
            <a:r>
              <a:rPr lang="en-US" dirty="0" smtClean="0"/>
              <a:t> A </a:t>
            </a:r>
            <a:r>
              <a:rPr lang="en-US" dirty="0" err="1" smtClean="0"/>
              <a:t>Frouzan</a:t>
            </a:r>
            <a:r>
              <a:rPr lang="en-US" dirty="0" smtClean="0"/>
              <a:t>, “Data Structures: A </a:t>
            </a:r>
            <a:r>
              <a:rPr lang="en-US" dirty="0" err="1" smtClean="0"/>
              <a:t>Pseudocode</a:t>
            </a:r>
            <a:r>
              <a:rPr lang="en-US" dirty="0" smtClean="0"/>
              <a:t> Approach with C”, 2nd </a:t>
            </a:r>
            <a:r>
              <a:rPr lang="en-US" dirty="0" err="1" smtClean="0"/>
              <a:t>Edition,Cengage</a:t>
            </a:r>
            <a:r>
              <a:rPr lang="en-US" dirty="0" smtClean="0"/>
              <a:t> India,2007.</a:t>
            </a:r>
          </a:p>
          <a:p>
            <a:pPr algn="just">
              <a:buNone/>
            </a:pPr>
            <a:r>
              <a:rPr lang="en-US" b="1" dirty="0" smtClean="0"/>
              <a:t>REFERENCE BOOKS</a:t>
            </a:r>
          </a:p>
          <a:p>
            <a:pPr lvl="1" algn="just"/>
            <a:r>
              <a:rPr lang="en-US" dirty="0" smtClean="0"/>
              <a:t>A V </a:t>
            </a:r>
            <a:r>
              <a:rPr lang="en-US" dirty="0" err="1" smtClean="0"/>
              <a:t>Aho,J</a:t>
            </a:r>
            <a:r>
              <a:rPr lang="en-US" dirty="0" smtClean="0"/>
              <a:t> E </a:t>
            </a:r>
            <a:r>
              <a:rPr lang="en-US" dirty="0" err="1" smtClean="0"/>
              <a:t>Hopcroft</a:t>
            </a:r>
            <a:r>
              <a:rPr lang="en-US" dirty="0" smtClean="0"/>
              <a:t>, J D </a:t>
            </a:r>
            <a:r>
              <a:rPr lang="en-US" dirty="0" err="1" smtClean="0"/>
              <a:t>Ullman,“DataStructures</a:t>
            </a:r>
            <a:r>
              <a:rPr lang="en-US" dirty="0" smtClean="0"/>
              <a:t> </a:t>
            </a:r>
            <a:r>
              <a:rPr lang="en-US" dirty="0" err="1" smtClean="0"/>
              <a:t>andAlgorithms</a:t>
            </a:r>
            <a:r>
              <a:rPr lang="en-US" dirty="0" smtClean="0"/>
              <a:t>”, Pearson Education, 1st </a:t>
            </a:r>
            <a:r>
              <a:rPr lang="en-US" dirty="0" err="1" smtClean="0"/>
              <a:t>EditionReprint</a:t>
            </a:r>
            <a:r>
              <a:rPr lang="en-US" dirty="0" smtClean="0"/>
              <a:t>, 2003.</a:t>
            </a:r>
          </a:p>
          <a:p>
            <a:pPr lvl="1" algn="just"/>
            <a:r>
              <a:rPr lang="en-US" dirty="0" smtClean="0"/>
              <a:t>R F </a:t>
            </a:r>
            <a:r>
              <a:rPr lang="en-US" dirty="0" err="1" smtClean="0"/>
              <a:t>Gilberg,B</a:t>
            </a:r>
            <a:r>
              <a:rPr lang="en-US" dirty="0" smtClean="0"/>
              <a:t> A </a:t>
            </a:r>
            <a:r>
              <a:rPr lang="en-US" dirty="0" err="1" smtClean="0"/>
              <a:t>Forouzan</a:t>
            </a:r>
            <a:r>
              <a:rPr lang="en-US" dirty="0" smtClean="0"/>
              <a:t>, “Data Structures”, 2nd Edition, Thomson India Edition,2005.</a:t>
            </a:r>
          </a:p>
          <a:p>
            <a:pPr lvl="1" algn="just"/>
            <a:r>
              <a:rPr lang="en-US" dirty="0" smtClean="0"/>
              <a:t>Ellis Horowitz, </a:t>
            </a:r>
            <a:r>
              <a:rPr lang="en-US" dirty="0" err="1" smtClean="0"/>
              <a:t>Sartaj</a:t>
            </a:r>
            <a:r>
              <a:rPr lang="en-US" dirty="0" smtClean="0"/>
              <a:t> </a:t>
            </a:r>
            <a:r>
              <a:rPr lang="en-US" dirty="0" err="1" smtClean="0"/>
              <a:t>Sahni</a:t>
            </a:r>
            <a:r>
              <a:rPr lang="en-US" dirty="0" smtClean="0"/>
              <a:t>, Susan Anderson Freed, “Fundamentals of Data Structures in C”, 2nd </a:t>
            </a:r>
            <a:r>
              <a:rPr lang="en-US" dirty="0" err="1" smtClean="0"/>
              <a:t>Edition,University</a:t>
            </a:r>
            <a:r>
              <a:rPr lang="en-US" dirty="0" smtClean="0"/>
              <a:t> Press, 2008.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 smtClean="0"/>
              <a:t>S Sridhar, “</a:t>
            </a:r>
            <a:r>
              <a:rPr lang="en-US" dirty="0" err="1" smtClean="0"/>
              <a:t>Designand</a:t>
            </a:r>
            <a:r>
              <a:rPr lang="en-US" dirty="0" smtClean="0"/>
              <a:t> Analysis of Algorithms “, 1st </a:t>
            </a:r>
            <a:r>
              <a:rPr lang="en-US" dirty="0" err="1" smtClean="0"/>
              <a:t>Edition,OxfordUniversityPress</a:t>
            </a:r>
            <a:r>
              <a:rPr lang="en-US" dirty="0" smtClean="0"/>
              <a:t>, 2014.</a:t>
            </a:r>
          </a:p>
          <a:p>
            <a:pPr lvl="1" algn="just"/>
            <a:r>
              <a:rPr lang="en-US" dirty="0" smtClean="0"/>
              <a:t>Byron Gottfried, </a:t>
            </a:r>
            <a:r>
              <a:rPr lang="en-US" dirty="0" err="1" smtClean="0"/>
              <a:t>Jitender</a:t>
            </a:r>
            <a:r>
              <a:rPr lang="en-US" dirty="0" smtClean="0"/>
              <a:t> </a:t>
            </a:r>
            <a:r>
              <a:rPr lang="en-US" dirty="0" err="1" smtClean="0"/>
              <a:t>Chhabra</a:t>
            </a:r>
            <a:r>
              <a:rPr lang="en-US" dirty="0" smtClean="0"/>
              <a:t>, “Programming with C” (</a:t>
            </a:r>
            <a:r>
              <a:rPr lang="en-US" dirty="0" err="1" smtClean="0"/>
              <a:t>Schaum’s</a:t>
            </a:r>
            <a:r>
              <a:rPr lang="en-US" dirty="0" smtClean="0"/>
              <a:t> Outline Series), 3rd </a:t>
            </a:r>
            <a:r>
              <a:rPr lang="en-US" dirty="0" err="1" smtClean="0"/>
              <a:t>Edition,McGrawHill</a:t>
            </a:r>
            <a:r>
              <a:rPr lang="en-US" dirty="0" smtClean="0"/>
              <a:t> Higher Education, 2010.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the course</a:t>
            </a:r>
          </a:p>
          <a:p>
            <a:r>
              <a:rPr lang="en-US" dirty="0" smtClean="0"/>
              <a:t>Content of syllabus</a:t>
            </a:r>
          </a:p>
          <a:p>
            <a:r>
              <a:rPr lang="en-US" dirty="0" smtClean="0"/>
              <a:t>Course objectives and outcomes</a:t>
            </a:r>
            <a:endParaRPr lang="en-IN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give an introduction to the course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need for the course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Content of the syllabus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Books to be used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Course Objective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Course Outcome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Flipped Classroom</a:t>
            </a:r>
          </a:p>
          <a:p>
            <a:pPr lvl="1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Introduction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8911" y="3201997"/>
            <a:ext cx="3316154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578"/>
            <a:ext cx="8229600" cy="524148"/>
          </a:xfrm>
        </p:spPr>
        <p:txBody>
          <a:bodyPr/>
          <a:lstStyle/>
          <a:p>
            <a:r>
              <a:rPr lang="en-US" dirty="0" smtClean="0"/>
              <a:t>Introduction to 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1339"/>
            <a:ext cx="8229600" cy="5159213"/>
          </a:xfrm>
        </p:spPr>
        <p:txBody>
          <a:bodyPr/>
          <a:lstStyle/>
          <a:p>
            <a:r>
              <a:rPr lang="en-US" dirty="0" smtClean="0"/>
              <a:t>If data is arranged in systematic way, then it gets structure and meaningful</a:t>
            </a:r>
          </a:p>
          <a:p>
            <a:r>
              <a:rPr lang="en-US" dirty="0" smtClean="0"/>
              <a:t>Good knowledge of data structure is useful to develop efficient software system</a:t>
            </a:r>
          </a:p>
          <a:p>
            <a:r>
              <a:rPr lang="en-US" dirty="0" smtClean="0"/>
              <a:t>How we store, organize and group our data matters</a:t>
            </a:r>
          </a:p>
          <a:p>
            <a:pPr lvl="1"/>
            <a:r>
              <a:rPr lang="en-US" dirty="0" smtClean="0"/>
              <a:t>Example: English Dictionary</a:t>
            </a:r>
          </a:p>
          <a:p>
            <a:pPr lvl="1"/>
            <a:r>
              <a:rPr lang="en-US" dirty="0" smtClean="0"/>
              <a:t>Example: Map of city, Need to search for a landmark two dimensional mapping</a:t>
            </a:r>
          </a:p>
          <a:p>
            <a:pPr lvl="1"/>
            <a:r>
              <a:rPr lang="en-US" dirty="0" smtClean="0"/>
              <a:t>Example: Cash book in Accounts Department – Tabular structure</a:t>
            </a:r>
          </a:p>
          <a:p>
            <a:r>
              <a:rPr lang="en-US" dirty="0" smtClean="0"/>
              <a:t>Different data needs different structure</a:t>
            </a:r>
          </a:p>
          <a:p>
            <a:r>
              <a:rPr lang="en-US" dirty="0" smtClean="0"/>
              <a:t>Computer works with all kinds of data </a:t>
            </a:r>
          </a:p>
          <a:p>
            <a:pPr lvl="1"/>
            <a:r>
              <a:rPr lang="en-US" dirty="0" smtClean="0"/>
              <a:t>Text, Audio, Video, Images, Geospatial data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294183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 definition</a:t>
            </a:r>
          </a:p>
          <a:p>
            <a:pPr lvl="1"/>
            <a:r>
              <a:rPr lang="en-US" dirty="0" smtClean="0"/>
              <a:t>Way to organize the data in computer so that it can be used efficiently</a:t>
            </a:r>
          </a:p>
          <a:p>
            <a:r>
              <a:rPr lang="en-US" dirty="0" smtClean="0"/>
              <a:t>Abstract Data type has data and its operations. But do not have implementations</a:t>
            </a:r>
          </a:p>
          <a:p>
            <a:pPr lvl="1"/>
            <a:r>
              <a:rPr lang="en-US" dirty="0" smtClean="0"/>
              <a:t>Array, List, Stack, Queue, Tree, Graph</a:t>
            </a:r>
          </a:p>
          <a:p>
            <a:r>
              <a:rPr lang="en-US" dirty="0" smtClean="0"/>
              <a:t>For each data structure,</a:t>
            </a:r>
          </a:p>
          <a:p>
            <a:pPr lvl="1"/>
            <a:r>
              <a:rPr lang="en-US" dirty="0" smtClean="0"/>
              <a:t>ADT or Logical view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/>
              <a:t>Cost of the </a:t>
            </a:r>
            <a:r>
              <a:rPr lang="en-US" dirty="0" smtClean="0"/>
              <a:t>operations</a:t>
            </a:r>
            <a:endParaRPr lang="en-US" dirty="0"/>
          </a:p>
          <a:p>
            <a:pPr lvl="1"/>
            <a:r>
              <a:rPr lang="en-US" dirty="0" smtClean="0"/>
              <a:t>Implementations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813803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ways to organize the data 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Array – Collection of elements in contiguous memory locations</a:t>
            </a:r>
          </a:p>
          <a:p>
            <a:r>
              <a:rPr lang="en-US" dirty="0"/>
              <a:t>Two types of data structures</a:t>
            </a:r>
          </a:p>
          <a:p>
            <a:r>
              <a:rPr lang="en-US" dirty="0"/>
              <a:t>Primitive – Stores </a:t>
            </a:r>
            <a:r>
              <a:rPr lang="en-US" smtClean="0"/>
              <a:t>single </a:t>
            </a:r>
            <a:r>
              <a:rPr lang="en-US" smtClean="0"/>
              <a:t>value </a:t>
            </a:r>
            <a:r>
              <a:rPr lang="en-US" dirty="0"/>
              <a:t>in specific location</a:t>
            </a:r>
          </a:p>
          <a:p>
            <a:pPr lvl="1"/>
            <a:r>
              <a:rPr lang="en-US" dirty="0"/>
              <a:t>char, </a:t>
            </a:r>
            <a:r>
              <a:rPr lang="en-US" dirty="0" err="1"/>
              <a:t>int</a:t>
            </a:r>
            <a:r>
              <a:rPr lang="en-US" dirty="0"/>
              <a:t>, float, double, </a:t>
            </a:r>
            <a:r>
              <a:rPr lang="en-US" dirty="0" smtClean="0"/>
              <a:t>pointer</a:t>
            </a:r>
          </a:p>
          <a:p>
            <a:r>
              <a:rPr lang="en-US" dirty="0" smtClean="0"/>
              <a:t>Non-primitive </a:t>
            </a:r>
            <a:r>
              <a:rPr lang="en-US" dirty="0"/>
              <a:t>– Stores multiple values in contiguous or at random locations</a:t>
            </a:r>
          </a:p>
          <a:p>
            <a:pPr lvl="1"/>
            <a:r>
              <a:rPr lang="en-US" dirty="0"/>
              <a:t>Linear – Data arranged in sequential order</a:t>
            </a:r>
          </a:p>
          <a:p>
            <a:pPr lvl="2"/>
            <a:r>
              <a:rPr lang="en-US" dirty="0"/>
              <a:t>Array, List, Stack, Queue</a:t>
            </a:r>
          </a:p>
          <a:p>
            <a:pPr lvl="1"/>
            <a:r>
              <a:rPr lang="en-US" dirty="0"/>
              <a:t>Non-linear – Data arranged in random order</a:t>
            </a:r>
          </a:p>
          <a:p>
            <a:pPr lvl="2"/>
            <a:r>
              <a:rPr lang="en-US" dirty="0"/>
              <a:t>Trees &amp; Graphs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975478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</a:p>
          <a:p>
            <a:pPr lvl="1"/>
            <a:r>
              <a:rPr lang="en-IN" dirty="0" smtClean="0"/>
              <a:t>To understand the concepts of ADT</a:t>
            </a:r>
            <a:endParaRPr lang="en-US" dirty="0" smtClean="0"/>
          </a:p>
          <a:p>
            <a:pPr lvl="1"/>
            <a:r>
              <a:rPr lang="en-IN" dirty="0" smtClean="0"/>
              <a:t>To comprehend the notion of linear and non linear data structures</a:t>
            </a:r>
            <a:endParaRPr lang="en-US" dirty="0" smtClean="0"/>
          </a:p>
          <a:p>
            <a:pPr lvl="1"/>
            <a:r>
              <a:rPr lang="en-IN" dirty="0" smtClean="0"/>
              <a:t>To design suitable data structures for different problems and implement them in a high level programming language</a:t>
            </a:r>
            <a:endParaRPr lang="en-US" dirty="0" smtClean="0"/>
          </a:p>
          <a:p>
            <a:pPr lvl="1"/>
            <a:r>
              <a:rPr lang="en-IN" dirty="0" smtClean="0"/>
              <a:t>To understand the different types of searching and sorting techniques</a:t>
            </a:r>
            <a:endParaRPr lang="en-US" dirty="0" smtClean="0"/>
          </a:p>
          <a:p>
            <a:pPr lvl="1"/>
            <a:r>
              <a:rPr lang="en-IN" dirty="0" smtClean="0"/>
              <a:t>To learn the introductory concepts of hashing techniques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4218</TotalTime>
  <Words>678</Words>
  <Application>Microsoft Office PowerPoint</Application>
  <PresentationFormat>On-screen Show (4:3)</PresentationFormat>
  <Paragraphs>103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</vt:lpstr>
      <vt:lpstr>Comic Sans MS</vt:lpstr>
      <vt:lpstr>PMingLiU</vt:lpstr>
      <vt:lpstr>Tahoma</vt:lpstr>
      <vt:lpstr>Times New Roman</vt:lpstr>
      <vt:lpstr>SASEPresentation</vt:lpstr>
      <vt:lpstr>DATA STRUCTURES</vt:lpstr>
      <vt:lpstr>Session Objectives</vt:lpstr>
      <vt:lpstr>Session Outcomes</vt:lpstr>
      <vt:lpstr>Agenda</vt:lpstr>
      <vt:lpstr>Introduction</vt:lpstr>
      <vt:lpstr>Introduction to Data structure</vt:lpstr>
      <vt:lpstr>Introduction to Data structure</vt:lpstr>
      <vt:lpstr>PowerPoint Presentation</vt:lpstr>
      <vt:lpstr>Introduction</vt:lpstr>
      <vt:lpstr>Introduction – Contd.</vt:lpstr>
      <vt:lpstr>Syllabus</vt:lpstr>
      <vt:lpstr>Text &amp; Reference Books</vt:lpstr>
      <vt:lpstr>Reference Books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SSN</cp:lastModifiedBy>
  <cp:revision>466</cp:revision>
  <dcterms:created xsi:type="dcterms:W3CDTF">2016-10-25T05:26:29Z</dcterms:created>
  <dcterms:modified xsi:type="dcterms:W3CDTF">2021-09-09T02:45:54Z</dcterms:modified>
</cp:coreProperties>
</file>