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1"/>
  </p:notesMasterIdLst>
  <p:handoutMasterIdLst>
    <p:handoutMasterId r:id="rId22"/>
  </p:handoutMasterIdLst>
  <p:sldIdLst>
    <p:sldId id="260" r:id="rId2"/>
    <p:sldId id="349" r:id="rId3"/>
    <p:sldId id="350" r:id="rId4"/>
    <p:sldId id="351" r:id="rId5"/>
    <p:sldId id="352" r:id="rId6"/>
    <p:sldId id="397" r:id="rId7"/>
    <p:sldId id="398" r:id="rId8"/>
    <p:sldId id="407" r:id="rId9"/>
    <p:sldId id="399" r:id="rId10"/>
    <p:sldId id="400" r:id="rId11"/>
    <p:sldId id="401" r:id="rId12"/>
    <p:sldId id="402" r:id="rId13"/>
    <p:sldId id="403" r:id="rId14"/>
    <p:sldId id="408" r:id="rId15"/>
    <p:sldId id="404" r:id="rId16"/>
    <p:sldId id="405" r:id="rId17"/>
    <p:sldId id="406" r:id="rId18"/>
    <p:sldId id="409" r:id="rId19"/>
    <p:sldId id="39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 ADT implementation using Linked List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Find Element and return that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findElt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node* header,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=header-&gt;next</a:t>
            </a:r>
          </a:p>
          <a:p>
            <a:pPr>
              <a:buNone/>
            </a:pPr>
            <a:r>
              <a:rPr lang="en-US" dirty="0" smtClean="0"/>
              <a:t>    while(</a:t>
            </a:r>
            <a:r>
              <a:rPr lang="en-US" dirty="0" err="1" smtClean="0"/>
              <a:t>ptr</a:t>
            </a:r>
            <a:r>
              <a:rPr lang="en-US" dirty="0" smtClean="0"/>
              <a:t>!=NULL)</a:t>
            </a:r>
          </a:p>
          <a:p>
            <a:pPr>
              <a:buNone/>
            </a:pPr>
            <a:r>
              <a:rPr lang="en-US" dirty="0" smtClean="0"/>
              <a:t>    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if(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-&gt;data==x)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return 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else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return NULL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Finding previous element in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findPrev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*header,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ptr</a:t>
            </a:r>
            <a:r>
              <a:rPr lang="en-US" dirty="0" smtClean="0"/>
              <a:t>, *</a:t>
            </a:r>
            <a:r>
              <a:rPr lang="en-US" dirty="0" err="1" smtClean="0"/>
              <a:t>prev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=header-&gt;next</a:t>
            </a:r>
          </a:p>
          <a:p>
            <a:pPr>
              <a:buNone/>
            </a:pPr>
            <a:r>
              <a:rPr lang="en-US" dirty="0" smtClean="0"/>
              <a:t>    while(</a:t>
            </a:r>
            <a:r>
              <a:rPr lang="en-US" dirty="0" err="1" smtClean="0"/>
              <a:t>ptr</a:t>
            </a:r>
            <a:r>
              <a:rPr lang="en-US" dirty="0" smtClean="0"/>
              <a:t>!=NULL)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if(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-&gt;data==x)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break</a:t>
            </a:r>
          </a:p>
          <a:p>
            <a:pPr>
              <a:buNone/>
            </a:pPr>
            <a:r>
              <a:rPr lang="en-US" dirty="0" smtClean="0"/>
              <a:t>        else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Insert element after the given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 void insert(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node* header, </a:t>
            </a:r>
            <a:r>
              <a:rPr lang="en-US" sz="2800" dirty="0" err="1" smtClean="0"/>
              <a:t>int</a:t>
            </a:r>
            <a:r>
              <a:rPr lang="en-US" sz="2800" dirty="0" smtClean="0"/>
              <a:t> x, </a:t>
            </a:r>
            <a:r>
              <a:rPr lang="en-US" sz="2800" dirty="0" err="1" smtClean="0"/>
              <a:t>int</a:t>
            </a:r>
            <a:r>
              <a:rPr lang="en-US" sz="2800" dirty="0" smtClean="0"/>
              <a:t> y)</a:t>
            </a:r>
          </a:p>
          <a:p>
            <a:pPr>
              <a:buNone/>
            </a:pPr>
            <a:r>
              <a:rPr lang="en-US" dirty="0" smtClean="0"/>
              <a:t>    {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struct</a:t>
            </a:r>
            <a:r>
              <a:rPr lang="en-US" dirty="0" smtClean="0"/>
              <a:t> node* temp,*pos,*next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temp=</a:t>
            </a:r>
            <a:r>
              <a:rPr lang="en-US" dirty="0" err="1" smtClean="0">
                <a:solidFill>
                  <a:srgbClr val="FF0000"/>
                </a:solidFill>
              </a:rPr>
              <a:t>createNode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header,y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pos=</a:t>
            </a:r>
            <a:r>
              <a:rPr lang="en-US" dirty="0" err="1" smtClean="0">
                <a:solidFill>
                  <a:srgbClr val="FF0000"/>
                </a:solidFill>
              </a:rPr>
              <a:t>findElt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header,x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      next=pos-&gt;next</a:t>
            </a:r>
          </a:p>
          <a:p>
            <a:pPr>
              <a:buNone/>
            </a:pPr>
            <a:r>
              <a:rPr lang="en-US" dirty="0" smtClean="0"/>
              <a:t>      pos-&gt;next=temp</a:t>
            </a:r>
          </a:p>
          <a:p>
            <a:pPr>
              <a:buNone/>
            </a:pPr>
            <a:r>
              <a:rPr lang="en-US" dirty="0" smtClean="0"/>
              <a:t>      temp-&gt;next=next</a:t>
            </a:r>
          </a:p>
          <a:p>
            <a:pPr>
              <a:buNone/>
            </a:pPr>
            <a:r>
              <a:rPr lang="en-US" dirty="0" smtClean="0"/>
              <a:t>   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dirty="0" smtClean="0"/>
              <a:t>Delete an element from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void delete(</a:t>
            </a:r>
            <a:r>
              <a:rPr lang="en-US" dirty="0" err="1" smtClean="0"/>
              <a:t>struct</a:t>
            </a:r>
            <a:r>
              <a:rPr lang="en-US" dirty="0" smtClean="0"/>
              <a:t> node* header,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prev</a:t>
            </a:r>
            <a:r>
              <a:rPr lang="en-US" dirty="0" smtClean="0"/>
              <a:t>,*next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findPrev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header,x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     next=</a:t>
            </a:r>
            <a:r>
              <a:rPr lang="en-US" dirty="0" err="1" smtClean="0"/>
              <a:t>prev</a:t>
            </a:r>
            <a:r>
              <a:rPr lang="en-US" dirty="0" smtClean="0"/>
              <a:t>-&gt;next-&gt;next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prev</a:t>
            </a:r>
            <a:r>
              <a:rPr lang="en-US" dirty="0" smtClean="0"/>
              <a:t>-&gt;next=next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 element and return whether present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search(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header,int</a:t>
            </a:r>
            <a:r>
              <a:rPr lang="en-US" dirty="0" smtClean="0"/>
              <a:t> key)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ptr</a:t>
            </a:r>
            <a:r>
              <a:rPr lang="en-US" dirty="0" smtClean="0"/>
              <a:t>;     </a:t>
            </a:r>
            <a:r>
              <a:rPr lang="en-US" dirty="0" err="1" smtClean="0"/>
              <a:t>ptr</a:t>
            </a:r>
            <a:r>
              <a:rPr lang="en-US" dirty="0" smtClean="0"/>
              <a:t>=header-&gt;next;</a:t>
            </a:r>
          </a:p>
          <a:p>
            <a:pPr>
              <a:buNone/>
            </a:pPr>
            <a:r>
              <a:rPr lang="en-US" dirty="0" smtClean="0"/>
              <a:t>    while(</a:t>
            </a:r>
            <a:r>
              <a:rPr lang="en-US" dirty="0" err="1" smtClean="0"/>
              <a:t>ptr</a:t>
            </a:r>
            <a:r>
              <a:rPr lang="en-US" dirty="0" smtClean="0"/>
              <a:t>!=NULL)</a:t>
            </a:r>
          </a:p>
          <a:p>
            <a:pPr>
              <a:buNone/>
            </a:pPr>
            <a:r>
              <a:rPr lang="en-US" dirty="0" smtClean="0"/>
              <a:t>    { </a:t>
            </a:r>
            <a:r>
              <a:rPr lang="en-US" dirty="0" smtClean="0">
                <a:solidFill>
                  <a:srgbClr val="FF0000"/>
                </a:solidFill>
              </a:rPr>
              <a:t>if(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-&gt;data==key)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return 1;</a:t>
            </a:r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-&gt;next;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Display the elements in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display(</a:t>
            </a:r>
            <a:r>
              <a:rPr lang="en-US" dirty="0" err="1" smtClean="0"/>
              <a:t>struct</a:t>
            </a:r>
            <a:r>
              <a:rPr lang="en-US" dirty="0" smtClean="0"/>
              <a:t> node *header)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ptr</a:t>
            </a:r>
            <a:r>
              <a:rPr lang="en-US" dirty="0" smtClean="0"/>
              <a:t>=header-&gt;next</a:t>
            </a:r>
          </a:p>
          <a:p>
            <a:pPr>
              <a:buNone/>
            </a:pPr>
            <a:r>
              <a:rPr lang="en-US" dirty="0" smtClean="0"/>
              <a:t>      while(</a:t>
            </a:r>
            <a:r>
              <a:rPr lang="en-US" dirty="0" err="1" smtClean="0"/>
              <a:t>ptr</a:t>
            </a:r>
            <a:r>
              <a:rPr lang="en-US" dirty="0" smtClean="0"/>
              <a:t>!=NULL)</a:t>
            </a:r>
          </a:p>
          <a:p>
            <a:pPr>
              <a:buNone/>
            </a:pPr>
            <a:r>
              <a:rPr lang="en-US" dirty="0" smtClean="0"/>
              <a:t>       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print (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-&gt;data)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-&gt;next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dirty="0" smtClean="0"/>
              <a:t>Whether the list is Empty?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isEmpty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 *header)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 if(header-&gt;next==NULL)</a:t>
            </a:r>
          </a:p>
          <a:p>
            <a:pPr>
              <a:buNone/>
            </a:pPr>
            <a:r>
              <a:rPr lang="en-IN" dirty="0" smtClean="0"/>
              <a:t>       return 1</a:t>
            </a:r>
          </a:p>
          <a:p>
            <a:pPr>
              <a:buNone/>
            </a:pPr>
            <a:r>
              <a:rPr lang="en-IN" dirty="0" smtClean="0"/>
              <a:t>     else </a:t>
            </a:r>
          </a:p>
          <a:p>
            <a:pPr>
              <a:buNone/>
            </a:pPr>
            <a:r>
              <a:rPr lang="en-IN" dirty="0" smtClean="0"/>
              <a:t>       return 0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dirty="0" smtClean="0"/>
              <a:t>Whether the list is Last Node?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isLastNode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 *list, </a:t>
            </a:r>
            <a:r>
              <a:rPr lang="en-IN" dirty="0" err="1" smtClean="0"/>
              <a:t>struct</a:t>
            </a:r>
            <a:r>
              <a:rPr lang="en-IN" dirty="0" smtClean="0"/>
              <a:t> node *pos)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 if(pos-&gt;next==NULL)</a:t>
            </a:r>
          </a:p>
          <a:p>
            <a:pPr>
              <a:buNone/>
            </a:pPr>
            <a:r>
              <a:rPr lang="en-IN" dirty="0" smtClean="0"/>
              <a:t>       return 1</a:t>
            </a:r>
          </a:p>
          <a:p>
            <a:pPr>
              <a:buNone/>
            </a:pPr>
            <a:r>
              <a:rPr lang="en-IN" dirty="0" smtClean="0"/>
              <a:t>     else </a:t>
            </a:r>
          </a:p>
          <a:p>
            <a:pPr>
              <a:buNone/>
            </a:pPr>
            <a:r>
              <a:rPr lang="en-IN" dirty="0" smtClean="0"/>
              <a:t>       return 0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dirty="0" smtClean="0"/>
              <a:t>How will you declare a node data structure?</a:t>
            </a:r>
            <a:endParaRPr lang="en-US" dirty="0" smtClean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Is it necessary to iterate the entire list in order to insert an element?</a:t>
            </a:r>
            <a:endParaRPr lang="en-US" dirty="0" smtClean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Which way of creation of linked list takes O(1) time when compared with insertion at the beginning and insertion at the </a:t>
            </a:r>
            <a:r>
              <a:rPr lang="en-US" smtClean="0"/>
              <a:t>end?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operations of Linked List</a:t>
            </a:r>
          </a:p>
          <a:p>
            <a:r>
              <a:rPr lang="en-US" dirty="0" smtClean="0"/>
              <a:t>Algorithms for the basic operations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algorithms for various operations of Linked List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algorithms for every basic operation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Basics operations of Linked List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Discussion of algorithms for various operations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List ADT implementation using Linked List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>
              <a:buNone/>
            </a:pPr>
            <a:r>
              <a:rPr lang="en-US" dirty="0" smtClean="0"/>
              <a:t>}  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Create Header -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node* header(</a:t>
            </a:r>
            <a:r>
              <a:rPr lang="en-US" dirty="0" err="1" smtClean="0"/>
              <a:t>struct</a:t>
            </a:r>
            <a:r>
              <a:rPr lang="en-US" dirty="0" smtClean="0"/>
              <a:t> node *header)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struct</a:t>
            </a:r>
            <a:r>
              <a:rPr lang="en-US" dirty="0" smtClean="0"/>
              <a:t> node *temp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//Allocate memory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temp=</a:t>
            </a:r>
            <a:r>
              <a:rPr lang="en-US" dirty="0" err="1" smtClean="0"/>
              <a:t>malloc</a:t>
            </a:r>
            <a:r>
              <a:rPr lang="en-US" dirty="0" smtClean="0"/>
              <a:t>(size(</a:t>
            </a:r>
            <a:r>
              <a:rPr lang="en-US" dirty="0" err="1" smtClean="0"/>
              <a:t>struct</a:t>
            </a:r>
            <a:r>
              <a:rPr lang="en-US" dirty="0" smtClean="0"/>
              <a:t> node*))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// Keep NULL in the address field of the header node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temp-&gt;next=NULL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Node -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createNode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*new,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//Allocate memory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new=(</a:t>
            </a:r>
            <a:r>
              <a:rPr lang="en-US" dirty="0" err="1" smtClean="0"/>
              <a:t>struct</a:t>
            </a:r>
            <a:r>
              <a:rPr lang="en-US" dirty="0" smtClean="0"/>
              <a:t> node*)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node*))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// Keep data x in the node</a:t>
            </a:r>
          </a:p>
          <a:p>
            <a:pPr>
              <a:buNone/>
            </a:pPr>
            <a:r>
              <a:rPr lang="en-US" dirty="0" smtClean="0"/>
              <a:t>   new-&gt;data=x</a:t>
            </a:r>
          </a:p>
          <a:p>
            <a:pPr>
              <a:buNone/>
            </a:pPr>
            <a:r>
              <a:rPr lang="en-US" dirty="0" smtClean="0"/>
              <a:t>   return new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Insert node at front -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insertFront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*header,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 *temp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temp=</a:t>
            </a:r>
            <a:r>
              <a:rPr lang="en-US" dirty="0" err="1" smtClean="0">
                <a:solidFill>
                  <a:srgbClr val="FF0000"/>
                </a:solidFill>
              </a:rPr>
              <a:t>createNode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header,x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    if(header-&gt;next==NULL)    </a:t>
            </a:r>
          </a:p>
          <a:p>
            <a:pPr>
              <a:buNone/>
            </a:pPr>
            <a:r>
              <a:rPr lang="en-US" dirty="0" smtClean="0"/>
              <a:t>      {    header-&gt;next=temp  </a:t>
            </a:r>
          </a:p>
          <a:p>
            <a:pPr>
              <a:buNone/>
            </a:pPr>
            <a:r>
              <a:rPr lang="en-US" dirty="0" smtClean="0"/>
              <a:t>           temp-&gt;next=NULL    }    </a:t>
            </a:r>
          </a:p>
          <a:p>
            <a:pPr>
              <a:buNone/>
            </a:pPr>
            <a:r>
              <a:rPr lang="en-US" dirty="0" smtClean="0"/>
              <a:t>     else    </a:t>
            </a:r>
          </a:p>
          <a:p>
            <a:pPr>
              <a:buNone/>
            </a:pPr>
            <a:r>
              <a:rPr lang="en-US" dirty="0" smtClean="0"/>
              <a:t>     {       temp-&gt;next=header-&gt;next</a:t>
            </a:r>
          </a:p>
          <a:p>
            <a:pPr>
              <a:buNone/>
            </a:pPr>
            <a:r>
              <a:rPr lang="en-US" dirty="0" smtClean="0"/>
              <a:t>             header-&gt;next=temp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4614</TotalTime>
  <Words>702</Words>
  <Application>Microsoft Office PowerPoint</Application>
  <PresentationFormat>On-screen Show (4:3)</PresentationFormat>
  <Paragraphs>156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SASEPresentation</vt:lpstr>
      <vt:lpstr>DATA STRUCTURES</vt:lpstr>
      <vt:lpstr>Session Objectives</vt:lpstr>
      <vt:lpstr>Session Outcomes</vt:lpstr>
      <vt:lpstr>Agenda</vt:lpstr>
      <vt:lpstr>List ADT implementation using Linked List</vt:lpstr>
      <vt:lpstr>Structure of node</vt:lpstr>
      <vt:lpstr>Create Header - Routine</vt:lpstr>
      <vt:lpstr>Create Node - Routine</vt:lpstr>
      <vt:lpstr>Insert node at front - Routine</vt:lpstr>
      <vt:lpstr>Find Element and return that element</vt:lpstr>
      <vt:lpstr>Finding previous element in the List</vt:lpstr>
      <vt:lpstr>Insert element after the given element</vt:lpstr>
      <vt:lpstr>Delete an element from the list</vt:lpstr>
      <vt:lpstr>Search an element and return whether present or not</vt:lpstr>
      <vt:lpstr>Display the elements in the list</vt:lpstr>
      <vt:lpstr>Whether the list is Empty?</vt:lpstr>
      <vt:lpstr>Whether the list is Last Node?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458</cp:revision>
  <dcterms:created xsi:type="dcterms:W3CDTF">2016-10-25T05:26:29Z</dcterms:created>
  <dcterms:modified xsi:type="dcterms:W3CDTF">2020-11-05T08:37:52Z</dcterms:modified>
</cp:coreProperties>
</file>