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13"/>
  </p:notesMasterIdLst>
  <p:handoutMasterIdLst>
    <p:handoutMasterId r:id="rId14"/>
  </p:handoutMasterIdLst>
  <p:sldIdLst>
    <p:sldId id="260" r:id="rId2"/>
    <p:sldId id="397" r:id="rId3"/>
    <p:sldId id="403" r:id="rId4"/>
    <p:sldId id="402" r:id="rId5"/>
    <p:sldId id="404" r:id="rId6"/>
    <p:sldId id="405" r:id="rId7"/>
    <p:sldId id="406" r:id="rId8"/>
    <p:sldId id="407" r:id="rId9"/>
    <p:sldId id="396" r:id="rId10"/>
    <p:sldId id="409" r:id="rId11"/>
    <p:sldId id="40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3" autoAdjust="0"/>
    <p:restoredTop sz="94364" autoAdjust="0"/>
  </p:normalViewPr>
  <p:slideViewPr>
    <p:cSldViewPr snapToGrid="0">
      <p:cViewPr>
        <p:scale>
          <a:sx n="82" d="100"/>
          <a:sy n="82" d="100"/>
        </p:scale>
        <p:origin x="-127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388E-B209-4189-AC4C-E62210A861A1}" type="datetimeFigureOut">
              <a:rPr lang="en-US" smtClean="0"/>
              <a:pPr/>
              <a:t>11/5/2020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99F0-ECA0-4CD1-92F6-D20BDCEEDA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05-11-2020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743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4618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5368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127523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1.2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xmlns="" val="1790230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190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>
    <p:wipe dir="d"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Operations of </a:t>
            </a:r>
            <a:r>
              <a:rPr lang="en-IN" dirty="0" err="1" smtClean="0"/>
              <a:t>LinkedList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iterate the elements in the list?</a:t>
            </a:r>
          </a:p>
          <a:p>
            <a:r>
              <a:rPr lang="en-US" dirty="0" smtClean="0"/>
              <a:t>How do you allocate memory for the node data structure?</a:t>
            </a:r>
          </a:p>
          <a:p>
            <a:r>
              <a:rPr lang="en-US" dirty="0" smtClean="0"/>
              <a:t>Can I use display routine and modify it to search an element in </a:t>
            </a:r>
            <a:r>
              <a:rPr lang="en-US" smtClean="0"/>
              <a:t>the list?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write routine for the following:</a:t>
            </a:r>
          </a:p>
          <a:p>
            <a:pPr lvl="1"/>
            <a:r>
              <a:rPr lang="en-US" dirty="0" smtClean="0"/>
              <a:t>Complete </a:t>
            </a:r>
            <a:r>
              <a:rPr lang="en-US" dirty="0" err="1" smtClean="0"/>
              <a:t>insertFront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Insert an element in the middle of the list</a:t>
            </a:r>
          </a:p>
          <a:p>
            <a:pPr lvl="1"/>
            <a:r>
              <a:rPr lang="en-US" dirty="0" smtClean="0"/>
              <a:t>Display the elements in the list</a:t>
            </a:r>
          </a:p>
          <a:p>
            <a:pPr lvl="1"/>
            <a:r>
              <a:rPr lang="en-US" dirty="0" smtClean="0"/>
              <a:t>Find an element in the list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in 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list </a:t>
            </a:r>
          </a:p>
          <a:p>
            <a:pPr lvl="1"/>
            <a:r>
              <a:rPr lang="en-US" dirty="0" smtClean="0"/>
              <a:t>Inserting element at the front</a:t>
            </a:r>
          </a:p>
          <a:p>
            <a:pPr lvl="1"/>
            <a:r>
              <a:rPr lang="en-US" dirty="0" smtClean="0"/>
              <a:t>Inserting element at the end</a:t>
            </a:r>
          </a:p>
          <a:p>
            <a:r>
              <a:rPr lang="en-US" dirty="0" smtClean="0"/>
              <a:t>Insertion of an element in the list</a:t>
            </a:r>
          </a:p>
          <a:p>
            <a:pPr lvl="1"/>
            <a:r>
              <a:rPr lang="en-US" dirty="0" smtClean="0"/>
              <a:t>Given element</a:t>
            </a:r>
          </a:p>
          <a:p>
            <a:r>
              <a:rPr lang="en-US" dirty="0" smtClean="0"/>
              <a:t>Display</a:t>
            </a:r>
          </a:p>
          <a:p>
            <a:r>
              <a:rPr lang="en-US" dirty="0" smtClean="0"/>
              <a:t>Find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Check whether the list is empty</a:t>
            </a:r>
          </a:p>
          <a:p>
            <a:r>
              <a:rPr lang="en-US" dirty="0" smtClean="0"/>
              <a:t>Check whether the list has only one element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List – Insert node at the front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956" y="1480193"/>
            <a:ext cx="1984375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2845" y="1835914"/>
            <a:ext cx="1601787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07984" y="1380804"/>
            <a:ext cx="731837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67274" y="2085412"/>
            <a:ext cx="6953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37067" y="2229419"/>
            <a:ext cx="15906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15" name="Picture 1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1131" y="1785883"/>
            <a:ext cx="731837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2279" y="2799666"/>
            <a:ext cx="1984375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3624" y="3247984"/>
            <a:ext cx="1601787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18" name="Picture 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4037" y="2792875"/>
            <a:ext cx="731837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19" name="Picture 2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39790" y="2788895"/>
            <a:ext cx="69532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20" name="Picture 2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39300" y="2625663"/>
            <a:ext cx="364545" cy="66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21" name="Picture 2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06375" y="4331038"/>
            <a:ext cx="8731250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List – Insert node at the end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912" y="1514916"/>
            <a:ext cx="1984375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8241" y="1905360"/>
            <a:ext cx="15906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07028" y="1427101"/>
            <a:ext cx="731837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7895" y="2120135"/>
            <a:ext cx="6953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9491" y="1930435"/>
            <a:ext cx="15906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55763" y="1461775"/>
            <a:ext cx="731837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24420" y="2133635"/>
            <a:ext cx="6953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48450" y="2182938"/>
            <a:ext cx="1014413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63545" y="2147135"/>
            <a:ext cx="6953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07488" y="1986383"/>
            <a:ext cx="1601787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5825" y="3656250"/>
            <a:ext cx="873125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List -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3"/>
            <a:ext cx="3941179" cy="328335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How do you create a node?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data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node *next</a:t>
            </a:r>
          </a:p>
          <a:p>
            <a:pPr>
              <a:buNone/>
            </a:pPr>
            <a:r>
              <a:rPr lang="en-US" dirty="0" smtClean="0"/>
              <a:t>} 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097440" y="1637828"/>
            <a:ext cx="5116009" cy="338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do you create header?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400" kern="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*header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header=</a:t>
            </a:r>
            <a:r>
              <a:rPr lang="en-US" sz="2400" kern="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en-US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kern="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kern="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node*))    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header-&gt;next=NULL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0865" y="5343506"/>
            <a:ext cx="15906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5316" y="5216184"/>
            <a:ext cx="15906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Algorithm– Insertion of node at the front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2427"/>
            <a:ext cx="5382228" cy="4906963"/>
          </a:xfrm>
        </p:spPr>
        <p:txBody>
          <a:bodyPr/>
          <a:lstStyle/>
          <a:p>
            <a:pPr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//Algorithm for Insertion of data at the front</a:t>
            </a:r>
          </a:p>
          <a:p>
            <a:pPr>
              <a:buNone/>
            </a:pPr>
            <a:r>
              <a:rPr lang="en-US" sz="2200" dirty="0" smtClean="0"/>
              <a:t>void </a:t>
            </a:r>
            <a:r>
              <a:rPr lang="en-US" sz="2200" dirty="0" err="1" smtClean="0"/>
              <a:t>insertFront</a:t>
            </a:r>
            <a:r>
              <a:rPr lang="en-US" sz="2200" dirty="0" smtClean="0"/>
              <a:t>(</a:t>
            </a:r>
            <a:r>
              <a:rPr lang="en-US" sz="2200" dirty="0" err="1" smtClean="0"/>
              <a:t>struct</a:t>
            </a:r>
            <a:r>
              <a:rPr lang="en-US" sz="2200" dirty="0" smtClean="0"/>
              <a:t> node* header,</a:t>
            </a:r>
          </a:p>
          <a:p>
            <a:pPr>
              <a:buNone/>
            </a:pPr>
            <a:r>
              <a:rPr lang="en-US" sz="2200" dirty="0" smtClean="0"/>
              <a:t>                          </a:t>
            </a:r>
            <a:r>
              <a:rPr lang="en-US" sz="2200" dirty="0" err="1" smtClean="0"/>
              <a:t>int</a:t>
            </a:r>
            <a:r>
              <a:rPr lang="en-US" sz="2200" dirty="0" smtClean="0"/>
              <a:t> x)</a:t>
            </a:r>
          </a:p>
          <a:p>
            <a:pPr>
              <a:buNone/>
            </a:pPr>
            <a:r>
              <a:rPr lang="en-US" sz="2200" dirty="0" smtClean="0"/>
              <a:t>{  </a:t>
            </a:r>
            <a:r>
              <a:rPr lang="en-US" sz="2200" dirty="0" smtClean="0">
                <a:solidFill>
                  <a:schemeClr val="tx1"/>
                </a:solidFill>
              </a:rPr>
              <a:t>//create data node </a:t>
            </a:r>
          </a:p>
          <a:p>
            <a:pPr>
              <a:buNone/>
            </a:pPr>
            <a:r>
              <a:rPr lang="en-US" sz="2200" dirty="0" smtClean="0"/>
              <a:t>   </a:t>
            </a:r>
            <a:r>
              <a:rPr lang="en-US" sz="2200" dirty="0" err="1" smtClean="0"/>
              <a:t>struct</a:t>
            </a:r>
            <a:r>
              <a:rPr lang="en-US" sz="2200" dirty="0" smtClean="0"/>
              <a:t> node *temp temp=</a:t>
            </a:r>
            <a:r>
              <a:rPr lang="en-US" sz="2200" dirty="0" err="1" smtClean="0"/>
              <a:t>malloc</a:t>
            </a:r>
            <a:r>
              <a:rPr lang="en-US" sz="2200" dirty="0" smtClean="0"/>
              <a:t>(</a:t>
            </a:r>
            <a:r>
              <a:rPr lang="en-US" sz="2200" dirty="0" err="1" smtClean="0"/>
              <a:t>sizeof</a:t>
            </a:r>
            <a:r>
              <a:rPr lang="en-US" sz="2200" dirty="0" smtClean="0"/>
              <a:t>(</a:t>
            </a:r>
            <a:r>
              <a:rPr lang="en-US" sz="2200" dirty="0" err="1" smtClean="0"/>
              <a:t>struct</a:t>
            </a:r>
            <a:r>
              <a:rPr lang="en-US" sz="2200" dirty="0" smtClean="0"/>
              <a:t> node*))  temp-&gt;data=x  </a:t>
            </a:r>
          </a:p>
          <a:p>
            <a:pPr>
              <a:buNone/>
            </a:pPr>
            <a:r>
              <a:rPr lang="en-US" sz="2200" dirty="0" smtClean="0"/>
              <a:t>    </a:t>
            </a:r>
            <a:r>
              <a:rPr lang="en-US" sz="2200" dirty="0" smtClean="0">
                <a:solidFill>
                  <a:schemeClr val="tx1"/>
                </a:solidFill>
              </a:rPr>
              <a:t>//Adjust pointers</a:t>
            </a:r>
          </a:p>
          <a:p>
            <a:pPr>
              <a:buNone/>
            </a:pPr>
            <a:r>
              <a:rPr lang="en-US" sz="2200" dirty="0" smtClean="0"/>
              <a:t>    header-&gt;next=temp</a:t>
            </a:r>
          </a:p>
          <a:p>
            <a:pPr>
              <a:buNone/>
            </a:pPr>
            <a:r>
              <a:rPr lang="en-US" sz="2200" dirty="0" smtClean="0"/>
              <a:t>    temp-&gt;next=NULL }</a:t>
            </a: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961800" y="1221127"/>
            <a:ext cx="4610467" cy="355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//Calling </a:t>
            </a:r>
            <a:r>
              <a:rPr lang="en-US" sz="24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insertFront</a:t>
            </a:r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procedure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insertFront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(header,87)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print(header-&gt;next-&gt;data)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9737" y="4802123"/>
            <a:ext cx="1984375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0626" y="5157844"/>
            <a:ext cx="1601787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95765" y="4702734"/>
            <a:ext cx="731837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5055" y="5407342"/>
            <a:ext cx="6953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the list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825" y="1627763"/>
            <a:ext cx="8731250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5839" y="1258057"/>
            <a:ext cx="77787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025" y="3655313"/>
            <a:ext cx="8731250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6064" y="3297182"/>
            <a:ext cx="77787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– before the given element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825" y="2576913"/>
            <a:ext cx="8731250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5839" y="2172482"/>
            <a:ext cx="77787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26603"/>
            <a:ext cx="8229600" cy="910540"/>
          </a:xfrm>
        </p:spPr>
        <p:txBody>
          <a:bodyPr/>
          <a:lstStyle/>
          <a:p>
            <a:r>
              <a:rPr lang="en-US" dirty="0" smtClean="0"/>
              <a:t>Element to be inserted = 66</a:t>
            </a:r>
          </a:p>
          <a:p>
            <a:r>
              <a:rPr lang="en-US" dirty="0" smtClean="0"/>
              <a:t>Needs to be inserted v=before 41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01582" y="2000817"/>
            <a:ext cx="1400014" cy="1112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400" y="4579388"/>
            <a:ext cx="8731250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3939" y="4188457"/>
            <a:ext cx="77787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3857" y="3912617"/>
            <a:ext cx="1400014" cy="1112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Creation of List</a:t>
            </a:r>
          </a:p>
          <a:p>
            <a:r>
              <a:rPr lang="en-US" dirty="0" smtClean="0"/>
              <a:t>Display the elements in the list</a:t>
            </a:r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pPr marL="342900" lvl="1" indent="-342900">
              <a:buFontTx/>
              <a:buChar char="•"/>
            </a:pPr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Courseware-Template</Template>
  <TotalTime>4261</TotalTime>
  <Words>282</Words>
  <Application>Microsoft Office PowerPoint</Application>
  <PresentationFormat>On-screen Show (4:3)</PresentationFormat>
  <Paragraphs>62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SASEPresentation</vt:lpstr>
      <vt:lpstr>DATA STRUCTURES</vt:lpstr>
      <vt:lpstr>Operations in the List</vt:lpstr>
      <vt:lpstr>Creation of List – Insert node at the front</vt:lpstr>
      <vt:lpstr>Creation of List – Insert node at the end</vt:lpstr>
      <vt:lpstr>Creation of List - Implementation</vt:lpstr>
      <vt:lpstr>Algorithm– Insertion of node at the front</vt:lpstr>
      <vt:lpstr>Displaying the list</vt:lpstr>
      <vt:lpstr>Insertion – before the given element</vt:lpstr>
      <vt:lpstr>Summary</vt:lpstr>
      <vt:lpstr>Simple Questions</vt:lpstr>
      <vt:lpstr>In the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S Sivakumar</dc:creator>
  <cp:lastModifiedBy>Prabavathy</cp:lastModifiedBy>
  <cp:revision>471</cp:revision>
  <dcterms:created xsi:type="dcterms:W3CDTF">2016-10-25T05:26:29Z</dcterms:created>
  <dcterms:modified xsi:type="dcterms:W3CDTF">2020-11-05T09:33:41Z</dcterms:modified>
</cp:coreProperties>
</file>