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2"/>
  </p:notesMasterIdLst>
  <p:handoutMasterIdLst>
    <p:handoutMasterId r:id="rId23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12" r:id="rId9"/>
    <p:sldId id="401" r:id="rId10"/>
    <p:sldId id="402" r:id="rId11"/>
    <p:sldId id="403" r:id="rId12"/>
    <p:sldId id="404" r:id="rId13"/>
    <p:sldId id="405" r:id="rId14"/>
    <p:sldId id="411" r:id="rId15"/>
    <p:sldId id="406" r:id="rId16"/>
    <p:sldId id="407" r:id="rId17"/>
    <p:sldId id="408" r:id="rId18"/>
    <p:sldId id="409" r:id="rId19"/>
    <p:sldId id="410" r:id="rId20"/>
    <p:sldId id="3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10/5/2021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Application of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– Postfix Evaluation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for each character </a:t>
            </a:r>
            <a:r>
              <a:rPr lang="en-US" dirty="0" err="1" smtClean="0"/>
              <a:t>ch</a:t>
            </a:r>
            <a:r>
              <a:rPr lang="en-US" dirty="0" smtClean="0"/>
              <a:t> in the postfix expression, do       </a:t>
            </a:r>
          </a:p>
          <a:p>
            <a:pPr>
              <a:buNone/>
            </a:pPr>
            <a:r>
              <a:rPr lang="en-US" dirty="0" smtClean="0"/>
              <a:t>       if </a:t>
            </a:r>
            <a:r>
              <a:rPr lang="en-US" dirty="0" err="1" smtClean="0"/>
              <a:t>ch</a:t>
            </a:r>
            <a:r>
              <a:rPr lang="en-US" dirty="0" smtClean="0"/>
              <a:t> is an operator ⨀ , then          </a:t>
            </a:r>
          </a:p>
          <a:p>
            <a:pPr>
              <a:buNone/>
            </a:pPr>
            <a:r>
              <a:rPr lang="en-US" dirty="0" smtClean="0"/>
              <a:t>          a := pop first element from stack          </a:t>
            </a:r>
          </a:p>
          <a:p>
            <a:pPr>
              <a:buNone/>
            </a:pPr>
            <a:r>
              <a:rPr lang="en-US" dirty="0" smtClean="0"/>
              <a:t>          b := pop second element from the stack          </a:t>
            </a:r>
          </a:p>
          <a:p>
            <a:pPr>
              <a:buNone/>
            </a:pPr>
            <a:r>
              <a:rPr lang="en-US" dirty="0" smtClean="0"/>
              <a:t>		res := b ⨀ a          </a:t>
            </a:r>
          </a:p>
          <a:p>
            <a:pPr>
              <a:buNone/>
            </a:pPr>
            <a:r>
              <a:rPr lang="en-US" dirty="0" smtClean="0"/>
              <a:t>		push res into the stack       </a:t>
            </a:r>
          </a:p>
          <a:p>
            <a:pPr>
              <a:buNone/>
            </a:pPr>
            <a:r>
              <a:rPr lang="en-US" dirty="0" smtClean="0"/>
              <a:t>	   else if </a:t>
            </a:r>
            <a:r>
              <a:rPr lang="en-US" dirty="0" err="1" smtClean="0"/>
              <a:t>ch</a:t>
            </a:r>
            <a:r>
              <a:rPr lang="en-US" dirty="0" smtClean="0"/>
              <a:t> is an operand, then          </a:t>
            </a:r>
          </a:p>
          <a:p>
            <a:pPr>
              <a:buNone/>
            </a:pPr>
            <a:r>
              <a:rPr lang="en-US" dirty="0" smtClean="0"/>
              <a:t>          add </a:t>
            </a:r>
            <a:r>
              <a:rPr lang="en-US" dirty="0" err="1" smtClean="0"/>
              <a:t>ch</a:t>
            </a:r>
            <a:r>
              <a:rPr lang="en-US" dirty="0" smtClean="0"/>
              <a:t> into the stack    </a:t>
            </a:r>
          </a:p>
          <a:p>
            <a:pPr>
              <a:buNone/>
            </a:pPr>
            <a:r>
              <a:rPr lang="en-US" dirty="0" smtClean="0"/>
              <a:t>  done    </a:t>
            </a:r>
          </a:p>
          <a:p>
            <a:pPr>
              <a:buNone/>
            </a:pPr>
            <a:r>
              <a:rPr lang="en-US" dirty="0" smtClean="0"/>
              <a:t>return element of stack top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53+62/*35*+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62373"/>
              </p:ext>
            </p:extLst>
          </p:nvPr>
        </p:nvGraphicFramePr>
        <p:xfrm>
          <a:off x="609601" y="838200"/>
          <a:ext cx="7924801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 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r>
                        <a:rPr lang="en-US" sz="2000" baseline="0" dirty="0" smtClean="0"/>
                        <a:t>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b=Pop()=5, a= </a:t>
                      </a:r>
                      <a:r>
                        <a:rPr lang="en-US" sz="2000" dirty="0" smtClean="0"/>
                        <a:t>pop</a:t>
                      </a:r>
                      <a:r>
                        <a:rPr lang="en-US" sz="2000" dirty="0" smtClean="0"/>
                        <a:t>()=3, </a:t>
                      </a:r>
                      <a:r>
                        <a:rPr lang="en-US" sz="2000" dirty="0" smtClean="0"/>
                        <a:t>perform </a:t>
                      </a:r>
                      <a:r>
                        <a:rPr lang="en-US" sz="2000" dirty="0" err="1" smtClean="0"/>
                        <a:t>b+a</a:t>
                      </a:r>
                      <a:r>
                        <a:rPr lang="en-US" sz="2000" baseline="0" dirty="0" smtClean="0"/>
                        <a:t> = 5+3, push result which is 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 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8 6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8 6 2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b=Pop()=6, a= </a:t>
                      </a:r>
                      <a:r>
                        <a:rPr lang="en-US" sz="2000" dirty="0" smtClean="0"/>
                        <a:t>pop</a:t>
                      </a:r>
                      <a:r>
                        <a:rPr lang="en-US" sz="2000" dirty="0" smtClean="0"/>
                        <a:t>()=2, </a:t>
                      </a:r>
                      <a:r>
                        <a:rPr lang="en-US" sz="2000" dirty="0" smtClean="0"/>
                        <a:t>perform b/a</a:t>
                      </a:r>
                      <a:r>
                        <a:rPr lang="en-US" sz="2000" baseline="0" dirty="0" smtClean="0"/>
                        <a:t> = 6/2, push result which is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8 3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b=Pop</a:t>
                      </a:r>
                      <a:r>
                        <a:rPr lang="en-US" sz="2000" dirty="0" smtClean="0"/>
                        <a:t>()=3, </a:t>
                      </a:r>
                      <a:r>
                        <a:rPr lang="en-US" sz="2000" dirty="0" smtClean="0"/>
                        <a:t>a= </a:t>
                      </a:r>
                      <a:r>
                        <a:rPr lang="en-US" sz="2000" dirty="0" smtClean="0"/>
                        <a:t>pop()=8, perform b*a</a:t>
                      </a:r>
                      <a:r>
                        <a:rPr lang="en-US" sz="2000" baseline="0" dirty="0" smtClean="0"/>
                        <a:t> = 8*3, push result which is 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Push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24 3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Push 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24 3 5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b=Pop()=3, a= </a:t>
                      </a:r>
                      <a:r>
                        <a:rPr lang="en-US" sz="2000" dirty="0" smtClean="0"/>
                        <a:t>pop</a:t>
                      </a:r>
                      <a:r>
                        <a:rPr lang="en-US" sz="2000" dirty="0" smtClean="0"/>
                        <a:t>()=5, </a:t>
                      </a:r>
                      <a:r>
                        <a:rPr lang="en-US" sz="2000" dirty="0" smtClean="0"/>
                        <a:t>perform b*a</a:t>
                      </a:r>
                      <a:r>
                        <a:rPr lang="en-US" sz="2000" baseline="0" dirty="0" smtClean="0"/>
                        <a:t> = 3 * 5, push result which is 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24 15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b=Pop</a:t>
                      </a:r>
                      <a:r>
                        <a:rPr lang="en-US" sz="2000" dirty="0" smtClean="0"/>
                        <a:t>()=15, </a:t>
                      </a:r>
                      <a:r>
                        <a:rPr lang="en-US" sz="2000" dirty="0" smtClean="0"/>
                        <a:t>a= </a:t>
                      </a:r>
                      <a:r>
                        <a:rPr lang="en-US" sz="2000" dirty="0" smtClean="0"/>
                        <a:t>pop()=24, perform </a:t>
                      </a:r>
                      <a:r>
                        <a:rPr lang="en-US" sz="2000" dirty="0" err="1" smtClean="0"/>
                        <a:t>b+a</a:t>
                      </a:r>
                      <a:r>
                        <a:rPr lang="en-US" sz="2000" baseline="0" dirty="0" smtClean="0"/>
                        <a:t> = 24 + 15, push result which is 39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Balanced parenthesis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(A+B) 		 -  Balanced</a:t>
            </a:r>
          </a:p>
          <a:p>
            <a:pPr>
              <a:buNone/>
            </a:pPr>
            <a:r>
              <a:rPr lang="en-US" dirty="0" smtClean="0"/>
              <a:t>{(A+B)+(C+D)} 	- Balanced</a:t>
            </a:r>
          </a:p>
          <a:p>
            <a:pPr>
              <a:buNone/>
            </a:pPr>
            <a:r>
              <a:rPr lang="en-US" dirty="0" smtClean="0"/>
              <a:t>{(X+Y)*(Z) 		– Not Balanced</a:t>
            </a:r>
          </a:p>
          <a:p>
            <a:pPr>
              <a:buNone/>
            </a:pPr>
            <a:r>
              <a:rPr lang="en-US" dirty="0" smtClean="0"/>
              <a:t>[2+3]+(A)] 		– Not Balanced</a:t>
            </a:r>
          </a:p>
          <a:p>
            <a:pPr>
              <a:buNone/>
            </a:pPr>
            <a:r>
              <a:rPr lang="en-US" dirty="0" smtClean="0"/>
              <a:t>In the above expressions, data and operators are not important</a:t>
            </a:r>
          </a:p>
          <a:p>
            <a:pPr>
              <a:buNone/>
            </a:pPr>
            <a:r>
              <a:rPr lang="en-US" dirty="0" smtClean="0"/>
              <a:t>It is only the symbols that has to be looked at</a:t>
            </a:r>
          </a:p>
          <a:p>
            <a:pPr>
              <a:buNone/>
            </a:pPr>
            <a:r>
              <a:rPr lang="en-US" dirty="0" smtClean="0"/>
              <a:t>( ) [ ] { 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err="1"/>
              <a:t>b</a:t>
            </a:r>
            <a:r>
              <a:rPr lang="en-US" sz="3400" dirty="0" err="1" smtClean="0"/>
              <a:t>oolean</a:t>
            </a:r>
            <a:r>
              <a:rPr lang="en-US" sz="3400" dirty="0" smtClean="0"/>
              <a:t> </a:t>
            </a:r>
            <a:r>
              <a:rPr lang="en-US" sz="3400" dirty="0" err="1" smtClean="0"/>
              <a:t>checkBalancedSymbols</a:t>
            </a:r>
            <a:r>
              <a:rPr lang="en-US" sz="3400" dirty="0" smtClean="0"/>
              <a:t>(exp)</a:t>
            </a:r>
          </a:p>
          <a:p>
            <a:pPr>
              <a:buNone/>
            </a:pPr>
            <a:r>
              <a:rPr lang="en-US" sz="3400" dirty="0" smtClean="0"/>
              <a:t>{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n=</a:t>
            </a:r>
            <a:r>
              <a:rPr lang="en-US" sz="3400" dirty="0" err="1" smtClean="0"/>
              <a:t>len</a:t>
            </a:r>
            <a:r>
              <a:rPr lang="en-US" sz="3400" dirty="0" smtClean="0"/>
              <a:t>(exp)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create a stack S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for </a:t>
            </a:r>
            <a:r>
              <a:rPr lang="en-US" sz="3400" dirty="0" err="1" smtClean="0"/>
              <a:t>i</a:t>
            </a:r>
            <a:r>
              <a:rPr lang="en-US" sz="3400" dirty="0" smtClean="0"/>
              <a:t>=0 to n-1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{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if exp[</a:t>
            </a:r>
            <a:r>
              <a:rPr lang="en-US" sz="3400" dirty="0" err="1" smtClean="0"/>
              <a:t>i</a:t>
            </a:r>
            <a:r>
              <a:rPr lang="en-US" sz="3400" dirty="0" smtClean="0"/>
              <a:t>] is ‘(‘ or ‘[‘ or ‘{‘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push (exp[</a:t>
            </a:r>
            <a:r>
              <a:rPr lang="en-US" sz="3400" dirty="0" err="1" smtClean="0"/>
              <a:t>i</a:t>
            </a:r>
            <a:r>
              <a:rPr lang="en-US" sz="3400" dirty="0" smtClean="0"/>
              <a:t>])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else if exp[</a:t>
            </a:r>
            <a:r>
              <a:rPr lang="en-US" sz="3400" dirty="0" err="1" smtClean="0"/>
              <a:t>i</a:t>
            </a:r>
            <a:r>
              <a:rPr lang="en-US" sz="3400" dirty="0" smtClean="0"/>
              <a:t>] is ‘)’ or ‘]’ or ‘}’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if (S is empty)  || top does not pair with exp[</a:t>
            </a:r>
            <a:r>
              <a:rPr lang="en-US" sz="3400" dirty="0" err="1" smtClean="0"/>
              <a:t>i</a:t>
            </a:r>
            <a:r>
              <a:rPr lang="en-US" sz="3400" dirty="0" smtClean="0"/>
              <a:t>]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return false</a:t>
            </a:r>
          </a:p>
          <a:p>
            <a:pPr>
              <a:buNone/>
            </a:pPr>
            <a:r>
              <a:rPr lang="en-US" sz="3400" dirty="0" smtClean="0"/>
              <a:t>     }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return S is empty ? true : false</a:t>
            </a:r>
          </a:p>
          <a:p>
            <a:pPr>
              <a:buNone/>
            </a:pPr>
            <a:r>
              <a:rPr lang="en-US" sz="3400" dirty="0"/>
              <a:t>}</a:t>
            </a:r>
            <a:endParaRPr lang="en-US" sz="3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Parenthesis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empty stack</a:t>
            </a:r>
          </a:p>
          <a:p>
            <a:r>
              <a:rPr lang="en-US" dirty="0" smtClean="0"/>
              <a:t>Read characters until end of the file</a:t>
            </a:r>
          </a:p>
          <a:p>
            <a:r>
              <a:rPr lang="en-US" dirty="0" smtClean="0"/>
              <a:t>If character is open symbol push it to the stack</a:t>
            </a:r>
          </a:p>
          <a:p>
            <a:r>
              <a:rPr lang="en-US" dirty="0" smtClean="0"/>
              <a:t>If it is close symbol and the stack is empty, report an error</a:t>
            </a:r>
          </a:p>
          <a:p>
            <a:r>
              <a:rPr lang="en-US" dirty="0" smtClean="0"/>
              <a:t>Otherwise pop the stack</a:t>
            </a:r>
          </a:p>
          <a:p>
            <a:r>
              <a:rPr lang="en-US" dirty="0" smtClean="0"/>
              <a:t>If the symbol pooped is not correspond to the opening symbol, report an error</a:t>
            </a:r>
          </a:p>
          <a:p>
            <a:r>
              <a:rPr lang="en-US" dirty="0" smtClean="0"/>
              <a:t>At end of the file, if stack is not empty report an error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20242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) (</a:t>
            </a:r>
          </a:p>
          <a:p>
            <a:r>
              <a:rPr lang="en-US" dirty="0" smtClean="0"/>
              <a:t>[ ( ] )</a:t>
            </a:r>
          </a:p>
          <a:p>
            <a:r>
              <a:rPr lang="en-US" dirty="0" smtClean="0"/>
              <a:t>[ ( ) ( ) ]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1 – )(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743200"/>
          <a:ext cx="6403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empty or matching open</a:t>
                      </a:r>
                      <a:r>
                        <a:rPr lang="en-US" sz="2000" baseline="0" dirty="0" smtClean="0"/>
                        <a:t> pair</a:t>
                      </a:r>
                    </a:p>
                    <a:p>
                      <a:r>
                        <a:rPr lang="en-US" sz="2000" baseline="0" dirty="0" smtClean="0"/>
                        <a:t>Since stack is empty, return false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2 – [)])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905000"/>
          <a:ext cx="64037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empty or matching open</a:t>
                      </a:r>
                      <a:r>
                        <a:rPr lang="en-US" sz="2000" baseline="0" dirty="0" smtClean="0"/>
                        <a:t> pair</a:t>
                      </a:r>
                    </a:p>
                    <a:p>
                      <a:r>
                        <a:rPr lang="en-US" sz="2000" baseline="0" dirty="0" smtClean="0"/>
                        <a:t>No matching open pair, in=), TOS = [</a:t>
                      </a:r>
                    </a:p>
                    <a:p>
                      <a:r>
                        <a:rPr lang="en-US" sz="2000" baseline="0" dirty="0" smtClean="0"/>
                        <a:t>return false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3 – [()()]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8733" y="838200"/>
          <a:ext cx="856526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[(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empty or matching open</a:t>
                      </a:r>
                      <a:r>
                        <a:rPr lang="en-US" sz="2000" baseline="0" dirty="0" smtClean="0"/>
                        <a:t> pair</a:t>
                      </a:r>
                    </a:p>
                    <a:p>
                      <a:r>
                        <a:rPr lang="en-US" sz="2000" baseline="0" dirty="0" smtClean="0"/>
                        <a:t>matching open pair, in=), TOS = (</a:t>
                      </a:r>
                    </a:p>
                    <a:p>
                      <a:r>
                        <a:rPr lang="en-US" sz="2000" baseline="0" dirty="0" smtClean="0"/>
                        <a:t>return true</a:t>
                      </a:r>
                    </a:p>
                    <a:p>
                      <a:r>
                        <a:rPr lang="en-US" sz="2000" baseline="0" dirty="0" smtClean="0"/>
                        <a:t>pop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[(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empty or matching open</a:t>
                      </a:r>
                      <a:r>
                        <a:rPr lang="en-US" sz="2000" baseline="0" dirty="0" smtClean="0"/>
                        <a:t> pair</a:t>
                      </a:r>
                    </a:p>
                    <a:p>
                      <a:r>
                        <a:rPr lang="en-US" sz="2000" baseline="0" dirty="0" smtClean="0"/>
                        <a:t>matching open pair, in=), TOS = (</a:t>
                      </a:r>
                    </a:p>
                    <a:p>
                      <a:r>
                        <a:rPr lang="en-US" sz="2000" baseline="0" dirty="0" smtClean="0"/>
                        <a:t>return true</a:t>
                      </a:r>
                    </a:p>
                    <a:p>
                      <a:r>
                        <a:rPr lang="en-US" sz="2000" baseline="0" dirty="0" smtClean="0"/>
                        <a:t>pop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Check empty or matching open</a:t>
                      </a:r>
                      <a:r>
                        <a:rPr lang="en-US" sz="2000" baseline="0" dirty="0" smtClean="0"/>
                        <a:t> pair</a:t>
                      </a:r>
                    </a:p>
                    <a:p>
                      <a:r>
                        <a:rPr lang="en-US" sz="2000" baseline="0" dirty="0" smtClean="0"/>
                        <a:t>matching open pair, in=], TOS = [</a:t>
                      </a:r>
                    </a:p>
                    <a:p>
                      <a:r>
                        <a:rPr lang="en-US" sz="2000" baseline="0" dirty="0" smtClean="0"/>
                        <a:t>return true</a:t>
                      </a:r>
                    </a:p>
                    <a:p>
                      <a:r>
                        <a:rPr lang="en-US" sz="2000" baseline="0" dirty="0" smtClean="0"/>
                        <a:t>pop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to convert infix expression into postfix expression?</a:t>
            </a:r>
          </a:p>
          <a:p>
            <a:r>
              <a:rPr lang="en-US" dirty="0" smtClean="0"/>
              <a:t>If the precedence of the incoming operator is lesser than the one in stack, what action to be performed?</a:t>
            </a:r>
          </a:p>
          <a:p>
            <a:r>
              <a:rPr lang="en-US" dirty="0" smtClean="0"/>
              <a:t>What parenthesized </a:t>
            </a:r>
            <a:r>
              <a:rPr lang="en-US" smtClean="0"/>
              <a:t>expression enforces?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applications of stack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Applications of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Infix to Postfix notation using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Postfix evaluation using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Balancing the parenthesis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applications of stack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Applications of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Infix to Postfix notation using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Postfix evaluation using stack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/>
              <a:t>Balancing the parenthesis</a:t>
            </a:r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Applications of Stack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- Infix to postfix expression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expressions are readable and solvable by humans. </a:t>
            </a:r>
          </a:p>
          <a:p>
            <a:r>
              <a:rPr lang="en-US" dirty="0" smtClean="0"/>
              <a:t>We can easily distinguish the order of operators, and also can use the parenthesis to solve that part first during solving mathematical expressions. </a:t>
            </a:r>
          </a:p>
          <a:p>
            <a:r>
              <a:rPr lang="en-US" dirty="0" smtClean="0"/>
              <a:t>The computer cannot differentiate the operators and parenthesis easily, that’s why postfix conversion is needed.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infix expression to postfix expression, we will use the stack data structure. </a:t>
            </a:r>
          </a:p>
          <a:p>
            <a:r>
              <a:rPr lang="en-US" dirty="0" smtClean="0"/>
              <a:t>By scanning the infix expression from left to right, when we will get any operand, simply add them to the postfix form.</a:t>
            </a:r>
          </a:p>
          <a:p>
            <a:r>
              <a:rPr lang="en-US" dirty="0" smtClean="0"/>
              <a:t>For the operator and parenthesis, add them in the stack maintaining the precedence of them.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Infix to Postfix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Scan </a:t>
            </a:r>
            <a:r>
              <a:rPr lang="en-US" dirty="0"/>
              <a:t>the infix expression from left to </a:t>
            </a:r>
            <a:r>
              <a:rPr lang="en-US" dirty="0" smtClean="0"/>
              <a:t>right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operand</a:t>
            </a:r>
            <a:r>
              <a:rPr lang="en-US" dirty="0"/>
              <a:t>, </a:t>
            </a:r>
            <a:r>
              <a:rPr lang="en-US" dirty="0" smtClean="0"/>
              <a:t>add it to postfix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Else</a:t>
            </a:r>
            <a:r>
              <a:rPr lang="en-US" dirty="0"/>
              <a:t>, </a:t>
            </a:r>
            <a:br>
              <a:rPr lang="en-US" dirty="0"/>
            </a:br>
            <a:r>
              <a:rPr lang="en-US" b="1" dirty="0"/>
              <a:t>      1</a:t>
            </a:r>
            <a:r>
              <a:rPr lang="en-US" dirty="0"/>
              <a:t> Stack is empty </a:t>
            </a:r>
            <a:r>
              <a:rPr lang="en-US" dirty="0" smtClean="0"/>
              <a:t>|| Stack </a:t>
            </a:r>
            <a:r>
              <a:rPr lang="en-US" dirty="0"/>
              <a:t>contains a ‘(‘ </a:t>
            </a:r>
            <a:r>
              <a:rPr lang="en-US" dirty="0" smtClean="0"/>
              <a:t>|| If </a:t>
            </a:r>
            <a:r>
              <a:rPr lang="en-US" dirty="0" err="1" smtClean="0"/>
              <a:t>prec</a:t>
            </a:r>
            <a:r>
              <a:rPr lang="en-US" dirty="0" smtClean="0"/>
              <a:t>(TOS) &lt;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prec</a:t>
            </a:r>
            <a:r>
              <a:rPr lang="en-US" dirty="0" smtClean="0"/>
              <a:t>(operator)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push it to stack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   2</a:t>
            </a:r>
            <a:r>
              <a:rPr lang="en-US" dirty="0"/>
              <a:t> Else, Pop </a:t>
            </a:r>
            <a:r>
              <a:rPr lang="en-US" dirty="0" smtClean="0"/>
              <a:t>from stack, push operator</a:t>
            </a:r>
          </a:p>
          <a:p>
            <a:pPr marL="0" indent="0">
              <a:buNone/>
            </a:pPr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 ‘(‘, </a:t>
            </a:r>
            <a:r>
              <a:rPr lang="en-US" dirty="0"/>
              <a:t>push it to the </a:t>
            </a:r>
            <a:r>
              <a:rPr lang="en-US" dirty="0" smtClean="0"/>
              <a:t>stack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4.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 </a:t>
            </a:r>
            <a:r>
              <a:rPr lang="en-US" dirty="0"/>
              <a:t>‘)’, pop the stack and output it until a ‘(‘ is encountered, </a:t>
            </a:r>
            <a:r>
              <a:rPr lang="en-US" dirty="0" smtClean="0"/>
              <a:t>pop (</a:t>
            </a:r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Repeat steps 2-6 until infix expression is scanned. </a:t>
            </a:r>
            <a:br>
              <a:rPr lang="en-US" dirty="0"/>
            </a:br>
            <a:r>
              <a:rPr lang="en-US" b="1" dirty="0" smtClean="0"/>
              <a:t>6.</a:t>
            </a:r>
            <a:r>
              <a:rPr lang="en-US" dirty="0" smtClean="0"/>
              <a:t> </a:t>
            </a:r>
            <a:r>
              <a:rPr lang="en-US" dirty="0"/>
              <a:t>Pop and add it to postfix from the stack until it is not empty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1982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a+b</a:t>
            </a:r>
            <a:r>
              <a:rPr lang="en-US" dirty="0" smtClean="0"/>
              <a:t>-c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61157"/>
              </p:ext>
            </p:extLst>
          </p:nvPr>
        </p:nvGraphicFramePr>
        <p:xfrm>
          <a:off x="609600" y="838200"/>
          <a:ext cx="8121078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Postfix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Operand, add it to postfix exp.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Operator, Stack Empty, Push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Operand , add it postfix exp.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/>
                        <a:t>Pr</a:t>
                      </a:r>
                      <a:r>
                        <a:rPr lang="en-US" sz="2000" baseline="0" dirty="0" smtClean="0"/>
                        <a:t>(TOS) == Pr.(Operator)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Pop, add it to </a:t>
                      </a:r>
                      <a:r>
                        <a:rPr lang="en-US" sz="2000" baseline="0" dirty="0" err="1" smtClean="0"/>
                        <a:t>postix</a:t>
                      </a:r>
                      <a:r>
                        <a:rPr lang="en-US" sz="2000" baseline="0" dirty="0" smtClean="0"/>
                        <a:t> exp.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Push 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ab</a:t>
                      </a:r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Operand , add it to postfix exp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ab+c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 of 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Check whether stack is empty,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If not so, until stack empty, pop and add it to the postfix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empty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ab+c</a:t>
                      </a:r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4202</TotalTime>
  <Words>853</Words>
  <Application>Microsoft Office PowerPoint</Application>
  <PresentationFormat>On-screen Show (4:3)</PresentationFormat>
  <Paragraphs>221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</vt:lpstr>
      <vt:lpstr>Comic Sans MS</vt:lpstr>
      <vt:lpstr>PMingLiU</vt:lpstr>
      <vt:lpstr>Tahoma</vt:lpstr>
      <vt:lpstr>Times New Roman</vt:lpstr>
      <vt:lpstr>SASEPresentation</vt:lpstr>
      <vt:lpstr>DATA STRUCTURES</vt:lpstr>
      <vt:lpstr>Session Objectives</vt:lpstr>
      <vt:lpstr>Session Outcomes</vt:lpstr>
      <vt:lpstr>Agenda</vt:lpstr>
      <vt:lpstr>Applications of Stack</vt:lpstr>
      <vt:lpstr>Algorithm - Infix to postfix expression</vt:lpstr>
      <vt:lpstr>Infix to postfix expression</vt:lpstr>
      <vt:lpstr>Algorithm – Infix to Postfix</vt:lpstr>
      <vt:lpstr>Example – a+b-c</vt:lpstr>
      <vt:lpstr>Algorithm – Postfix Evaluation</vt:lpstr>
      <vt:lpstr>Example – 53+62/*35*+</vt:lpstr>
      <vt:lpstr>Balanced parenthesis problem</vt:lpstr>
      <vt:lpstr>Algorithm</vt:lpstr>
      <vt:lpstr>Balancing Parenthesis</vt:lpstr>
      <vt:lpstr>Examples</vt:lpstr>
      <vt:lpstr>Example 1 – )(</vt:lpstr>
      <vt:lpstr>Example 2 – [)])</vt:lpstr>
      <vt:lpstr>Example 3 – [()()]</vt:lpstr>
      <vt:lpstr>Simple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455</cp:revision>
  <dcterms:created xsi:type="dcterms:W3CDTF">2016-10-25T05:26:29Z</dcterms:created>
  <dcterms:modified xsi:type="dcterms:W3CDTF">2021-10-05T03:49:03Z</dcterms:modified>
</cp:coreProperties>
</file>