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14"/>
  </p:notesMasterIdLst>
  <p:handoutMasterIdLst>
    <p:handoutMasterId r:id="rId15"/>
  </p:handoutMasterIdLst>
  <p:sldIdLst>
    <p:sldId id="260" r:id="rId2"/>
    <p:sldId id="349" r:id="rId3"/>
    <p:sldId id="350" r:id="rId4"/>
    <p:sldId id="351" r:id="rId5"/>
    <p:sldId id="352" r:id="rId6"/>
    <p:sldId id="397" r:id="rId7"/>
    <p:sldId id="398" r:id="rId8"/>
    <p:sldId id="399" r:id="rId9"/>
    <p:sldId id="400" r:id="rId10"/>
    <p:sldId id="401" r:id="rId11"/>
    <p:sldId id="402" r:id="rId12"/>
    <p:sldId id="39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3" autoAdjust="0"/>
    <p:restoredTop sz="94364" autoAdjust="0"/>
  </p:normalViewPr>
  <p:slideViewPr>
    <p:cSldViewPr snapToGrid="0">
      <p:cViewPr>
        <p:scale>
          <a:sx n="82" d="100"/>
          <a:sy n="82" d="100"/>
        </p:scale>
        <p:origin x="-1272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F388E-B209-4189-AC4C-E62210A861A1}" type="datetimeFigureOut">
              <a:rPr lang="en-US" smtClean="0"/>
              <a:pPr/>
              <a:t>11/5/2020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999F0-ECA0-4CD1-92F6-D20BDCEEDA8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E1F4-F26E-4707-8020-842D2FFCB5F6}" type="datetimeFigureOut">
              <a:rPr lang="en-IN" smtClean="0"/>
              <a:pPr/>
              <a:t>05-11-2020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743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446180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5368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Student Notes:</a:t>
            </a:r>
          </a:p>
          <a:p>
            <a:endParaRPr lang="en-US" b="1" dirty="0" smtClean="0"/>
          </a:p>
          <a:p>
            <a:r>
              <a:rPr lang="en-US" dirty="0" smtClean="0"/>
              <a:t>The objective of the session is to introduce the concept of services</a:t>
            </a:r>
            <a:r>
              <a:rPr lang="en-US" baseline="0" dirty="0" smtClean="0"/>
              <a:t> and how these are management. There are standards and frameworks that enable the organization to manage the services. These are also introduced in this session.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48712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3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1725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1602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1275239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0520" y="62915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baseline="0" dirty="0" smtClean="0"/>
              <a:t>v 1.2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xmlns="" val="1790230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190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ransition>
    <p:wipe dir="d"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Linear Queue using Linked 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485377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void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struct</a:t>
            </a:r>
            <a:r>
              <a:rPr lang="en-US" dirty="0" smtClean="0"/>
              <a:t> Queue *front, *rear;</a:t>
            </a:r>
          </a:p>
          <a:p>
            <a:pPr>
              <a:buNone/>
            </a:pPr>
            <a:r>
              <a:rPr lang="en-US" dirty="0" smtClean="0"/>
              <a:t>    front=(</a:t>
            </a:r>
            <a:r>
              <a:rPr lang="en-US" dirty="0" err="1" smtClean="0"/>
              <a:t>struct</a:t>
            </a:r>
            <a:r>
              <a:rPr lang="en-US" dirty="0" smtClean="0"/>
              <a:t> Queue*)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Queue));</a:t>
            </a:r>
          </a:p>
          <a:p>
            <a:pPr>
              <a:buNone/>
            </a:pPr>
            <a:r>
              <a:rPr lang="en-US" dirty="0" smtClean="0"/>
              <a:t>    rear=(</a:t>
            </a:r>
            <a:r>
              <a:rPr lang="en-US" dirty="0" err="1" smtClean="0"/>
              <a:t>struct</a:t>
            </a:r>
            <a:r>
              <a:rPr lang="en-US" dirty="0" smtClean="0"/>
              <a:t> Queue*)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Queue));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enqueue</a:t>
            </a:r>
            <a:r>
              <a:rPr lang="en-US" dirty="0" smtClean="0"/>
              <a:t>(front,rear,6);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enqueue</a:t>
            </a:r>
            <a:r>
              <a:rPr lang="en-US" dirty="0" smtClean="0"/>
              <a:t>(front,rear,1);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enqueue</a:t>
            </a:r>
            <a:r>
              <a:rPr lang="en-US" dirty="0" smtClean="0"/>
              <a:t>(front,rear,4);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enqueue</a:t>
            </a:r>
            <a:r>
              <a:rPr lang="en-US" dirty="0" smtClean="0"/>
              <a:t>(front,rear,3);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dequeue</a:t>
            </a:r>
            <a:r>
              <a:rPr lang="en-US" dirty="0" smtClean="0"/>
              <a:t>(front</a:t>
            </a:r>
            <a:r>
              <a:rPr lang="en-US" smtClean="0"/>
              <a:t>); display(front);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Queue has to be implemented in Linked List?</a:t>
            </a:r>
          </a:p>
          <a:p>
            <a:r>
              <a:rPr lang="en-US" dirty="0" smtClean="0"/>
              <a:t>Whether Queue can be implemented with header pointer alone?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of various operations of Linear Queue using Linked List</a:t>
            </a:r>
          </a:p>
          <a:p>
            <a:endParaRPr lang="en-US" dirty="0" smtClean="0"/>
          </a:p>
          <a:p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pPr marL="342900" lvl="1" indent="-342900">
              <a:buFontTx/>
              <a:buChar char="•"/>
            </a:pPr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 learn the implementation of Linear Queue using Linked List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518162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session, participants will be able to</a:t>
            </a:r>
          </a:p>
          <a:p>
            <a:pPr lvl="1"/>
            <a:r>
              <a:rPr lang="en-US" dirty="0" smtClean="0"/>
              <a:t>Understand the implementation of Linear Queue using Linked List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79377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7496176" cy="4906963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IN" dirty="0" smtClean="0"/>
              <a:t>Implementation of operations of Linear Queue using Linked List</a:t>
            </a:r>
          </a:p>
        </p:txBody>
      </p:sp>
    </p:spTree>
    <p:extLst>
      <p:ext uri="{BB962C8B-B14F-4D97-AF65-F5344CB8AC3E}">
        <p14:creationId xmlns:p14="http://schemas.microsoft.com/office/powerpoint/2010/main" xmlns="" val="142621599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760" y="1574963"/>
            <a:ext cx="8801100" cy="164306"/>
          </a:xfrm>
          <a:custGeom>
            <a:avLst/>
            <a:gdLst/>
            <a:ahLst/>
            <a:cxnLst/>
            <a:rect l="l" t="t" r="r" b="b"/>
            <a:pathLst>
              <a:path w="7040880" h="131444">
                <a:moveTo>
                  <a:pt x="6959777" y="0"/>
                </a:moveTo>
                <a:lnTo>
                  <a:pt x="80689" y="0"/>
                </a:lnTo>
                <a:lnTo>
                  <a:pt x="49359" y="6366"/>
                </a:lnTo>
                <a:lnTo>
                  <a:pt x="23702" y="23702"/>
                </a:lnTo>
                <a:lnTo>
                  <a:pt x="6366" y="49358"/>
                </a:lnTo>
                <a:lnTo>
                  <a:pt x="0" y="80688"/>
                </a:lnTo>
                <a:lnTo>
                  <a:pt x="0" y="130856"/>
                </a:lnTo>
                <a:lnTo>
                  <a:pt x="7040467" y="130856"/>
                </a:lnTo>
                <a:lnTo>
                  <a:pt x="7040467" y="80688"/>
                </a:lnTo>
                <a:lnTo>
                  <a:pt x="7034100" y="49358"/>
                </a:lnTo>
                <a:lnTo>
                  <a:pt x="7016764" y="23702"/>
                </a:lnTo>
                <a:lnTo>
                  <a:pt x="6991107" y="6366"/>
                </a:lnTo>
                <a:lnTo>
                  <a:pt x="695977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621" y="2674693"/>
            <a:ext cx="201720" cy="201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483" y="2649478"/>
            <a:ext cx="8699621" cy="226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72344" y="1675370"/>
            <a:ext cx="100760" cy="999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697" y="1702347"/>
            <a:ext cx="8801100" cy="1112836"/>
          </a:xfrm>
          <a:custGeom>
            <a:avLst/>
            <a:gdLst/>
            <a:ahLst/>
            <a:cxnLst/>
            <a:rect l="l" t="t" r="r" b="b"/>
            <a:pathLst>
              <a:path w="7040880" h="890269">
                <a:moveTo>
                  <a:pt x="7040467" y="0"/>
                </a:moveTo>
                <a:lnTo>
                  <a:pt x="0" y="0"/>
                </a:lnTo>
                <a:lnTo>
                  <a:pt x="0" y="809228"/>
                </a:lnTo>
                <a:lnTo>
                  <a:pt x="6366" y="840558"/>
                </a:lnTo>
                <a:lnTo>
                  <a:pt x="23702" y="866214"/>
                </a:lnTo>
                <a:lnTo>
                  <a:pt x="49359" y="883550"/>
                </a:lnTo>
                <a:lnTo>
                  <a:pt x="80689" y="889917"/>
                </a:lnTo>
                <a:lnTo>
                  <a:pt x="6959777" y="889917"/>
                </a:lnTo>
                <a:lnTo>
                  <a:pt x="6991107" y="883550"/>
                </a:lnTo>
                <a:lnTo>
                  <a:pt x="7016764" y="866214"/>
                </a:lnTo>
                <a:lnTo>
                  <a:pt x="7034100" y="840558"/>
                </a:lnTo>
                <a:lnTo>
                  <a:pt x="7040467" y="809228"/>
                </a:lnTo>
                <a:lnTo>
                  <a:pt x="70404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2344" y="1750988"/>
            <a:ext cx="0" cy="962025"/>
          </a:xfrm>
          <a:custGeom>
            <a:avLst/>
            <a:gdLst/>
            <a:ahLst/>
            <a:cxnLst/>
            <a:rect l="l" t="t" r="r" b="b"/>
            <a:pathLst>
              <a:path h="769619">
                <a:moveTo>
                  <a:pt x="0" y="76922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72344" y="172577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72344" y="1700558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72344" y="167534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7383" y="1894432"/>
            <a:ext cx="8229600" cy="507671"/>
          </a:xfrm>
          <a:prstGeom prst="rect">
            <a:avLst/>
          </a:prstGeom>
        </p:spPr>
        <p:txBody>
          <a:bodyPr vert="horz" wrap="square" lIns="0" tIns="15081" rIns="0" bIns="0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Linear Queue using Linked List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79051" y="3201997"/>
            <a:ext cx="2386013" cy="926216"/>
          </a:xfrm>
          <a:prstGeom prst="rect">
            <a:avLst/>
          </a:prstGeom>
        </p:spPr>
        <p:txBody>
          <a:bodyPr vert="horz" wrap="square" lIns="0" tIns="20638" rIns="0" bIns="0" rtlCol="0">
            <a:spAutoFit/>
          </a:bodyPr>
          <a:lstStyle/>
          <a:p>
            <a:pPr algn="ctr">
              <a:spcBef>
                <a:spcPts val="163"/>
              </a:spcBef>
            </a:pPr>
            <a:r>
              <a:rPr lang="en-IN" sz="2100" b="1" spc="142" dirty="0" smtClean="0">
                <a:latin typeface="PMingLiU"/>
                <a:cs typeface="PMingLiU"/>
              </a:rPr>
              <a:t>Dr. B. </a:t>
            </a:r>
            <a:r>
              <a:rPr lang="en-IN" sz="2100" b="1" spc="142" dirty="0" err="1" smtClean="0">
                <a:latin typeface="PMingLiU"/>
                <a:cs typeface="PMingLiU"/>
              </a:rPr>
              <a:t>Prabavathy</a:t>
            </a:r>
            <a:endParaRPr sz="21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spc="-6" dirty="0">
                <a:latin typeface="Century"/>
                <a:cs typeface="Century"/>
              </a:rPr>
              <a:t>SSNCE</a:t>
            </a:r>
            <a:endParaRPr sz="1600" dirty="0">
              <a:latin typeface="Century"/>
              <a:cs typeface="Century"/>
            </a:endParaRPr>
          </a:p>
          <a:p>
            <a:pPr>
              <a:spcBef>
                <a:spcPts val="50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-2449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7135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 Linear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Queue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data;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struct</a:t>
            </a:r>
            <a:r>
              <a:rPr lang="en-US" dirty="0" smtClean="0"/>
              <a:t> Queue *next;</a:t>
            </a:r>
          </a:p>
          <a:p>
            <a:pPr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038"/>
            <a:ext cx="8229600" cy="792162"/>
          </a:xfrm>
        </p:spPr>
        <p:txBody>
          <a:bodyPr/>
          <a:lstStyle/>
          <a:p>
            <a:r>
              <a:rPr lang="en-US" dirty="0" err="1" smtClean="0"/>
              <a:t>Enqueue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8727"/>
            <a:ext cx="8229600" cy="4906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enqueue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Queue *front, </a:t>
            </a:r>
            <a:r>
              <a:rPr lang="en-US" dirty="0" err="1" smtClean="0"/>
              <a:t>struct</a:t>
            </a:r>
            <a:r>
              <a:rPr lang="en-US" dirty="0" smtClean="0"/>
              <a:t> Queue *rear, 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struct</a:t>
            </a:r>
            <a:r>
              <a:rPr lang="en-US" dirty="0" smtClean="0"/>
              <a:t> Queue *temp;</a:t>
            </a:r>
          </a:p>
          <a:p>
            <a:pPr>
              <a:buNone/>
            </a:pPr>
            <a:r>
              <a:rPr lang="en-US" dirty="0" smtClean="0"/>
              <a:t>    temp=(</a:t>
            </a:r>
            <a:r>
              <a:rPr lang="en-US" dirty="0" err="1" smtClean="0"/>
              <a:t>struct</a:t>
            </a:r>
            <a:r>
              <a:rPr lang="en-US" dirty="0" smtClean="0"/>
              <a:t> Queue*)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Queue));</a:t>
            </a:r>
          </a:p>
          <a:p>
            <a:pPr>
              <a:buNone/>
            </a:pPr>
            <a:r>
              <a:rPr lang="en-US" dirty="0" smtClean="0"/>
              <a:t>    temp-&gt;data=x;</a:t>
            </a:r>
          </a:p>
          <a:p>
            <a:pPr>
              <a:buNone/>
            </a:pPr>
            <a:r>
              <a:rPr lang="en-US" dirty="0" smtClean="0"/>
              <a:t>    temp-&gt;next=NULL;</a:t>
            </a:r>
          </a:p>
          <a:p>
            <a:pPr>
              <a:buNone/>
            </a:pPr>
            <a:r>
              <a:rPr lang="en-US" dirty="0" smtClean="0"/>
              <a:t>    if(front-&gt;next==NULL)</a:t>
            </a:r>
          </a:p>
          <a:p>
            <a:pPr>
              <a:buNone/>
            </a:pPr>
            <a:r>
              <a:rPr lang="en-US" dirty="0" smtClean="0"/>
              <a:t>        front-&gt;next=temp;</a:t>
            </a:r>
          </a:p>
          <a:p>
            <a:pPr>
              <a:buNone/>
            </a:pPr>
            <a:r>
              <a:rPr lang="en-US" dirty="0" smtClean="0"/>
              <a:t>     else</a:t>
            </a:r>
          </a:p>
          <a:p>
            <a:pPr>
              <a:buNone/>
            </a:pPr>
            <a:r>
              <a:rPr lang="en-US" dirty="0" smtClean="0"/>
              <a:t>        rear-&gt;next=temp;</a:t>
            </a:r>
          </a:p>
          <a:p>
            <a:pPr>
              <a:buNone/>
            </a:pPr>
            <a:r>
              <a:rPr lang="en-US" dirty="0" smtClean="0"/>
              <a:t>     rear=temp;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Dequeue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dequeue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Queue *front)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struct</a:t>
            </a:r>
            <a:r>
              <a:rPr lang="en-US" dirty="0" smtClean="0"/>
              <a:t> Queue *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ptr</a:t>
            </a:r>
            <a:r>
              <a:rPr lang="en-US" dirty="0" smtClean="0"/>
              <a:t>=front-&gt;next;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d=</a:t>
            </a:r>
            <a:r>
              <a:rPr lang="en-US" dirty="0" err="1" smtClean="0"/>
              <a:t>ptr</a:t>
            </a:r>
            <a:r>
              <a:rPr lang="en-US" dirty="0" smtClean="0"/>
              <a:t>-&gt;data;</a:t>
            </a:r>
          </a:p>
          <a:p>
            <a:pPr>
              <a:buNone/>
            </a:pPr>
            <a:r>
              <a:rPr lang="en-US" dirty="0" smtClean="0"/>
              <a:t>      front-&gt;next=</a:t>
            </a:r>
            <a:r>
              <a:rPr lang="en-US" dirty="0" err="1" smtClean="0"/>
              <a:t>ptr</a:t>
            </a:r>
            <a:r>
              <a:rPr lang="en-US" dirty="0" smtClean="0"/>
              <a:t>-&gt;next;</a:t>
            </a:r>
          </a:p>
          <a:p>
            <a:pPr>
              <a:buNone/>
            </a:pPr>
            <a:r>
              <a:rPr lang="en-US" dirty="0" smtClean="0"/>
              <a:t>      free(</a:t>
            </a:r>
            <a:r>
              <a:rPr lang="en-US" dirty="0" err="1" smtClean="0"/>
              <a:t>ptr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return d;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void display(</a:t>
            </a:r>
            <a:r>
              <a:rPr lang="en-US" dirty="0" err="1" smtClean="0"/>
              <a:t>struct</a:t>
            </a:r>
            <a:r>
              <a:rPr lang="en-US" dirty="0" smtClean="0"/>
              <a:t> Queue *front)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struct</a:t>
            </a:r>
            <a:r>
              <a:rPr lang="en-US" dirty="0" smtClean="0"/>
              <a:t> Queue *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ptr</a:t>
            </a:r>
            <a:r>
              <a:rPr lang="en-US" dirty="0" smtClean="0"/>
              <a:t>=front-&gt;next;</a:t>
            </a:r>
          </a:p>
          <a:p>
            <a:pPr>
              <a:buNone/>
            </a:pPr>
            <a:r>
              <a:rPr lang="en-US" dirty="0" smtClean="0"/>
              <a:t>     while(</a:t>
            </a:r>
            <a:r>
              <a:rPr lang="en-US" dirty="0" err="1" smtClean="0"/>
              <a:t>ptr</a:t>
            </a:r>
            <a:r>
              <a:rPr lang="en-US" dirty="0" smtClean="0"/>
              <a:t>!=NULL)</a:t>
            </a:r>
          </a:p>
          <a:p>
            <a:pPr>
              <a:buNone/>
            </a:pPr>
            <a:r>
              <a:rPr lang="en-US" dirty="0" smtClean="0"/>
              <a:t>     {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printf</a:t>
            </a:r>
            <a:r>
              <a:rPr lang="en-US" dirty="0" smtClean="0"/>
              <a:t>(“Data = %</a:t>
            </a:r>
            <a:r>
              <a:rPr lang="en-US" dirty="0" err="1" smtClean="0"/>
              <a:t>d”,ptr</a:t>
            </a:r>
            <a:r>
              <a:rPr lang="en-US" dirty="0" smtClean="0"/>
              <a:t>-&gt;data);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ptr</a:t>
            </a:r>
            <a:r>
              <a:rPr lang="en-US" dirty="0" smtClean="0"/>
              <a:t>=</a:t>
            </a:r>
            <a:r>
              <a:rPr lang="en-US" dirty="0" err="1" smtClean="0"/>
              <a:t>ptr</a:t>
            </a:r>
            <a:r>
              <a:rPr lang="en-US" dirty="0" smtClean="0"/>
              <a:t>-&gt;next;</a:t>
            </a:r>
          </a:p>
          <a:p>
            <a:pPr>
              <a:buNone/>
            </a:pPr>
            <a:r>
              <a:rPr lang="en-US" dirty="0" smtClean="0"/>
              <a:t>  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Courseware-Template</Template>
  <TotalTime>3947</TotalTime>
  <Words>370</Words>
  <Application>Microsoft Office PowerPoint</Application>
  <PresentationFormat>On-screen Show (4:3)</PresentationFormat>
  <Paragraphs>84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SASEPresentation</vt:lpstr>
      <vt:lpstr>DATA STRUCTURES</vt:lpstr>
      <vt:lpstr>Session Objectives</vt:lpstr>
      <vt:lpstr>Session Outcomes</vt:lpstr>
      <vt:lpstr>Agenda</vt:lpstr>
      <vt:lpstr>Linear Queue using Linked List</vt:lpstr>
      <vt:lpstr>Data for Linear Queue</vt:lpstr>
      <vt:lpstr>Enqueue operation</vt:lpstr>
      <vt:lpstr>Dequeue Operation</vt:lpstr>
      <vt:lpstr>Display operation</vt:lpstr>
      <vt:lpstr>main() function</vt:lpstr>
      <vt:lpstr>Simple Questions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Title&gt;</dc:title>
  <dc:creator>S Sivakumar</dc:creator>
  <cp:lastModifiedBy>Prabavathy</cp:lastModifiedBy>
  <cp:revision>444</cp:revision>
  <dcterms:created xsi:type="dcterms:W3CDTF">2016-10-25T05:26:29Z</dcterms:created>
  <dcterms:modified xsi:type="dcterms:W3CDTF">2020-11-05T10:48:23Z</dcterms:modified>
</cp:coreProperties>
</file>