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260" r:id="rId2"/>
    <p:sldId id="349" r:id="rId3"/>
    <p:sldId id="350" r:id="rId4"/>
    <p:sldId id="351" r:id="rId5"/>
    <p:sldId id="400" r:id="rId6"/>
    <p:sldId id="397" r:id="rId7"/>
    <p:sldId id="398" r:id="rId8"/>
    <p:sldId id="399" r:id="rId9"/>
    <p:sldId id="401" r:id="rId10"/>
    <p:sldId id="402" r:id="rId11"/>
    <p:sldId id="403" r:id="rId12"/>
    <p:sldId id="404" r:id="rId13"/>
    <p:sldId id="405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AVL Tree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else if(x&gt;t-&gt;element)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t-&gt;</a:t>
            </a:r>
            <a:r>
              <a:rPr lang="en-US" dirty="0" smtClean="0"/>
              <a:t>right=insert(t-</a:t>
            </a:r>
            <a:r>
              <a:rPr lang="en-US" dirty="0" smtClean="0"/>
              <a:t>&gt;</a:t>
            </a:r>
            <a:r>
              <a:rPr lang="en-US" dirty="0" err="1" smtClean="0"/>
              <a:t>right,x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</a:t>
            </a:r>
            <a:r>
              <a:rPr lang="en-US" dirty="0"/>
              <a:t>if(height(t-&gt;left)-height(t-&gt;right) ==2)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if(x&gt;t-&gt;</a:t>
            </a:r>
            <a:r>
              <a:rPr lang="en-US" smtClean="0"/>
              <a:t>right-</a:t>
            </a:r>
            <a:r>
              <a:rPr lang="en-US" smtClean="0"/>
              <a:t>&gt;</a:t>
            </a:r>
            <a:r>
              <a:rPr lang="en-US" smtClean="0"/>
              <a:t>data</a:t>
            </a:r>
            <a:r>
              <a:rPr lang="en-US" smtClean="0"/>
              <a:t>)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t=</a:t>
            </a:r>
            <a:r>
              <a:rPr lang="en-US" dirty="0" err="1" smtClean="0"/>
              <a:t>singlerotatewithright</a:t>
            </a:r>
            <a:r>
              <a:rPr lang="en-US" dirty="0" smtClean="0"/>
              <a:t>(t);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else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t=</a:t>
            </a:r>
            <a:r>
              <a:rPr lang="en-US" dirty="0" err="1" smtClean="0"/>
              <a:t>doublerotatewithright</a:t>
            </a:r>
            <a:r>
              <a:rPr lang="en-US" dirty="0" smtClean="0"/>
              <a:t>(t);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t-&gt;height=max(height(t-&gt;left),height(t-&gt;right))+1;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return 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to perform single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* </a:t>
            </a:r>
            <a:r>
              <a:rPr lang="en-US" dirty="0" err="1" smtClean="0"/>
              <a:t>singlerotatewithleft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 *k2)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 *k1;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k1=k2-&gt;left;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k2-&gt;left=k1-&gt;right;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k1-&gt;right=k2;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k2-&gt;height=max(height(k2-&gt;left),height(k2-&gt;right))+1;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k1-&gt;height=max(height(k1-&gt;left</a:t>
            </a:r>
            <a:r>
              <a:rPr lang="en-US" dirty="0" smtClean="0"/>
              <a:t>),height(k2-</a:t>
            </a:r>
            <a:r>
              <a:rPr lang="en-US" dirty="0" smtClean="0"/>
              <a:t>&gt; height</a:t>
            </a:r>
            <a:r>
              <a:rPr lang="en-US" dirty="0" smtClean="0"/>
              <a:t>))+</a:t>
            </a:r>
            <a:r>
              <a:rPr lang="en-US" dirty="0" smtClean="0"/>
              <a:t>1;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return k1;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to perform double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* </a:t>
            </a:r>
            <a:r>
              <a:rPr lang="en-US" dirty="0" err="1" smtClean="0"/>
              <a:t>doublerotatewithleft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 *k3)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    //rotate between k1 and k2</a:t>
            </a:r>
          </a:p>
          <a:p>
            <a:pPr>
              <a:buNone/>
            </a:pPr>
            <a:r>
              <a:rPr lang="en-US" dirty="0" smtClean="0"/>
              <a:t>	k3-</a:t>
            </a:r>
            <a:r>
              <a:rPr lang="en-US" dirty="0" smtClean="0"/>
              <a:t>&gt;</a:t>
            </a:r>
            <a:r>
              <a:rPr lang="en-US" dirty="0" smtClean="0"/>
              <a:t>left</a:t>
            </a:r>
            <a:r>
              <a:rPr lang="en-US" dirty="0" smtClean="0"/>
              <a:t>=</a:t>
            </a:r>
            <a:r>
              <a:rPr lang="en-US" dirty="0" err="1" smtClean="0"/>
              <a:t>singlerotatewithright</a:t>
            </a:r>
            <a:r>
              <a:rPr lang="en-US" dirty="0" smtClean="0"/>
              <a:t>(k3-</a:t>
            </a:r>
            <a:r>
              <a:rPr lang="en-US" dirty="0" smtClean="0"/>
              <a:t>&gt;left);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//rotate between k3 and k2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singlerotatewithleft</a:t>
            </a:r>
            <a:r>
              <a:rPr lang="en-US" dirty="0" smtClean="0"/>
              <a:t>(k3);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 of rotation is used when an element is inserted in the right of right sub tree?</a:t>
            </a:r>
          </a:p>
          <a:p>
            <a:r>
              <a:rPr lang="en-US" dirty="0" smtClean="0"/>
              <a:t>What type of rotation is used when an element is inserted in the left of right sub tree?</a:t>
            </a:r>
          </a:p>
          <a:p>
            <a:r>
              <a:rPr lang="en-US" dirty="0" smtClean="0"/>
              <a:t>What is the allowed height difference for every </a:t>
            </a:r>
            <a:r>
              <a:rPr lang="en-US" smtClean="0"/>
              <a:t>node in AVL tree?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Routine for insertion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Single and Double rotation routines for insertion operation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</a:t>
            </a:r>
            <a:r>
              <a:rPr lang="en-US" dirty="0" err="1" smtClean="0">
                <a:solidFill>
                  <a:schemeClr val="tx1"/>
                </a:solidFill>
              </a:rPr>
              <a:t>implemenation</a:t>
            </a:r>
            <a:r>
              <a:rPr lang="en-US" dirty="0" smtClean="0">
                <a:solidFill>
                  <a:schemeClr val="tx1"/>
                </a:solidFill>
              </a:rPr>
              <a:t> of AVL tree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implementation of AVL tree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Routine for insertion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Single and Double rotation routines for insertion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AVL Tree Implementation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 *left;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avltree</a:t>
            </a:r>
            <a:r>
              <a:rPr lang="en-US" dirty="0"/>
              <a:t> *left;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height;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compute the height of AVL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height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 *t)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if(t==</a:t>
            </a:r>
            <a:r>
              <a:rPr lang="en-US" dirty="0" smtClean="0"/>
              <a:t>NULL)</a:t>
            </a:r>
          </a:p>
          <a:p>
            <a:pPr>
              <a:buNone/>
            </a:pPr>
            <a:r>
              <a:rPr lang="en-US" dirty="0" smtClean="0"/>
              <a:t>		return -1;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smtClean="0"/>
              <a:t>t-&gt;</a:t>
            </a:r>
            <a:r>
              <a:rPr lang="en-US" dirty="0" smtClean="0"/>
              <a:t>height;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* insert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 *t,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if(t==NULL)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/>
              <a:t>t=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*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avltree</a:t>
            </a:r>
            <a:r>
              <a:rPr lang="en-US" dirty="0" smtClean="0"/>
              <a:t>));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t-&gt;element=x;	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t-&gt;height=0;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t-&gt;left=t-&gt;right=NULL;	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else if(x&lt;t-&gt;element)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t-&gt;</a:t>
            </a:r>
            <a:r>
              <a:rPr lang="en-US" dirty="0" smtClean="0"/>
              <a:t>left=insert(t-</a:t>
            </a:r>
            <a:r>
              <a:rPr lang="en-US" dirty="0" smtClean="0"/>
              <a:t>&gt;</a:t>
            </a:r>
            <a:r>
              <a:rPr lang="en-US" dirty="0" err="1" smtClean="0"/>
              <a:t>left,x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if(height(t-&gt;</a:t>
            </a:r>
            <a:r>
              <a:rPr lang="en-US" dirty="0" smtClean="0"/>
              <a:t>left)-height(t-</a:t>
            </a:r>
            <a:r>
              <a:rPr lang="en-US" dirty="0"/>
              <a:t>&gt;right) </a:t>
            </a:r>
            <a:r>
              <a:rPr lang="en-US" dirty="0" smtClean="0"/>
              <a:t>==2)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if(x&lt;t-&gt;left-</a:t>
            </a:r>
            <a:r>
              <a:rPr lang="en-US" dirty="0" smtClean="0"/>
              <a:t>&gt;data)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t=</a:t>
            </a:r>
            <a:r>
              <a:rPr lang="en-US" dirty="0" err="1" smtClean="0"/>
              <a:t>singlerotatewithleft</a:t>
            </a:r>
            <a:r>
              <a:rPr lang="en-US" dirty="0" smtClean="0"/>
              <a:t>(t);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else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	t=</a:t>
            </a:r>
            <a:r>
              <a:rPr lang="en-US" dirty="0" err="1" smtClean="0"/>
              <a:t>doublerotatewithleft</a:t>
            </a:r>
            <a:r>
              <a:rPr lang="en-US" dirty="0" smtClean="0"/>
              <a:t>(t);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4011</TotalTime>
  <Words>268</Words>
  <Application>Microsoft Office PowerPoint</Application>
  <PresentationFormat>On-screen Show (4:3)</PresentationFormat>
  <Paragraphs>116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</vt:lpstr>
      <vt:lpstr>Comic Sans MS</vt:lpstr>
      <vt:lpstr>PMingLiU</vt:lpstr>
      <vt:lpstr>Tahoma</vt:lpstr>
      <vt:lpstr>Times New Roman</vt:lpstr>
      <vt:lpstr>SASEPresentation</vt:lpstr>
      <vt:lpstr>DATA STRUCTURES</vt:lpstr>
      <vt:lpstr>Session Objectives</vt:lpstr>
      <vt:lpstr>Session Outcomes</vt:lpstr>
      <vt:lpstr>Agenda</vt:lpstr>
      <vt:lpstr>AVL Tree Implementation</vt:lpstr>
      <vt:lpstr>Declaration of structure</vt:lpstr>
      <vt:lpstr>Function to compute the height of AVL node</vt:lpstr>
      <vt:lpstr>Insertion into AVL tree</vt:lpstr>
      <vt:lpstr>Insertion into AVL tree</vt:lpstr>
      <vt:lpstr>Insertion into AVL tree</vt:lpstr>
      <vt:lpstr>Routine to perform single rotation</vt:lpstr>
      <vt:lpstr>Routine to perform double rotation</vt:lpstr>
      <vt:lpstr>Simple 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473</cp:revision>
  <dcterms:created xsi:type="dcterms:W3CDTF">2016-10-25T05:26:29Z</dcterms:created>
  <dcterms:modified xsi:type="dcterms:W3CDTF">2021-11-02T03:56:20Z</dcterms:modified>
</cp:coreProperties>
</file>