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260" r:id="rId2"/>
    <p:sldId id="349" r:id="rId3"/>
    <p:sldId id="350" r:id="rId4"/>
    <p:sldId id="351" r:id="rId5"/>
    <p:sldId id="352" r:id="rId6"/>
    <p:sldId id="397" r:id="rId7"/>
    <p:sldId id="398" r:id="rId8"/>
    <p:sldId id="399" r:id="rId9"/>
    <p:sldId id="400" r:id="rId10"/>
    <p:sldId id="401" r:id="rId11"/>
    <p:sldId id="402" r:id="rId12"/>
    <p:sldId id="404" r:id="rId13"/>
    <p:sldId id="405" r:id="rId14"/>
    <p:sldId id="406" r:id="rId15"/>
    <p:sldId id="407" r:id="rId16"/>
    <p:sldId id="3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Expression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75"/>
            <a:ext cx="8229600" cy="1111167"/>
          </a:xfrm>
        </p:spPr>
        <p:txBody>
          <a:bodyPr/>
          <a:lstStyle/>
          <a:p>
            <a:r>
              <a:rPr lang="en-US" dirty="0" smtClean="0"/>
              <a:t>Expression Tree Construction Example </a:t>
            </a:r>
            <a:br>
              <a:rPr lang="en-US" dirty="0" smtClean="0"/>
            </a:br>
            <a:r>
              <a:rPr lang="en-US" dirty="0" err="1" smtClean="0"/>
              <a:t>ab+cde</a:t>
            </a:r>
            <a:r>
              <a:rPr lang="en-US" dirty="0" smtClean="0"/>
              <a:t>+**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1338803"/>
          </a:xfrm>
        </p:spPr>
        <p:txBody>
          <a:bodyPr/>
          <a:lstStyle/>
          <a:p>
            <a:r>
              <a:rPr lang="en-US" dirty="0" smtClean="0"/>
              <a:t>Character ‘+’ is read, node will be created for ‘+’</a:t>
            </a:r>
          </a:p>
          <a:p>
            <a:r>
              <a:rPr lang="en-US" dirty="0" smtClean="0"/>
              <a:t>First popped value is ‘b’. Attached as right of node ‘+’</a:t>
            </a:r>
          </a:p>
          <a:p>
            <a:r>
              <a:rPr lang="en-US" dirty="0" smtClean="0"/>
              <a:t>Second popped value is ‘a’, Attached as left of node ‘+’</a:t>
            </a:r>
          </a:p>
          <a:p>
            <a:r>
              <a:rPr lang="en-US" dirty="0" smtClean="0"/>
              <a:t>Address of ‘+’ is pushed into the stack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7811" y="3084488"/>
            <a:ext cx="3386714" cy="264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75"/>
            <a:ext cx="8229600" cy="1111167"/>
          </a:xfrm>
        </p:spPr>
        <p:txBody>
          <a:bodyPr/>
          <a:lstStyle/>
          <a:p>
            <a:r>
              <a:rPr lang="en-US" dirty="0" smtClean="0"/>
              <a:t>Expression Tree Construction Example </a:t>
            </a:r>
            <a:br>
              <a:rPr lang="en-US" dirty="0" smtClean="0"/>
            </a:br>
            <a:r>
              <a:rPr lang="en-US" dirty="0" err="1" smtClean="0"/>
              <a:t>ab+cde</a:t>
            </a:r>
            <a:r>
              <a:rPr lang="en-US" dirty="0" smtClean="0"/>
              <a:t>+**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1338803"/>
          </a:xfrm>
        </p:spPr>
        <p:txBody>
          <a:bodyPr/>
          <a:lstStyle/>
          <a:p>
            <a:r>
              <a:rPr lang="en-US" dirty="0" smtClean="0"/>
              <a:t>Characters ‘c’, ‘d’ and ‘e’ are read from the array and they are operands, the nodes for ‘</a:t>
            </a:r>
            <a:r>
              <a:rPr lang="en-US" dirty="0" err="1" smtClean="0"/>
              <a:t>c’,’d</a:t>
            </a:r>
            <a:r>
              <a:rPr lang="en-US" dirty="0" smtClean="0"/>
              <a:t>’ and ‘e’ are created </a:t>
            </a:r>
          </a:p>
          <a:p>
            <a:r>
              <a:rPr lang="en-US" dirty="0" smtClean="0"/>
              <a:t>The addresses of c, d and e are pushed into the stack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1874" y="2870522"/>
            <a:ext cx="4043730" cy="272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75"/>
            <a:ext cx="8229600" cy="1111167"/>
          </a:xfrm>
        </p:spPr>
        <p:txBody>
          <a:bodyPr/>
          <a:lstStyle/>
          <a:p>
            <a:r>
              <a:rPr lang="en-US" dirty="0" smtClean="0"/>
              <a:t>Expression Tree Construction Example </a:t>
            </a:r>
            <a:br>
              <a:rPr lang="en-US" dirty="0" smtClean="0"/>
            </a:br>
            <a:r>
              <a:rPr lang="en-US" dirty="0" err="1" smtClean="0"/>
              <a:t>ab+cde</a:t>
            </a:r>
            <a:r>
              <a:rPr lang="en-US" dirty="0" smtClean="0"/>
              <a:t>+**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1338803"/>
          </a:xfrm>
        </p:spPr>
        <p:txBody>
          <a:bodyPr/>
          <a:lstStyle/>
          <a:p>
            <a:r>
              <a:rPr lang="en-US" dirty="0" smtClean="0"/>
              <a:t>Character ‘+’ is read, node will be created for ‘+’</a:t>
            </a:r>
          </a:p>
          <a:p>
            <a:r>
              <a:rPr lang="en-US" dirty="0" smtClean="0"/>
              <a:t>First popped value is ‘e’. Attached as right of node ‘+’</a:t>
            </a:r>
          </a:p>
          <a:p>
            <a:r>
              <a:rPr lang="en-US" dirty="0" smtClean="0"/>
              <a:t>Second popped value is ‘d’. Attached as left of node ‘+’</a:t>
            </a:r>
          </a:p>
          <a:p>
            <a:r>
              <a:rPr lang="en-US" dirty="0" smtClean="0"/>
              <a:t>Address of ‘+’ is pushed into the stack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4157" y="3310359"/>
            <a:ext cx="4240673" cy="243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75"/>
            <a:ext cx="8229600" cy="1111167"/>
          </a:xfrm>
        </p:spPr>
        <p:txBody>
          <a:bodyPr/>
          <a:lstStyle/>
          <a:p>
            <a:r>
              <a:rPr lang="en-US" dirty="0" smtClean="0"/>
              <a:t>Expression Tree Construction Example </a:t>
            </a:r>
            <a:br>
              <a:rPr lang="en-US" dirty="0" smtClean="0"/>
            </a:br>
            <a:r>
              <a:rPr lang="en-US" dirty="0" err="1" smtClean="0"/>
              <a:t>ab+cde</a:t>
            </a:r>
            <a:r>
              <a:rPr lang="en-US" dirty="0" smtClean="0"/>
              <a:t>+**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177"/>
            <a:ext cx="8229600" cy="2218479"/>
          </a:xfrm>
        </p:spPr>
        <p:txBody>
          <a:bodyPr/>
          <a:lstStyle/>
          <a:p>
            <a:r>
              <a:rPr lang="en-US" dirty="0" smtClean="0"/>
              <a:t>Character ‘*’ is read, node will be created for ‘*’</a:t>
            </a:r>
          </a:p>
          <a:p>
            <a:r>
              <a:rPr lang="en-US" dirty="0" smtClean="0"/>
              <a:t>First popped value is address of the ‘+’. Attached as right of ‘*’</a:t>
            </a:r>
          </a:p>
          <a:p>
            <a:r>
              <a:rPr lang="en-US" dirty="0" smtClean="0"/>
              <a:t>Second popped value is ‘c’. Attached as left of node ‘*’</a:t>
            </a:r>
          </a:p>
          <a:p>
            <a:r>
              <a:rPr lang="en-US" dirty="0" smtClean="0"/>
              <a:t>Address of ‘*’ is pushed into the stack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721" y="3527010"/>
            <a:ext cx="4850206" cy="297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75"/>
            <a:ext cx="8229600" cy="1111167"/>
          </a:xfrm>
        </p:spPr>
        <p:txBody>
          <a:bodyPr/>
          <a:lstStyle/>
          <a:p>
            <a:r>
              <a:rPr lang="en-US" dirty="0" smtClean="0"/>
              <a:t>Expression Tree Construction Example </a:t>
            </a:r>
            <a:br>
              <a:rPr lang="en-US" dirty="0" smtClean="0"/>
            </a:br>
            <a:r>
              <a:rPr lang="en-US" dirty="0" err="1" smtClean="0"/>
              <a:t>ab+cde</a:t>
            </a:r>
            <a:r>
              <a:rPr lang="en-US" dirty="0" smtClean="0"/>
              <a:t>+**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1338803"/>
          </a:xfrm>
        </p:spPr>
        <p:txBody>
          <a:bodyPr/>
          <a:lstStyle/>
          <a:p>
            <a:r>
              <a:rPr lang="en-US" dirty="0" smtClean="0"/>
              <a:t>Character ‘*’ is read, node will be created for ‘*’</a:t>
            </a:r>
          </a:p>
          <a:p>
            <a:r>
              <a:rPr lang="en-US" dirty="0" smtClean="0"/>
              <a:t>First popped value is address of the ‘*’. Attached as right of node ‘*’</a:t>
            </a:r>
          </a:p>
          <a:p>
            <a:r>
              <a:rPr lang="en-US" dirty="0" smtClean="0"/>
              <a:t>Second popped value is ‘+’. Attached as left of node ‘*’</a:t>
            </a:r>
          </a:p>
          <a:p>
            <a:r>
              <a:rPr lang="en-US" dirty="0" smtClean="0"/>
              <a:t>Address of ‘*’ is pushed into the stack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988" y="3466144"/>
            <a:ext cx="4352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Expression tree?</a:t>
            </a:r>
          </a:p>
          <a:p>
            <a:r>
              <a:rPr lang="en-US" dirty="0" smtClean="0"/>
              <a:t>Where ET is useful?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and Construction of Expression Tree</a:t>
            </a:r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Expression Tree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implementation and construction of tree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Implementation and construction of Expression Tree</a:t>
            </a:r>
          </a:p>
        </p:txBody>
      </p:sp>
    </p:spTree>
    <p:extLst>
      <p:ext uri="{BB962C8B-B14F-4D97-AF65-F5344CB8AC3E}">
        <p14:creationId xmlns:p14="http://schemas.microsoft.com/office/powerpoint/2010/main" xmlns="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Expression Tree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Expression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Expression tree is a binary in which each </a:t>
            </a:r>
            <a:r>
              <a:rPr lang="en-US" dirty="0" smtClean="0">
                <a:solidFill>
                  <a:srgbClr val="FF0000"/>
                </a:solidFill>
              </a:rPr>
              <a:t>leaf node represents operands and internal nodes represent operators</a:t>
            </a:r>
          </a:p>
          <a:p>
            <a:endParaRPr lang="en-US" dirty="0" smtClean="0"/>
          </a:p>
          <a:p>
            <a:r>
              <a:rPr lang="en-US" dirty="0" smtClean="0"/>
              <a:t>Traverse the Expression Tree 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 Traversal – we will get infix expression</a:t>
            </a:r>
          </a:p>
          <a:p>
            <a:pPr lvl="1"/>
            <a:r>
              <a:rPr lang="en-US" dirty="0" smtClean="0"/>
              <a:t>Preorder Traversal – we will get prefix expression</a:t>
            </a:r>
          </a:p>
          <a:p>
            <a:pPr lvl="1"/>
            <a:r>
              <a:rPr lang="en-US" dirty="0" err="1" smtClean="0"/>
              <a:t>Postorder</a:t>
            </a:r>
            <a:r>
              <a:rPr lang="en-US" dirty="0" smtClean="0"/>
              <a:t> Traversal – we will get postfix expression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3"/>
            <a:ext cx="8229600" cy="1767066"/>
          </a:xfrm>
        </p:spPr>
        <p:txBody>
          <a:bodyPr/>
          <a:lstStyle/>
          <a:p>
            <a:r>
              <a:rPr lang="en-US" dirty="0" smtClean="0"/>
              <a:t>What is the use of Expression Tree?</a:t>
            </a:r>
          </a:p>
          <a:p>
            <a:pPr lvl="1"/>
            <a:r>
              <a:rPr lang="en-US" b="1" dirty="0" smtClean="0"/>
              <a:t>Expression trees</a:t>
            </a:r>
            <a:r>
              <a:rPr lang="en-US" dirty="0" smtClean="0"/>
              <a:t> represent code in a </a:t>
            </a:r>
            <a:r>
              <a:rPr lang="en-US" b="1" dirty="0" smtClean="0"/>
              <a:t>tree</a:t>
            </a:r>
            <a:r>
              <a:rPr lang="en-US" dirty="0" smtClean="0"/>
              <a:t>-like data structure, where each node is an </a:t>
            </a:r>
            <a:r>
              <a:rPr lang="en-US" b="1" dirty="0" smtClean="0"/>
              <a:t>expression</a:t>
            </a:r>
            <a:endParaRPr lang="en-US" dirty="0" smtClean="0"/>
          </a:p>
          <a:p>
            <a:r>
              <a:rPr lang="en-US" dirty="0" smtClean="0"/>
              <a:t>Example for Expression Tree</a:t>
            </a:r>
            <a:endParaRPr lang="en-US" dirty="0"/>
          </a:p>
        </p:txBody>
      </p:sp>
      <p:pic>
        <p:nvPicPr>
          <p:cNvPr id="1026" name="Picture 2" descr="expressiont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122" y="2974694"/>
            <a:ext cx="2936752" cy="318303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888"/>
            <a:ext cx="8229600" cy="792162"/>
          </a:xfrm>
        </p:spPr>
        <p:txBody>
          <a:bodyPr/>
          <a:lstStyle/>
          <a:p>
            <a:r>
              <a:rPr lang="en-US" dirty="0" smtClean="0"/>
              <a:t>Construction of Expression Tree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952977"/>
            <a:ext cx="8565266" cy="4906963"/>
          </a:xfrm>
        </p:spPr>
        <p:txBody>
          <a:bodyPr/>
          <a:lstStyle/>
          <a:p>
            <a:r>
              <a:rPr lang="en-US" dirty="0" smtClean="0"/>
              <a:t>For constructing expression tree we use a stack</a:t>
            </a:r>
          </a:p>
          <a:p>
            <a:r>
              <a:rPr lang="en-US" dirty="0" smtClean="0"/>
              <a:t>Input for the construction is postfix expression </a:t>
            </a:r>
          </a:p>
          <a:p>
            <a:r>
              <a:rPr lang="en-US" dirty="0" smtClean="0"/>
              <a:t>For every character in the postfix expression</a:t>
            </a:r>
            <a:br>
              <a:rPr lang="en-US" dirty="0" smtClean="0"/>
            </a:br>
            <a:r>
              <a:rPr lang="en-US" dirty="0" smtClean="0"/>
              <a:t>1) If character is an operand, </a:t>
            </a:r>
            <a:r>
              <a:rPr lang="en-US" dirty="0" smtClean="0">
                <a:solidFill>
                  <a:srgbClr val="FF0000"/>
                </a:solidFill>
              </a:rPr>
              <a:t>create a leaf node whose value is the operand and whose left and right </a:t>
            </a:r>
            <a:r>
              <a:rPr lang="en-US" dirty="0" err="1" smtClean="0">
                <a:solidFill>
                  <a:srgbClr val="FF0000"/>
                </a:solidFill>
              </a:rPr>
              <a:t>subtrees</a:t>
            </a:r>
            <a:r>
              <a:rPr lang="en-US" dirty="0" smtClean="0">
                <a:solidFill>
                  <a:srgbClr val="FF0000"/>
                </a:solidFill>
              </a:rPr>
              <a:t> are null</a:t>
            </a:r>
            <a:r>
              <a:rPr lang="en-US" dirty="0" smtClean="0"/>
              <a:t>. Push the address of the node into the stack</a:t>
            </a:r>
            <a:br>
              <a:rPr lang="en-US" dirty="0" smtClean="0"/>
            </a:br>
            <a:r>
              <a:rPr lang="en-US" dirty="0" smtClean="0"/>
              <a:t>2) If character is an operator, create a new node with the operator as its value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Pop the two child nodes from the stack and attach them to the new node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The first child popped from the stack becomes the right </a:t>
            </a:r>
            <a:r>
              <a:rPr lang="en-US" dirty="0" err="1" smtClean="0"/>
              <a:t>subtree</a:t>
            </a:r>
            <a:r>
              <a:rPr lang="en-US" dirty="0" smtClean="0"/>
              <a:t> of the new node and the second child popped from the stack becomes the left </a:t>
            </a:r>
            <a:r>
              <a:rPr lang="en-US" dirty="0" err="1" smtClean="0"/>
              <a:t>subtree</a:t>
            </a:r>
            <a:r>
              <a:rPr lang="en-US" dirty="0" smtClean="0"/>
              <a:t>. Push the address of the new node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046"/>
            <a:ext cx="8229600" cy="904754"/>
          </a:xfrm>
        </p:spPr>
        <p:txBody>
          <a:bodyPr/>
          <a:lstStyle/>
          <a:p>
            <a:r>
              <a:rPr lang="en-US" dirty="0" smtClean="0"/>
              <a:t>Expression Tree Construction Example </a:t>
            </a:r>
            <a:br>
              <a:rPr lang="en-US" dirty="0" smtClean="0"/>
            </a:br>
            <a:r>
              <a:rPr lang="en-US" dirty="0" err="1" smtClean="0"/>
              <a:t>ab+cde</a:t>
            </a:r>
            <a:r>
              <a:rPr lang="en-US" dirty="0" smtClean="0"/>
              <a:t>+**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802"/>
            <a:ext cx="8229600" cy="1570297"/>
          </a:xfrm>
        </p:spPr>
        <p:txBody>
          <a:bodyPr/>
          <a:lstStyle/>
          <a:p>
            <a:r>
              <a:rPr lang="en-US" dirty="0" smtClean="0"/>
              <a:t>Characters ‘a’ and ‘b’ are read from the array and they are operands, the nodes of ‘a’ and ‘b’ are created </a:t>
            </a:r>
          </a:p>
          <a:p>
            <a:r>
              <a:rPr lang="en-US" dirty="0" smtClean="0"/>
              <a:t>The addresses of a and b are pushed into the stack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302" y="3161224"/>
            <a:ext cx="3116048" cy="22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4101</TotalTime>
  <Words>518</Words>
  <Application>Microsoft Office PowerPoint</Application>
  <PresentationFormat>On-screen Show (4:3)</PresentationFormat>
  <Paragraphs>75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SASEPresentation</vt:lpstr>
      <vt:lpstr>DATA STRUCTURES</vt:lpstr>
      <vt:lpstr>Session Objectives</vt:lpstr>
      <vt:lpstr>Session Outcomes</vt:lpstr>
      <vt:lpstr>Agenda</vt:lpstr>
      <vt:lpstr>Expression Tree</vt:lpstr>
      <vt:lpstr>What is an Expression Tree?</vt:lpstr>
      <vt:lpstr>Expression Tree</vt:lpstr>
      <vt:lpstr>Construction of Expression Tree - Algorithm</vt:lpstr>
      <vt:lpstr>Expression Tree Construction Example  ab+cde+**</vt:lpstr>
      <vt:lpstr>Expression Tree Construction Example  ab+cde+**</vt:lpstr>
      <vt:lpstr>Expression Tree Construction Example  ab+cde+**</vt:lpstr>
      <vt:lpstr>Expression Tree Construction Example  ab+cde+**</vt:lpstr>
      <vt:lpstr>Expression Tree Construction Example  ab+cde+**</vt:lpstr>
      <vt:lpstr>Expression Tree Construction Example  ab+cde+**</vt:lpstr>
      <vt:lpstr>Simple 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471</cp:revision>
  <dcterms:created xsi:type="dcterms:W3CDTF">2016-10-25T05:26:29Z</dcterms:created>
  <dcterms:modified xsi:type="dcterms:W3CDTF">2020-11-05T13:04:56Z</dcterms:modified>
</cp:coreProperties>
</file>