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4"/>
  </p:notesMasterIdLst>
  <p:handoutMasterIdLst>
    <p:handoutMasterId r:id="rId35"/>
  </p:handoutMasterIdLst>
  <p:sldIdLst>
    <p:sldId id="260" r:id="rId2"/>
    <p:sldId id="349" r:id="rId3"/>
    <p:sldId id="350" r:id="rId4"/>
    <p:sldId id="351" r:id="rId5"/>
    <p:sldId id="352" r:id="rId6"/>
    <p:sldId id="449" r:id="rId7"/>
    <p:sldId id="450" r:id="rId8"/>
    <p:sldId id="439" r:id="rId9"/>
    <p:sldId id="452" r:id="rId10"/>
    <p:sldId id="453" r:id="rId11"/>
    <p:sldId id="454" r:id="rId12"/>
    <p:sldId id="455" r:id="rId13"/>
    <p:sldId id="440" r:id="rId14"/>
    <p:sldId id="441" r:id="rId15"/>
    <p:sldId id="442" r:id="rId16"/>
    <p:sldId id="443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44" r:id="rId27"/>
    <p:sldId id="445" r:id="rId28"/>
    <p:sldId id="446" r:id="rId29"/>
    <p:sldId id="447" r:id="rId30"/>
    <p:sldId id="448" r:id="rId31"/>
    <p:sldId id="451" r:id="rId32"/>
    <p:sldId id="39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13" autoAdjust="0"/>
    <p:restoredTop sz="94364" autoAdjust="0"/>
  </p:normalViewPr>
  <p:slideViewPr>
    <p:cSldViewPr snapToGrid="0">
      <p:cViewPr varScale="1">
        <p:scale>
          <a:sx n="91" d="100"/>
          <a:sy n="91" d="100"/>
        </p:scale>
        <p:origin x="16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10/19/2021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9T04:27:15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19349 3049 675 0,'0'0'32'0,"0"0"24"0,0 0-27 0,0 0 17 0,-7-15 0 0,5 13-12 16,0 2-7-16,2-2-13 16,0 2 12-16,0 0 8 15,-2 0 6-15,0 0-12 16,-1 0-9-16,-2 0-2 0,-1 0-15 16,-3 22 1-16,-5 10-2 15,-1 11 1-15,0 4-3 16,3 0 2-16,4-2-1 15,-1-1 1-15,-1-5 0 16,2-3-1-16,-1-4 1 16,2-2-1-16,2 0-54 15,3-6-73-15,2-6-206 16</inkml:trace>
  <inkml:trace contextRef="#ctx0" brushRef="#br0" timeOffset="430.1064">19542 3210 305 0,'0'0'589'15,"0"0"-565"-15,0 0-18 16,0 0-6-16,0 0 0 15,0 0 11-15,-13 145 0 16,13-103-4-16,0-9-4 16,0-6-2-16,0-7 1 15,0-8 0-15,0-8-1 16,0-2-1-16,0-2 1 16,0 0 10-16,0-8 52 0,0-16-33 15,2-10-27-15,3-3 0 16,3 8-2-16,8 0-1 15,5 11 0-15,6 8-3 16,6 9 2-16,3 1-1 16,1 0 2-16,1 19-7 15,-3 7 7-15,-8 1 4 16,-4-3-4-16,-10-6 0 16,-6-3 0-16,-3-4 1 15,-4-3 0-15,0-2-1 16,0-2-3-16,3 2 1 15,5 0 0-15,6 0-100 16,3-6-161-16</inkml:trace>
  <inkml:trace contextRef="#ctx0" brushRef="#br0" timeOffset="1068.0884">20084 3337 811 0,'0'0'105'0,"0"0"-44"16,0 0-51-16,0 0-5 16,0 0-3-16,0 0 8 15,-4 54-2-15,4-31-1 16,0-3-7-16,13-3 1 16,11-5-2-16,5-4 4 0,5-8-3 15,6 0 3-15,3 0 2 16,-4-12-4-16,-5-8-1 15,-10 2 2-15,-15-2 0 16,-9 1 3-16,0 2 3 16,-22 1-3-16,-12 4-1 15,-6 3-1-15,3 5-3 16,3 3 9-16,12 1-5 16,7 0-3-16,9 0-2 15,6 0 0-15,0 0-5 16,8 0-31-16,23 0-5 15,9 0-12-15,9-4 12 16,2-9-9-16,-6-1 36 16,-7 4 14-16,-12 2 1 0,-13 4 7 15,-6 3 8-15,-7 1 9 16,0 0-4-16,3 15-11 16,1 14 12-16,5 0 0 15,4 6-17-15,9-3-2 16,1 0-2-16,4-8 1 15,-6-4-1-15,-4-4-1 16,-7-10-3-16,-2-2 0 16,-6-4-2-16,-2 0 6 15,0 0 7-15,0-8 24 0,0-8-18 16,0-2 18 0,0 0 4-16,0 0-6 0,11 4-15 15,9-2-9-15,13 0-3 16,12 0-2-16,3 1-6 15,4 4-31-15,-3 3-64 16,-7-1-132-16,-3 4-308 16</inkml:trace>
  <inkml:trace contextRef="#ctx0" brushRef="#br0" timeOffset="1509.3249">21089 3305 384 0,'0'0'434'0,"0"0"-359"16,0 0-69-16,-120-3 23 0,89 7 33 15,4 18-25-15,6 9-25 16,11 2-12-16,5 2 2 16,5-1-2-16,7-8 3 15,26-4-1-15,7-8-2 16,5-12-5-16,3-2-7 15,0 0 8-15,0-27 4 16,-5-10 3-16,-7-11-3 16,-12-10 0-16,-11-9 10 15,-1-4-10-15,-5 6 2 16,-7 11-1-16,0 12 15 16,0 18 8-16,-3 12-7 0,-6 8 8 15,7 4-21-15,2 5-4 16,0 31 1-16,0 15-2 15,0 7 0-15,2 0 1 16,12-6 0-16,1-4-1 16,-1-12-1-16,1-7 0 15,-3-7 1-15,-4-8-2 16,-1-5-20-16,-5 0-30 16,0-1-26-16,-2-4-89 15,0 0-194-15</inkml:trace>
  <inkml:trace contextRef="#ctx0" brushRef="#br0" timeOffset="2161.0018">21443 3463 817 0,'0'0'36'15,"0"0"-14"-15,0 0 3 16,71-104 13-16,-51 78-16 15,-3 7-4-15,-15 10-11 16,-2 2 3-16,0 4-2 16,-14 3-1-16,-6 0-5 15,-2 0 0-15,1 14-2 16,6 7 0-16,9 4-6 16,6-3 5-16,0-1 0 0,15 0-3 15,16-7 4-15,13-4 0 16,8-6 0-16,4-4 0 15,6 0-5-15,0 0 5 16,-4-14-4-16,-6-6-5 16,-12-4 7-16,-11-6-16 15,-14-1-75-15,-9 8 75 16,-6 6 18-16,0 7 60 16,0 6-44-16,-4 4 7 15,0 0-8-15,4 0-15 16,0 24-4-16,4 11 4 15,19 1 0-15,4-4 0 16,-1-3-1-16,-1-6 1 0,-5-5 0 16,-4-4 0-1,-8-6 0-15,-3-3 0 0,-5-2 1 16,0-3 5-16,0 0 2 16,-18 0 10-16,-2-10-4 15,0-2 11-15,7-2 16 16,4 0-12-16,9 0-8 15,0 0-8-15,6-4-5 16,23-2-8-16,11 0 1 16,8 0-1-16,2 2-2 15,-3 4-1-15,-9 2-4 16,-11 2 7-16,-14 6 0 16,-11 4 0-16,-2 0-12 0,0 0 2 15,-19 0-18-15,-4 10-41 16,3-2-123-16,11-4-440 15</inkml:trace>
  <inkml:trace contextRef="#ctx0" brushRef="#br0" timeOffset="3213.0021">19415 4467 994 0,'0'0'0'0,"0"0"-5"15,127 0-12-15,-40-6 17 16,5 2 10-16,-3 0-5 15,-13 4-5-15,-19 0 2 16,-16 0-2-16,-19 0-30 16,-11-1-100-16,-8-5-70 15,-3-9-265-15</inkml:trace>
  <inkml:trace contextRef="#ctx0" brushRef="#br0" timeOffset="3467.8812">19864 4273 861 0,'0'0'82'16,"0"0"-30"-16,0 0-38 15,0 0-7-15,0 0-1 16,0 0 43-16,102 58-14 16,-46-34-5-16,-5-4-14 15,-9-2-4-15,-13-4-10 16,-14-3 1-16,-7 1-1 15,-8 1-1-15,0 3 1 16,-31 2 1-16,-12 1-3 16,-8 0-10-16,-3 1-36 0,7 1-48 15,14-3-184-15</inkml:trace>
  <inkml:trace contextRef="#ctx0" brushRef="#br0" timeOffset="10179.9347">20758 4227 875 0,'0'0'7'0,"0"0"-7"15,0 0 30-15,0 0 42 16,0 0-29-16,0 0-16 16,0 0-9-16,0-34-1 15,0 34-9-15,0 0-5 16,0 4-2-16,0 22-1 15,0 14 0-15,-3 4 1 16,-7 4-2-16,0-2 2 16,-1-4 2-16,1-8-2 15,-1-8-1-15,3-8 0 16,1-5 1-16,0-8 3 16,5-1-3-16,-1-4-1 0,1 0 1 15,2 0 1-15,0 0 3 16,0 3-5-16,16-2-3 15,24-1 0-15,18 3 3 16,9-3 0-16,-3 0 0 16,-5 0 0-16,-15 0 0 15,-13 0 0-15,-13 0 3 16,-7 0-3-16,-9 0 0 16,-2 0 1-16,0 0 8 15,0 0-8-15,0 0 6 16,-4 0-7-16,-5 0-8 15,4-4-40-15,5-4-113 16,0-2-385-16</inkml:trace>
  <inkml:trace contextRef="#ctx0" brushRef="#br0" timeOffset="14387.8449">21483 4205 613 0,'0'0'19'16,"0"0"41"-16,0 0 2 16,0 0 4-16,0 0 11 15,0 0-42-15,0 0 5 16,-11-60-7-16,11 60-7 16,0 0-2-16,0 0-5 15,0 0-12-15,-2 5-5 16,-2 26-1-16,-3 9 1 15,0 12 5-15,0-2 1 16,5-4-6-16,-2-1 1 16,-3-7-3-16,1-5 3 0,-4-3-6 15,-1-6 8-15,5-3-5 16,-6-6 0-16,8-2-9 16,2-5-45-16,2-6-81 15,0-2-156-15</inkml:trace>
  <inkml:trace contextRef="#ctx0" brushRef="#br0" timeOffset="14867.8537">21555 4171 574 0,'0'0'60'0,"0"0"-1"16,0 0-37-16,0 0-3 0,0 0 11 16,0 0 3-16,129-10-8 15,-85 12-16-15,-3 14-4 16,-10 3 2-16,-12 4-6 16,-15 1 6-16,-4 2-3 15,0 1 6-15,-27 2-3 16,-12-6 1-16,-7-4 2 15,-2-3 10-15,-2-6-2 16,3-4-5-16,7-2 12 16,9-4-18-16,12 0 4 15,11 0-11-15,8 0-3 16,0 0-30-16,8 0-160 16,19 0-412-16</inkml:trace>
  <inkml:trace contextRef="#ctx0" brushRef="#br0" timeOffset="15348.7243">22134 4163 821 0,'0'0'18'0,"0"0"37"16,0 0-49 0,0 0-1-16,0 0-3 0,0 0 23 15,-47 130 10-15,36-73-18 16,2-2-7-16,0-3 0 15,0-3-9-15,-2-8 2 16,0-6-2-16,0-9-1 16,-1-3 0-16,4-10-39 15,1-7-135-15,5-6-218 16</inkml:trace>
  <inkml:trace contextRef="#ctx0" brushRef="#br0" timeOffset="15856.9354">22060 4191 796 0,'0'0'1'16,"0"0"0"-16,0 0 2 15,0 0-4-15,141-52 3 16,-88 52-1-16,-2 0 0 15,-8 10 3-15,-12 12 2 16,-9 5 8-16,-16 4-8 16,-6 3 10-16,0 0-12 15,-10-2 5-15,-19-2 1 16,-9-4-6-16,-7-4 9 0,-1-4-6 16,-2-8 3-16,6-4 0 15,9-4-9-15,8 1 1 16,12-3 4-16,7 0-4 15,6 0-2-15,0 0-6 16,9 0-8-16,15 0 8 16,7 7 4-16,5 6 3 15,-1 3-2-15,-1 0 2 16,1 1-1-16,1 0 0 16,-3-2 1-16,1-5 3 15,-2-1-2-15,-4-7 7 16,-1-2 4-16,-7 0 11 15,-2 0-5-15,-5 0 3 0,-6 0-8 16,-3 0-3 0,-2-4 3-16,-2 0-1 0,0 1-7 15,0-1-6-15,0-2-78 16,0-2-195-16</inkml:trace>
  <inkml:trace contextRef="#ctx0" brushRef="#br0" timeOffset="18684.7258">13012 3282 673 0,'0'0'4'16,"0"0"-3"-16,0 0 0 15,0 0 47-15,0 0-21 16,0 0-26-16,0 0 1 16,0 16-2-16,0 14 1 15,0 7 1-15,0 3 5 16,0 4 4-16,0-2-2 16,-7 0-3-16,-1 3-1 15,-1-2-3-15,2-2 0 0,2-5-2 16,3-4 0-16,2-6 0 15,0-7-6-15,0-5-95 16,0-7-223-16</inkml:trace>
  <inkml:trace contextRef="#ctx0" brushRef="#br0" timeOffset="19047.2411">12807 3585 613 0,'0'0'17'16,"0"0"-16"-16,0 0 4 16,0 0-2-16,0 0 18 15,0 0-11-15,145 121-10 16,-109-100 2-16,-3-1-1 16,-11-3-1-16,-6-6-2 15,-7-1-2-15,-5-2-18 0,-4-3-17 16,0-1-14-16,0-4-78 15,0 0-154-15</inkml:trace>
  <inkml:trace contextRef="#ctx0" brushRef="#br0" timeOffset="19298.9932">13238 3479 474 0,'0'0'153'16,"0"0"-100"-16,0 0-43 16,0 0 11-16,0 0 49 15,-67 108-38-15,40-60-23 16,0 2-6-16,2 3-3 15,-1-9-1-15,-1-11-284 16</inkml:trace>
  <inkml:trace contextRef="#ctx0" brushRef="#br0" timeOffset="27513.6284">17597 2814 615 0,'0'0'3'16,"0"0"7"-16,0 0-4 16,0 0 5-16,0 0 48 15,0 0-13-15,0 0-18 16,41-4-11-16,-22-1-3 15,4 1 3-15,10 2-4 16,17 2-7-16,19 0 0 0,26 0-3 16,19 0 2-16,9 0-3 15,-6 0-2-15,-9 0-17 16,-24 0-29-16,-23 0 28 16,-26 0-22-16,-28 4-65 15,-7 0-168-15</inkml:trace>
  <inkml:trace contextRef="#ctx0" brushRef="#br0" timeOffset="27859.8061">17502 2938 485 0,'0'0'11'0,"0"0"0"16,0 0-10-16,0 0 37 15,118 0 1-15,-60 0 3 16,11 0 21-16,11 0-23 15,7 0-3-15,2-7-13 0,-4 3-14 16,-19-2-5 0,-19 4-5-16,-24 0-3 0,-21 2-14 15,-2 0-102-15,-9 0-10 16,-15 0-136-16</inkml:trace>
  <inkml:trace contextRef="#ctx0" brushRef="#br0" timeOffset="89028.9214">18424 8999 352 0,'0'0'20'0,"0"0"23"16,0 0 51-16,0 0-29 16,0 0-43-16,0 0 7 0,0 0 4 15,0 0 17-15,0 0-4 16,0 0-9-16,0 0-8 16,0 0 13-16,25-40-8 15,-25 36-25-15,0-2-2 16,0 0 0-16,0 0-4 15,0 0 4-15,0 1 1 16,-14-2-6-16,-1 3-1 16,-8 2-1-16,-6 2 2 15,-4 0-2-15,-3 0 0 16,1 13-1-16,6 2 0 16,6 7 1-16,8 2-4 0,9 4 4 15,0 0 0 1,6 0-1-16,0-2-2 0,23-5 3 15,8-7-2-15,7-6 2 16,7-8-1-16,-3 0 0 16,3 0 2-16,-3-4 1 15,-4-13-2-15,-9-1 6 16,-7-1 10-16,-11-3 1 16,-5 1-3-16,-6 1-7 15,0 0-3-15,0 2-1 16,0 6 1-16,0 4-3 15,-2 5 6-15,2 0 1 16,0 3-8-16,0 0 0 16,0 0-1-16,0 0 1 0,0 14 0 15,0 0 0-15,0 2 0 16,0 0-1-16,0 2 0 16,0 3 2-16,0 0-1 15,-4 10 0-15,-5 3 0 16,3 8-1-16,-6 4 2 15,3 4-1-15,-1 1 0 16,0 1 0-16,-1-5 3 16,3-4-3-16,-2-4 0 15,1-4-3-15,1-6 3 16,-3-2 0-16,1-5-1 16,0-2 1-16,1-4 0 0,1-4 1 15,2-2-1-15,0-1-4 16,1-5 0-16,3-3-6 15,0 3 7-15,2-4-5 16,0 0-4-16,-2 0 8 16,-6 0-4-16,2 0 7 15,-3 0 2-15,-3 0-1 16,0-2 0-16,-4-5 0 16,-2-4-1-16,0 1 2 15,-1 0-1-15,0-3 0 16,2 4 4-16,3-1-1 15,3 0-3-15,7-2 4 16,2 2 4-16,2-4-3 16,0-4 1-16,6-4 2 0,19-6-5 15,1-4-3-15,8 0 1 16,6 0-2-16,-4 9 1 16,-5 7-1-16,-7 10 0 15,-4 6-15-15,-2 0-117 16,0 0-200-16</inkml:trace>
  <inkml:trace contextRef="#ctx0" brushRef="#br0" timeOffset="100000.9985">19028 8799 489 0,'0'0'37'0,"0"0"5"15,0 0 36-15,0 0-34 16,0 0-3-16,0 0-30 15,0 0-4-15,0-16 20 16,0 16 15-16,0-2 3 0,0 0-14 16,0-3-3-1,0 4-4-15,0-1-7 0,0 0 2 16,0 0-12-16,0 2 0 16,0 0-5-16,0 0-2 15,0 0 0-15,0 0-2 16,0 2 1-16,0 20-3 15,-12 14 3-15,-5 11 1 16,-5 6 0-16,-1 5 0 16,2 0 0-16,0-1 0 15,5-2 0-15,3-2 0 16,2-9 0-16,0-6 0 16,2-8 0-16,2-8 0 15,1-6 0-15,-1-6 0 16,4-4 0-16,-1-2 0 0,2 0 0 15,0 0 0-15,2-4 0 16,0 2 0-16,0-2-1 16,0 2-2-16,0-2-1 15,0 2 1-15,0-2 1 16,0 2 0-16,0-2 1 16,0 0-2-16,-3 2-2 15,3-2 2-15,0 0 0 16,0 0 3-16,0 0 0 15,0 0 1-15,0 0-1 0,0 0 0 16,0 0 0 0,0 0 0-16,0 0-1 0,0 0 1 15,0 0 0-15,0 0 1 16,0 0-1-16,0 0 0 16,0 0 0-16,0 0 0 15,0 0 1-15,0 0-2 16,0 0 2-16,0 0-1 15,0-4 1-15,0 2-1 16,0-3 1-16,0-2 1 16,0 0-2-16,3-1 3 15,5-1-2-15,2 0-2 16,1-1 2-16,-3-3-1 16,2 3 5-16,-1-2-5 15,1-2-1-15,7 0 1 16,2-2-1-16,1-1 2 15,3 0-1-15,-4 3 1 0,2 2-1 16,-3 4-2-16,-3 2 2 16,3 2 0-16,-3 4 0 15,1 0-1-15,4 0 1 16,0 0 0-16,3 4-4 16,-6 7 4-16,-1 6-1 15,-1 2 0-15,-1 2 1 16,-5 3 0-16,-1-1-2 15,-3 0 2-15,-2 3-1 16,-1-1 1-16,-2-4 0 0,0 4 0 16,0-6 1-16,0-2-1 15,0-3 0-15,0-7 0 16,0 0-1-16,0-3 1 16,0 0 0-16,0 1 0 15,0-2 0-15,0 1 1 16,0 0-1-16,0-2 0 15,0 0-1-15,0-1 2 16,0 2-1-16,0-3 0 16,0 0 0-16,0 0 2 15,0 0 1-15,0 0-1 16,0 0 0-16,0 0-2 16,-12 0 0-16,-12 0-233 15</inkml:trace>
  <inkml:trace contextRef="#ctx0" brushRef="#br0" timeOffset="104732.2081">18856 8867 407 0,'0'0'1'16,"0"0"-1"-16,0 0 0 16,0 0 14-16,0 0 11 15,0 0 13-15,0 0 25 16,-8 30-5-16,8-30 8 15,0 2-35-15,0-2-11 16,0 4-1-16,8 0-17 16,11 6-2-16,7 0 2 0,6 4-2 15,-1-1 0-15,-2-2 0 16,-12 3 0-16,-17 0 0 16,0 8-2-16,-38 6 2 15,-26 7 5-15,-17 1-5 16,-8 4 3-16,0-6-2 15,7-6-1-15,12-5 4 16,17-10 2-16,13-1 8 16,12-5 0-16,9-4-8 15,9-1-5-15,6-2 6 16,4 0-4-16,0 0 0 16,6 0 20-16,23 0-7 15,11-4-6-15,13-4-9 0,2-2 1 16,-3 4 0-16,-15 2 1 15,-16 2-3-15,-21 2 1 16,-7 0-1-16,-46-2 2 16,-26-2-2-16,-11-4 0 15,-7 0 0-15,1-4 1 16,3 0 0-16,11 0-1 16,20 2 0-16,27 4 2 15,33 2 0-15,12 1 3 16,54 0-5-16,30-4-3 15,20 2-28-15,5-3 14 16,-3-1 0-16,-8 6 11 16,-12-1 6-16,-17 1 1 15,-16 2 0-15,-23 1 0 0,-25 0 1 16,-15 0 2-16,-13 0-3 16,-34 0 5-16,-11 0-4 15,-4 0 1-15,-3 0-2 16,7 0 7-16,8 1 8 15,14 2-9-15,18 3 0 16,16 2-7-16,6 6 1 16,53 1-1-16,31 0 1 15,25-2 0-15,10-2 0 16,-5-1 2-16,-15-2-3 16,-19 2 5-16,-19 0 3 15,-26-2 0-15,-23 0 4 16,-16-1-5-16,-24 2-7 0,-35 1 5 15,-20-2-1-15,-8-3-3 16,-2 2 0-16,7-3 0 16,8 0 1-16,12 4-1 15,13 7 0-15,13 2-1 16,16 12-2-16,18 3-1 16,2 1 3-16,40 2 0 15,29-3 0-15,18-8-1 16,13-4 1-16,-2-8 0 15,-11-8 1-15,-13-3 1 0,-24-1-1 16,-16 0 7 0,-26 0-3-16,-8 0 1 0,-32 0-6 15,-38 4-19 1,-18 9-125-16,-13-5-435 0</inkml:trace>
  <inkml:trace contextRef="#ctx0" brushRef="#br0" timeOffset="105564.1758">19008 10558 1042 0,'0'0'4'0,"0"0"4"0,0 0-7 16,-31-115 23-1,-1 93 13-15,-7 4-22 0,-15 10-10 16,-13 8-5-16,-7 0-1 16,3 8 1-16,15 15 3 15,21 0-3-15,18 3-6 16,13 0 6-16,4 2-4 15,21-4 1-15,22-6 1 16,7-3 0-16,2-10 2 16,-1-5 0-16,-11 0 1 15,-13 0 0-15,-12 0-1 16,-8-5 0-16,-7-6 10 16,0 4-10-16,0 3 9 0,0 2-9 15,0 2-4 1,0 0 4-16,0 3-5 0,7 23 0 15,2 19 5-15,-5 10 0 16,-4 14 0-16,0 7 1 16,0 1-1-16,-20 0 4 15,-9-8-10-15,1-9 6 16,-4-10 0-16,6-14 1 16,1-8-1-16,7-8 1 15,7-8-1-15,7-6 0 16,4-4 0-16,-3-2 0 15,-1 0 2-15,-8 0 0 0,-3-2-2 16,-3-11 1 0,-5-4 3-16,2 2-3 0,0-4-1 15,3-1 1-15,12-2 1 16,6-6-1-16,2-6-1 16,37-2-1-16,11-5 1 15,12 0 2-15,13 1-2 16,2-1-4-16,2 8 1 15,-13 8 3-15,-22 11-18 16,-28 8-59-16,-16 0-181 16</inkml:trace>
  <inkml:trace contextRef="#ctx0" brushRef="#br0" timeOffset="107784.2366">3244 12526 223 0,'0'0'165'16,"0"0"-159"-16,0 0 23 16,0 0 96-16,0 0-91 15,0 0-3-15,16 0 13 16,-16 0 7-16,0 0-1 16,0 0-19-16,0 0-11 15,0 0-12-15,-4 7-4 16,-21 19-4-16,-12 12 1 15,-13 11 1-15,-10 8 4 0,-7 9-3 16,-9 6 14 0,-6 5-15-16,-1-5 0 0,5-6-1 15,13-8-1-15,13-12 0 16,13-10 0-16,17-11 1 16,9-12 0-16,8-4-2 15,5-8 0-15,0 2-21 16,0-3-61-16,0 0-136 15</inkml:trace>
  <inkml:trace contextRef="#ctx0" brushRef="#br0" timeOffset="108183.7918">2117 13605 577 0,'0'0'40'16,"0"0"-40"-1,0 0 0-15,0 0 3 0,0 0 6 16,0 0-4-16,61-1 16 16,-24-10 27-16,15-5-17 15,25-6-11-15,17-6-19 16,12-4 9-16,0 4-8 15,-13 6-2-15,-24 10-31 16,-29 9-137-16</inkml:trace>
  <inkml:trace contextRef="#ctx0" brushRef="#br0" timeOffset="108423.4227">2413 13740 538 0,'0'0'1'0,"0"0"13"15,120-28 16-15,-68 11 24 16,-8 6-54-16,-8 4-5 15,-18 6-83-15,-14 1-453 0</inkml:trace>
  <inkml:trace contextRef="#ctx0" brushRef="#br0" timeOffset="108579.9298">2565 13884 576 0,'0'0'213'16,"0"0"-209"-16,0 0 4 15,0 0 104-15,126-4-69 16,-78-4-39-16,5-4-4 16,7-8-57-16,10-12-160 15</inkml:trace>
  <inkml:trace contextRef="#ctx0" brushRef="#br0" timeOffset="115181.158">3973 12787 390 0,'0'0'97'0,"0"0"-90"0,0 0 12 15,0 0 26-15,0 0-41 16,0 0 8-16,0 0 13 16,25 11 4-16,-17-4-20 15,3 6 24-15,1 8-16 16,-1 8 6-16,5 11 17 16,8 10-6-16,5 6-12 15,11 5-11-15,4 0-9 16,1-3-2-16,-2-9-2 15,-12-11-18-15,-11-14-75 16,-11-12-78-16</inkml:trace>
  <inkml:trace contextRef="#ctx0" brushRef="#br0" timeOffset="115466.0025">4019 13498 611 0,'0'0'13'0,"0"0"-10"0,0 0 41 16,0 0-20-16,156-48-11 15,-90 31-13-15,5-3 0 16,-2 0 0-16,-7 6 1 16,-13 6-1-16,-13 2-68 15,-16 6-74-15</inkml:trace>
  <inkml:trace contextRef="#ctx0" brushRef="#br0" timeOffset="115795.915">4303 13669 124 0,'0'0'445'16,"0"0"-431"-16,0 0-1 15,0 0-3-15,156-38 11 0,-114 25-21 16,-7 4-48-16,-8 4 25 15,-16 2-291-15</inkml:trace>
  <inkml:trace contextRef="#ctx0" brushRef="#br0" timeOffset="115989.7966">4363 13888 522 0,'0'0'123'0,"0"0"-108"0,125-12 36 15,-60-4 3-15,-1 3-54 16,-6-4-19-16,-12 1-225 16</inkml:trace>
  <inkml:trace contextRef="#ctx0" brushRef="#br0" timeOffset="118810.73">3734 9978 416 0,'0'0'8'0,"0"0"-3"15,0 0 20-15,0 0-4 16,0 0-21-16,0 0 0 16,0 0 6-16,0 0 19 15,0 0 25-15,0 0-16 16,23 0 3-16,15 0-4 16,15-4-13-16,16 1-5 0,12 0-6 15,8 0 4-15,-1-1-13 16,-1 2 0-16,-15-1-10 15,-17 1-72-15,-24-2-74 16,-19-2-108-16</inkml:trace>
  <inkml:trace contextRef="#ctx0" brushRef="#br0" timeOffset="119163.4238">4214 9711 105 0,'0'0'284'15,"0"0"-283"-15,0 0-1 16,0 0 0-16,0 0 10 15,0 0 20-15,6 44 33 16,19-32-4-16,4 0-23 16,4 0 12-16,5 0 11 15,4 3-12-15,1-1-17 16,-8 5-5-16,-10 6-19 16,-14 5-4-16,-11 6 5 15,-15 8 0-15,-35 6-6 0,-16 4-1 16,-13-2-74-16,4-9-163 15</inkml:trace>
  <inkml:trace contextRef="#ctx0" brushRef="#br0" timeOffset="120581.787">2614 11643 359 0,'0'0'181'16,"0"0"-85"-16,0 0-58 15,0 0-22-15,0 0 32 16,0 0-19-16,-10 0 6 15,10 0 8-15,-2 0 8 16,2 0-27-16,0 0-7 16,0 0-11-16,0 0-6 0,16 2-7 15,24 13 7-15,16 1 5 16,11 2 4-16,9-1-3 16,-3 1-4-16,-6-2-2 15,-7-4 0-15,-13-4-26 16,-13-2-29-16,-13-4-17 15,-9 0 47-15,-10-2-6 16,-2 0 18-16,0 0 11 16,0 0-98-16,0 0-170 15</inkml:trace>
  <inkml:trace contextRef="#ctx0" brushRef="#br0" timeOffset="121134.8553">2977 11546 363 0,'0'0'15'0,"0"0"44"16,0 0 55-1,0 0-79-15,0 0-25 0,0 0-5 16,-16-6-4-16,12 6 4 16,0 0 4-16,2 0-4 15,-1 6 3-15,3 6-2 16,0 5 1-16,0 0 2 15,11 1 3-15,10 0 6 16,2 0-4-16,6-2-8 16,0-2-4-16,3-4-1 15,-1-2 1-15,-2-4-2 16,-7-2 1-16,-3-2-1 16,-9 3 0-16,-3-2 3 0,-5 2-3 15,-2 3 2 1,0 3-2-16,0 12 3 0,-15 5 0 15,-14 3 3-15,-7 4-5 16,-7-1 7-16,-1-2 9 16,-3 0 9-16,1-4-11 15,5-4-9-15,12-2 1 16,9-4-5-16,12-2-2 16,5-2-5-16,3-8-73 15,0-4-371-15</inkml:trace>
  <inkml:trace contextRef="#ctx0" brushRef="#br0" timeOffset="121864.6072">2627 11639 476 0,'0'0'59'0,"0"0"-46"16,0 0 43-16,0 0-18 0,0 0-31 15,0 0 4 1,25-3 19-16,-3 12-8 0,7 6 18 15,9 0-16-15,10 0-8 16,13 3-12-16,4-4 0 16,4 0-3-16,2-4-2 15,-2-3-5-15,-9 1-73 16,-15-2-55-16,-18-2-120 16</inkml:trace>
  <inkml:trace contextRef="#ctx0" brushRef="#br0" timeOffset="122484.921">2982 11512 161 0,'0'0'190'0,"0"0"-132"0,0 0 22 16,0 0 11-16,0 0-51 16,0 0-14-16,-41-4 0 15,39 4-17-15,2 0-9 16,0 4 5-16,0 10-4 16,0-4 0-16,7 2 8 15,8-2 2-15,10 0 10 16,2 2-6-16,6 4-6 15,7 4-9-15,7 3 9 16,4-2-9-16,-2 0 0 16,-9-6-1-16,-9-4-2 15,-12-4 1-15,-11-4-10 0,-4-2 10 16,-4-1 2-16,0 0 5 16,0 0 13-16,0 0-6 15,-19 0-11-15,-10 11-1 16,-10 6 1-16,-7 6 1 15,-5 2-2-15,4 4 5 16,2-1 2-16,11 2 2 16,9-4-6-16,11-2-2 15,8-5-2-15,6-2 0 16,0-7-20-16,0-8-172 16</inkml:trace>
  <inkml:trace contextRef="#ctx0" brushRef="#br0" timeOffset="126709.1476">19563 10748 460 0,'0'0'98'0,"0"0"-38"15,0 0 17-15,0 0 15 16,0 0-15-16,0 0-42 16,0 0-8-16,10-24-10 15,-8 12 14-15,2 1-4 16,-4-2-4-16,0-6-6 16,-4 4-5-16,-17-2-9 15,-8 6 1-15,-9 0-4 16,-5 7 0-16,-5 4-5 0,-1 0 5 15,4 11 0-15,7 11-3 16,9 6 3-16,11 1 0 16,10 6-2-16,8-6-1 15,0 2-1-15,0-9 3 16,19-7-2-16,8-3 3 16,2-11 1-16,2-1 0 15,1 0 2-15,-3-14 4 16,-5-6 2-16,-1-6-4 15,-6-4 3-15,-1-2 0 16,-3-6-8-16,-2 0 0 16,-2-5 1-16,-2 2 0 0,-1-2-2 15,3 5 0-15,1 4-5 16,-2 11 3 0,-1 4 3-16,-1 9 0 0,-4 4 1 15,4 2-1-15,-6 2 0 16,0 0-1-16,0 2 1 15,0 0-1-15,0 0-1 16,0 0 2-16,0 0-1 16,-6 12-3-16,-9 16 2 15,-1 16 0-15,-1 10 2 16,6 8 0-16,6 3 0 16,5-3 0-16,0-7 0 15,0-8 1-15,5-11-2 0,8-9 2 16,-2-14-2-16,-4-2 1 15,-4-10 0-15,-3 2 2 16,0-3 0-16,0 0-2 16,-27 0-19-16,-7 0-174 15</inkml:trace>
  <inkml:trace contextRef="#ctx0" brushRef="#br0" timeOffset="133578.6233">19932 10331 819 0,'0'0'5'16,"0"0"17"-16,0 0 21 15,0 0 15-15,0 0-35 16,0 0-19-16,0 0 1 15,0-34-4-15,0 34 0 16,0 0-2-16,0 0 2 16,0 0 0-16,0 0 0 15,0 22 0-15,-6 16 0 16,-3 12 3-16,-2 8 8 16,4 6-6-16,1-2-1 15,1-3 2-15,-2-8-5 16,-2-4-1-16,-2-11 2 0,2-6-2 15,0-8 0-15,3-4-1 16,-1-7 1-16,1 2 0 16,1-1-1-16,0-3 0 15,3-1 1-15,2-5-1 16,0 0-1-16,0-2 1 16,0-1 0-16,0 0 1 15,0 0-1-15,0 0 3 16,0 0-1-16,0 0 0 15,0 0-1-15,0 0 2 16,0 0 2-16,0 0 2 16,0 0-3-16,0-7-1 15,0-8-2-15,12 0 5 0,1-4-6 16,2 0 0-16,-1-4 0 16,1 1 0-16,3-4 0 15,-3 4-2-15,3 2 2 16,-4 4 1-16,-1 3-1 15,0 4 0-15,-1 1-4 16,1 4 2-16,7 2-1 16,3 2-2-16,5 0 4 15,1 0-3-15,-2 0 4 16,-5 0-2-16,-1 0-3 16,-6 0 5-16,-6 10-3 15,-2 3 3-15,-7 12-2 0,0 3 1 16,0 2 1-16,0 4 0 15,0-3 0-15,-2-5 0 16,0-1 0-16,2-4 0 16,0-6 1-16,0-2-1 15,0-8 0-15,0-2 0 16,0-3 0-16,0 0 0 16,0 0 2-16,0 0 5 15,0 0 7-15,0 0-3 16,0 0-1-16,0 0-7 15,0 0 3-15,0 0-3 16,0 0-3-16,0-4-9 16,-6-2-101-16,-2-7-494 0</inkml:trace>
  <inkml:trace contextRef="#ctx0" brushRef="#br0" timeOffset="136946.819">3888 10196 658 0,'0'0'46'0,"0"0"-44"16,0 0 54-16,0 0 101 16,0 0-103-16,0 0-18 15,79-100-4-15,-44 48 13 16,7-2-18-16,3 0-13 15,-1 4-10-15,-6 7-4 16,-5 10-13-16,-6 2-75 0,-9 1-147 16</inkml:trace>
  <inkml:trace contextRef="#ctx0" brushRef="#br0" timeOffset="137951.9429">6738 7209 623 0,'0'0'34'0,"0"0"-11"16,0 0-19-16,0 0-2 15,0 0 41-15,0 0-1 16,67 24-13-16,-25-19 7 0,3 0-1 16,8-3-5-1,5 2-13-15,6-2-13 0,6 2 5 16,-1-2-8-16,-2-2-1 15,-11 0-4-15,-17 0-47 16,-12 0-65-16,-18 0-42 16,-9-4-371-16</inkml:trace>
  <inkml:trace contextRef="#ctx0" brushRef="#br0" timeOffset="138326.5985">7233 7048 366 0,'0'0'34'0,"0"0"-14"16,0 0-17-16,0 0 1 15,0 0 8-15,0 0 41 16,29 12-6-16,-5-2-5 16,7 4 0-16,3 1-6 15,-8 3-5-15,-3 2-15 16,-13 3-11-16,-4 2-2 16,-6 3 0-16,0-3 4 0,-8 2-4 15,-16-1 9-15,-7 0 6 16,-7-2-4-16,0 2-8 15,-2-3 0-15,9-2-6 16,6 1-2-16,7 0 0 16,12-7-138-16</inkml:trace>
  <inkml:trace contextRef="#ctx0" brushRef="#br0" timeOffset="144241.7306">5475 9450 340 0,'0'0'37'0,"0"0"18"16,0 0-29-16,0 0 21 0,-120-22-30 16,91 22 1-1,0 0 7-15,0 0 3 0,2-3 7 16,2-4 15-16,3 2-11 16,2-1 0-16,2 2-17 15,-4 1-5-15,-3 3-10 16,-8 0-6-16,-6 0-1 15,-2 0 2-15,-4 4-2 16,-2 2 0-16,3-2 1 16,-1-1 2-16,5 1-2 15,2 0 0-15,3-1 1 16,-4 5 5-16,-3 1 0 16,-3 3-7-16,-3 2 1 15,-4-2-1-15,2 2 0 0,-2-1 0 16,-4 2 3-16,0-1-3 15,0 4 4-15,-1 2-4 16,1 0 0-16,-2 5 2 16,2-4 4-16,3 1-4 15,0 3 0-15,-1-2 5 16,-2 3-4-16,-2 2-1 16,-2 2-2-16,4 2 1 15,4 0-2-15,4 3 2 16,4-2-1-16,-1 3 0 15,3 6-1-15,-3-1 1 16,1 5 0-16,0 0 0 16,-1-1 1-16,3-1-1 0,6-4 0 15,5 4 0 1,0 2 0-16,4 2 0 0,-2 4 0 16,2 6 0-16,-2 3-1 15,4 3 1-15,1-5 2 16,2 2-2-16,-3-7-1 15,3-2 1-15,-1-2-1 16,2-1 2-16,-2-2-1 16,5 2 3-16,1 1-2 15,3 6-1-15,5 8 1 16,3 3 2-16,3 2 4 16,3 4-1-16,0 1 1 0,0 2 2 15,0-4-6 1,0-3 4-16,3-9-5 0,3-2 16 15,-2-6 0-15,3 0-3 16,0 3 0-16,0-2-7 16,4 2 5-16,2 7 0 15,5 2 5-15,0 4-6 16,4 6-6-16,0 1 8 16,5 1-13-16,2 0 8 15,0-8-9-15,0-4 4 16,-2-4 1-16,-2-7-2 15,-5-3-2-15,4-10 0 16,3-2 12-16,2 0 4 0,4-2-3 16,5 5-14-1,5-2 8-15,-2 2 3 0,6 4-4 16,0 4 8-16,2 5-14 16,4 4 3-16,3 0-1 15,2-2-3-15,4-8-1 16,-1-10 1-16,-5-6 2 15,-4-4-2-15,-2-2 7 16,-5-1-7-16,-3-5 1 16,-5-2 0-16,3-2 1 15,8-2 1-15,3-4 4 16,7 0-6-16,7 0 7 0,10-1-2 16,6 6-5-1,3 1-1-15,-4 0 7 0,-5 4-7 16,-5-4-2-16,-5-4 2 15,-3-1 0-15,-2-8 3 16,3-3-5-16,3 0 2 16,1 0 0-16,-2-3 2 15,-5-8 2-15,-2 1-4 16,-3 0 1-16,6-4 0 16,3 0-1-16,5-4-1 15,-2 2 1-15,-5-1 0 16,-2 2 2-16,-4-2-4 15,0 0-1-15,2-4-4 16,3 4 4-16,-1-2-9 16,-1 0 9-16,-5 2 1 0,2-2 0 15,-1-2-6 1,-1 1 8-16,-3 0 3 0,0 3-3 16,-1-4 5-16,3-1-6 15,5-2 2-15,2 0 0 16,0 2-1-16,-4-2-5 15,-5 4 5-15,-9 0 1 16,-6-4 2-16,-1-3-6 16,2-6 5-16,3-6-2 15,2-2 2-15,3 1-2 16,-5 3 1-16,-5 1-1 16,-6 4 0-16,-6 0-20 15,-4 0 14-15,-3-2 6 16,-5 0 3-16,1-5-1 0,-4-4-2 15,3-1-1-15,1-3-3 16,-1 3 3-16,-1 2-3 16,2 0 0-16,-5 4-4 15,6-6 6-15,-4 0-3 16,4-9 5-16,3-4 2 16,1-10-2-16,6-8 0 15,4-4-4-15,4-3 2 16,0 4-1-16,-8 5 3 15,-10 9 4-15,-13 6-4 16,0 0-4-16,-5-2-2 0,-17-4-7 16,-3-5 5-1,4-1 4-15,-4 0-1 0,7-8 2 16,3-5-7-16,-2-1 10 16,5-1 2-16,-5 12-2 15,-4 7 4-15,-8 8-3 16,-2 3 1-16,-10 5-1 15,3 2-1-15,3-2 0 16,-1 2-2-16,3-3 2 16,2-1 1-16,0 0-1 15,-1 4 0-15,-1 2-1 16,-6 6 2-16,0 0-2 16,-6 6 1-16,0 2 0 15,3 4 0-15,-1 2 1 0,6-2-2 16,-1-3 2-1,5-3 1-15,-1-6-2 0,1-1 0 16,0-4 0-16,-4 1-1 16,4 6 1-16,-3 4 0 15,3 6 0-15,0 4 0 16,-5 5 0-16,-3-1 0 16,-5 2 0-16,-1 2 1 15,3-4 1-15,2 0-4 16,3-3 1-16,6-2 1 15,2-1 4-15,7-3-4 16,-3 2 0-16,0-1 0 16,-4 2 0-16,-5 2 0 0,-2 4-3 15,-4 2 3 1,-8 1 0-16,-4 2 1 0,-4-2 2 16,-5-1-6-16,1-1 3 15,2-4 0-15,2 1-1 16,6 6 1-16,1 4-1 15,6 7 0-15,8 2 1 16,1 3 0-16,9 0-1 16,7 0 1-16,5 12-1 15,5 2-12-15,8 1-52 16,2-4-35-16,6-7-105 16,27-4-150-16</inkml:trace>
  <inkml:trace contextRef="#ctx0" brushRef="#br0" timeOffset="149920.2273">20597 10321 467 0,'0'0'218'0,"0"0"-157"16,0 0-3-16,0 0 39 15,0 0-37-15,0 0-17 16,0 0-23-16,-14-22-3 16,14 22-2-16,0 0-1 15,0 0-8-15,0 0-4 16,0 0-1-16,0 18 0 15,0 16-2-15,-2 12 2 16,-5 10 1-16,-3 2 0 16,-2 2 1-16,1-2-3 0,-1-3-1 15,1-10 1 1,3-3 0-16,-3-12-2 0,8-7-3 16,-1-8-5-16,-1-4-8 15,3-7 7-15,0 0 5 16,2-4-2-16,0 0 2 15,0 0 4-15,0 0 1 16,0 0-2-16,0-2-6 16,0-9 6-16,2-2-3 15,5-3 6-15,0 0-2 16,8-2 2-16,-2 0-20 16,1 0-3-16,-3-2 4 0,1 2 14 15,-6 0 4 1,-2 0 0-16,1 4 1 0,-1 4 0 15,6-2 1-15,3 2-2 16,7 2 1-16,4 0-4 16,7-1 2-16,2 5 2 15,6-2-3-15,-4 2 3 16,-1 4 4-16,-8 0-3 16,-6 0 0-16,-6 0 1 15,-1 0 0-15,3 14 0 16,-1 3-2-16,5 2 5 15,-1 3 1-15,-4 1-4 16,-7 2-1-16,-6-5 0 16,-2 5 3-16,0-2 0 15,-6-2-3-15,-11-3 3 0,-4 0-3 16,-1-2 1-16,-5-4 1 16,-2-1 1-16,-2-5-3 15,0-1 0-15,1-1 2 16,5 0-3-16,0-4 2 15,-2 0-2-15,2 0 1 16,-2 0-1-16,6 0 3 16,1 0-2-16,-1 0-1 15,6 0 6-15,-1 0-6 16,5-4 10-16,3-1 5 0,0 1 3 16,4-1-2-1,-1-2 3-15,3 2-10 0,-2-1-9 16,-2 0-1-16,-4 0-31 15,-1-3-186-15</inkml:trace>
  <inkml:trace contextRef="#ctx0" brushRef="#br0" timeOffset="157198.7735">11063 9551 378 0,'0'0'3'0,"0"0"-1"16,0 0-1-16,0 0 4 15,0 0-4-15,0 0-1 16,0 0 42-16,12-16 55 16,-2 10-75-16,3-2-10 15,7-3-3-15,5 0-2 16,4-2-5-16,5-2-2 15,5 1-2-15,3 2-7 16,-3 2-35-16,-4 1-1 16,-13 5-93-16</inkml:trace>
  <inkml:trace contextRef="#ctx0" brushRef="#br0" timeOffset="162522.9165">11105 9537 546 0,'0'0'50'0,"0"0"-31"16,0 0 67-16,0 0-18 15,0 0-44-15,0 0-13 16,0 0 6-16,7-36 26 15,10 28-29-15,10-4 0 16,13-4 2-16,11 0-2 0,10-2 25 16,3 0-10-1,1-1-27-15,-12 3 0 0,-13 2-2 16,-15 8 1-16,-14 6-2 16,-11 0-29-16,-5 5-61 15,-26 10-37-15,-11 3-141 16</inkml:trace>
  <inkml:trace contextRef="#ctx0" brushRef="#br0" timeOffset="162928.1665">11176 9314 623 0,'0'0'69'16,"0"0"-61"-16,0 0-1 15,0 0 61-15,-66 117-26 16,39-74-31-16,2 0 1 16,5-9-2-16,5-8-3 0,5-8-1 15,10-8-4 1,0-5-2-16,0-2 5 0,25-3 2 16,12 0 6-16,15 0-2 15,8 0-2-15,7 0-4 16,3 0-5-16,-8 0-8 15,-9 2-120-15,-20 6-282 16</inkml:trace>
  <inkml:trace contextRef="#ctx0" brushRef="#br0" timeOffset="177048.0803">21281 10878 173 0,'0'0'374'0,"0"0"-365"0,0 0-6 15,0 0-2-15,0 0 9 16,0 0 21-16,0 0-28 16,0 0 18-16,100-42 2 15,-86 35 1-15,-1-2-3 16,0-1 33-16,5-3-44 16,0 2 10-16,-1-3 3 15,4 0-10-15,-6 0-5 16,1-1-1-16,-8 2 30 15,-2-2-1-15,-1 2-5 16,-2 3-23-16,0-3 0 16,-1 6 8-16,-2-1-10 15,0 2-3-15,0 4-1 0,-13-3 2 16,-8 4-3-16,-3 1-2 16,-5 0 1-16,-3 0 0 15,-1 1 1-15,0 13-1 16,-1 7 1-16,1 3-1 15,1 4 0-15,10 4-1 16,4-2 0-16,12 2 0 16,6 0 1-16,0-4-4 15,0-2 4-15,9 0-2 16,9-6 2-16,6 1-2 16,3-6 2-16,6-4 0 15,5-4 2-15,2-1 6 16,-2-3-7-16,0-3 1 0,-4 0 1 15,-3 0 2-15,2 0-3 16,-4-9 0-16,2-2 10 16,-4-7-5-16,-5 0-5 15,-6 0 13-15,-3 1-5 16,-7 3 7-16,-3 2 10 16,-3 4-9-16,0 2-4 15,0 2-13-15,-7 4-2 16,-17 0-14-16,-7 0-63 15,-3 0-119-15,2 0-392 0</inkml:trace>
  <inkml:trace contextRef="#ctx0" brushRef="#br0" timeOffset="183596.185">21913 11001 404 0,'0'0'92'0,"0"0"-85"16,0 0 21-16,0 0 45 16,0 0-2-16,0 0-27 15,0 0 6-15,0 0-9 16,0 0-3-16,0 0 0 16,0 0-14-16,0 0-5 15,0 0-3-15,0 0 1 0,0 0 2 16,0 0-2-16,0-2 3 15,16-4-8-15,4-6-2 16,2-1 0-16,3-1-2 16,2-4-8-16,-3 3 1 15,1-6 1-15,-8-1 4 16,-3-2-5-16,-7-6 6 16,-5-4-4-16,-2-2 0 15,0 4 2-15,0 6-4 16,-5 10 0-16,-4 8 1 15,5 4-1-15,1 1-1 16,1 3 0-16,0 0 0 16,-2 0-2-16,-3 17 2 15,-2 9-6-15,2 5 5 0,1 5 0 16,1 1 1-16,1 3 1 16,4-2 0-16,0-2-1 15,0-1 0-15,15-7 0 16,8-7 0-16,-1-2 0 15,-2-9 1-15,-4-3 3 16,-3-2-4-16,-7-5 1 16,-6 0-1-16,0 0-17 15,-17-18-98-15,-10-12-225 16</inkml:trace>
  <inkml:trace contextRef="#ctx0" brushRef="#br0" timeOffset="183970.1968">21891 10291 535 0,'0'0'27'0,"0"0"-21"16,0 0 53-16,0 0 31 16,0 0-19-16,0 0-21 0,18 12 21 15,-2-6-18-15,3 0-20 16,1-2 1-16,-3 0-23 16,-8-2-6-16,-5-2 1 15,-4 0 2-15,0 0 3 16,0 0-1-16,-9 0-8 15,-12 0-2-15,-1 0 0 16,7 0 0-16,3 0-1 16,6 4 0-16,-1 9-29 15,-1-2-99-15,-4-7-303 16</inkml:trace>
  <inkml:trace contextRef="#ctx0" brushRef="#br0" timeOffset="189544.0875">7073 7337 825 0,'0'0'0'0,"0"0"-5"16,0 0-4-16,-77 124 1 16,71-98 3-16,2 0 1 15,-6-4-18-15,3-3-44 16,5-8 22-16,0-4-11 15,2-7-94-15</inkml:trace>
  <inkml:trace contextRef="#ctx0" brushRef="#br0" timeOffset="189759.4172">7208 7095 315 0,'0'0'63'16,"0"0"15"-16,-112 158 10 15,85-98-46-15,6-2-25 16,3-2-13-16,5-6-3 16,3-8-1-16,10-11-1 15,0-21-237-15</inkml:trace>
  <inkml:trace contextRef="#ctx0" brushRef="#br0" timeOffset="190989.1557">11167 4453 270 0,'0'0'93'0,"0"0"-46"16,0 0 4-16,0 0 16 15,0 0-36-15,0 0-16 16,-33-18 15-16,33 17-3 16,0 1-9-16,0 0-4 15,0 0 4-15,0 0-12 16,13 0-1-16,25 0 0 15,18 0 13-15,19 0-9 16,12 0-4-16,3 0 5 0,-12 0-8 16,-21 0-2-1,-18 3-1-15,-18-1-38 0,-9-2-45 16,-5 0-111-16,-7 0-107 16</inkml:trace>
  <inkml:trace contextRef="#ctx0" brushRef="#br0" timeOffset="191328.3959">11499 4279 315 0,'0'0'49'15,"0"0"3"-15,0 0 76 16,0 0-103-16,0 0-6 0,0 0-4 15,29-54-8-15,-11 52-3 16,0 2 3-16,0 0-4 16,2 0 0-16,2 0-1 15,7 11 12-15,2 6-7 16,0 3-2-16,-4 4 4 16,-7 0-8-16,-9 0 1 15,-4-2 0-15,-5-4 0 16,-2 0-1-16,0-1 6 15,-11 0-4-15,-16 4 2 16,-4 0-4-16,-4 4-1 16,-1 1 0-16,1-7-93 0</inkml:trace>
  <inkml:trace contextRef="#ctx0" brushRef="#br0" timeOffset="199036.9745">22773 10888 104 0,'0'0'229'0,"0"0"-209"15,0 0 19-15,0 0 34 16,0 0 25-16,0 0-34 16,0 0-3-16,0 0-3 15,68-6 24-15,-66 1-29 0,0-4-26 16,0 1 15-1,0 2-20-15,0-2-4 0,-2 2-1 16,0-2-3-16,0 0-6 16,0-2 1-16,0-3 1 15,0 0 6-15,0-3-9 16,0-2-2-16,-13 0-1 16,-5-2 0-16,-4 1-2 15,-5 4-1-15,-2 5-1 16,-7 7 0-16,-3 3-1 15,-7 0 1-15,2 3-3 16,0 15 3-16,3 0 0 16,10 3-1-16,4 4 0 15,10 1 0-15,5 2-3 0,6 3 2 16,4-6-1 0,2-3-8-16,0-5 1 0,0-3-2 15,14-5-1-15,5 0-15 16,4-8 12-16,3-1 8 15,6 0-2-15,-1 0-1 16,2-4-1-16,5-10-9 16,-3-1 2-16,4-6 11 15,-8-1 6-15,-3 1 2 16,-7-4 0-16,-3-1 1 16,-5 3 0-16,-1 4 4 15,-4 0-5-15,-1 8 0 16,-1 3 4-16,-4 1 8 0,3 6 0 15,-2-2-2 1,-3 3-6-16,0 0-2 0,0 0-2 16,0 3-8-16,0 13 8 15,0 4 2-15,2 4-1 16,0 4-1-16,0-2 1 16,0 2 0-16,3 1-1 15,1-4-1-15,1 4 1 16,4-5 1-16,2-1 0 15,8-2-1-15,3-6 0 16,2-2 3-16,1-8 0 16,4-2 1-16,-2-3-4 15,-2 0 0-15,0 0 8 16,-4-4-7-16,-6-8 0 16,-5 0 0-16,-4 0 6 0,-8 1-7 15,0 1-1-15,0 0-33 16,0-2-125-16,-6-2-367 15</inkml:trace>
  <inkml:trace contextRef="#ctx0" brushRef="#br0" timeOffset="205583.2614">17489 7227 415 0,'0'0'217'15,"0"0"-217"-15,0 0-4 16,0 0-18-16,0 0 20 16,118-41 4-16,-76 28 9 15,-7-3-8-15,-1 0 0 16,-1-3 3-16,0 2 2 16,8 0-6-16,1 2 3 15,10 1-3-15,4-1 0 16,-6 3-2-16,-3 0 1 0,-15 6-1 15,-15 2-1 1,-13 4 1-16,-4 0-6 0,-4 0-15 16,-25 10-42-16,-9-2-352 15</inkml:trace>
  <inkml:trace contextRef="#ctx0" brushRef="#br0" timeOffset="206059.127">17726 6883 551 0,'0'0'65'0,"0"0"-64"16,0 0-1-16,0 0 0 15,0 0 1-15,-77 117 1 16,52-85 12-16,0 0 3 15,2 0 3-15,0-1-9 0,3-1 8 16,0-1-8-16,2 0-2 16,2-6-3-16,5-3-3 15,5-4-2-15,4-1 0 16,2-5 4-16,0 0-3 16,0 0-1-16,10 2 7 15,15-2-2-15,11-2 4 16,9 0-9-16,5 2-1 15,6 2-1-15,-2-1-77 16,-8-4-258-16</inkml:trace>
  <inkml:trace contextRef="#ctx0" brushRef="#br0" timeOffset="225331.3959">14628 9685 22 0,'0'0'725'0,"0"0"-674"16,0 0-43-16,0 0 19 16,0 0 82-16,0 0-84 15,0 0-23-15,0 0 3 16,-67-39 7-16,65 38 5 15,2-1-2-15,-4 0 6 16,3 0 18-16,1 0-13 16,0-2-9-16,0-2-3 15,20 1-10-15,22-4 1 16,10 1-5-16,8 2 1 16,2 0 0-16,0 0-1 0,-6 2-1 15,-12-1-1-15,-10 4-12 16,-7-2 2-16,-7 2-11 15,-2-1-7-15,-7 2-17 16,-7-2-19-16,-1 0-58 16,-3-4 3-16,0-6-125 15</inkml:trace>
  <inkml:trace contextRef="#ctx0" brushRef="#br0" timeOffset="225699.6797">14886 9371 289 0,'0'0'178'15,"0"0"-127"-15,0 0 24 16,0 0 7-16,0 0-45 16,0 0-32-16,-17-17-5 15,21 17 0-15,4 4 6 16,3 6 1-16,3 4 2 15,1 3 12-15,6-2-2 16,3 2-6-16,8-3-1 16,0-2 3-16,4-1 1 15,-2 2 2-15,-5 0-10 16,-7 2-4-16,-11 2-1 0,-11 2-1 16,0 3 6-1,-15 4 0-15,-16 0-2 0,-3 0-6 16,-2-4 2-16,0 1-2 15,1-6 2-15,6 2-1 16,4-3-1-16,12-5-50 16,7-6-148-16</inkml:trace>
  <inkml:trace contextRef="#ctx0" brushRef="#br0" timeOffset="236874.6286">23612 10640 645 0,'0'0'112'16,"0"0"-84"0,0 0-12-16,0 0 2 0,0 0 33 15,0 0-37-15,0 0 2 16,93-72 15-16,-82 59-3 15,-5-3-7-15,1 0 0 16,-5 0-4-16,-2 0 5 16,0 0-14-16,0 0-4 15,-2 2 3-15,-15 2-7 16,-6 6 0-16,-8 2 0 16,-5 4 0-16,-1 0 0 15,3 0-1-15,8 4 0 16,6 12 1-16,8 6-1 15,5 8-2-15,3 10-3 16,4 11 4-16,0 5 2 0,0 6-2 16,-3 2 2-16,-5 7-1 15,-5-3 2-15,-3 0-2 16,-3-4 1-16,2-8-1 16,1 0 2-16,3-6 2 15,2-2-3-15,4-2 1 16,5-4-1-16,2-1 5 15,0-5-3-15,0-4 0 16,0-6 0-16,-4-6-1 16,-5-5-1-16,-3-8 0 15,1-1-1-15,3-6-10 16,-1 0-33-16,2-10-79 0,2-22-103 16,3-6-347-1</inkml:trace>
  <inkml:trace contextRef="#ctx0" brushRef="#br0" timeOffset="237176.6705">23061 11053 618 0,'0'0'60'16,"0"0"25"-16,0 0-5 15,0 0-21-15,0 0-26 0,123-54-6 16,-85 48 3 0,13-1-9-16,2 2 1 0,3-4-4 15,4 4-5-15,2-1-4 16,-2-2-1-16,-4 1-7 16,-5 1 2-16,-8 2-3 15,-14 3-1-15,-12-2-2 16,-10 1 3-16,-7-2-53 15,0 3-38-15,-18-7-153 16</inkml:trace>
  <inkml:trace contextRef="#ctx0" brushRef="#br0" timeOffset="244770.7592">24070 10700 118 0,'0'0'303'0,"0"0"-231"16,0 0 7-16,0 0-17 16,0 0 10-16,0 0-11 15,0 0-19-15,11-9-1 16,-11 9-11-16,0-1-7 16,0 1-9-16,0 0-5 15,0 0 5-15,3 0-6 16,1 0-7-16,5 1 0 15,2 16 2-15,2 4 6 0,1 8 1 16,-3 5-1-16,0 7-5 16,-5 4-2-16,-6 5 2 15,0-1-3-15,0-1 0 16,-21-6 2-16,-4-6-3 16,-4-8 7-16,2-4-7 15,4-6 2-15,4-2 2 16,3-2 0-16,3-4-2 15,2 0-1-15,4-2 3 16,-2 2 0-16,1 0-3 16,-6 1 1-16,-4-4 0 15,0 2 0-15,-4-6-1 16,-2-3 1-16,-1 0-2 16,0 0 0-16,3-6-19 0,7-14-30 15,5-12-125-15,6-10-208 16</inkml:trace>
  <inkml:trace contextRef="#ctx0" brushRef="#br0" timeOffset="245162.7053">24128 10313 685 0,'0'0'107'0,"0"0"-8"0,0 0-27 15,0 0-3 1,0 0 6-16,0 0-36 0,41-44-25 16,-41 44-8-16,0 0-6 15,0 0-5-15,-12 14-42 16,-22 8-26-16,-8-6-131 15</inkml:trace>
  <inkml:trace contextRef="#ctx0" brushRef="#br0" timeOffset="247756.8338">14781 9807 244 0,'0'0'67'16,"0"0"-41"-16,0 0-12 15,90-120 3-15,-67 82-4 16,2-2-12-16,2-4-1 16,4-2 0-16,2-5-1 15,3 1-4-15,0 6-9 16,-7 6-5-16,-11 12 12 16,-16 12 7-16,-2 14 46 15,-2 0-24-15,-23 4-22 16,-4 20 2-16,-4 4 8 15,-4 5 2-15,3-1 14 0,0-3 14 16,7-3-23 0,7-5 12-16,7-9-11 0,7-4-2 15,4-6-10-15,2-2 1 16,0 0 19-16,0 0 47 16,0-6 8-16,10-14-63 15,13-2-18-15,2-4 4 16,3-2-5-16,3 3 2 15,-7 8 2-15,-7 4-3 16,-14 13-1-16,-3 0-9 16,-15 23 6-16,-19 10 4 15,-5 14 1-15,-1-1-1 0,7 2-1 16,6-2-16 0,6-2-32-16,13-8-51 0,5-8-180 15</inkml:trace>
  <inkml:trace contextRef="#ctx0" brushRef="#br0" timeOffset="251704.5986">17645 7321 294 0,'0'0'49'0,"0"0"-39"15,0 0 7-15,0 0 11 0,0 0 35 16,0 0 14-16,0 0-2 16,0 10-2-16,0-10-11 15,0 0-14-15,0 0-15 16,0 0-6-16,6 0-20 15,10-10-5-15,4 0 3 16,6-4-5-16,6-4-2 16,5-3 2-16,4-2 3 15,5-3-2-15,6-1-1 16,4-1 0-16,1-2 0 16,-6 5 0-16,-9-1-1 15,-13 7 0-15,-10 9 1 16,-13 3 0-16,-6 5 0 15,0 2 0-15,-4 0-30 16,-19 0-15-16,-4 2-20 0,-1 7-69 16,-3-3-122-16</inkml:trace>
  <inkml:trace contextRef="#ctx0" brushRef="#br0" timeOffset="252265.1925">17736 6922 492 0,'0'0'47'0,"0"0"10"16,0 0-25-16,0 0 35 16,0 0-50-16,0 0-15 15,-10 20 1-15,-5 10-3 16,-7 6 9-16,-3 4-3 15,-1 4 7-15,-3-1 2 0,4-5 2 16,7-5-5-16,5-2-9 16,5-5-2-16,-2 0 1 15,1-2-1-15,-1 0 0 16,-2-2 2-16,-1 0-3 16,1-2 1-16,6-2 0 15,6 0-1-15,0-4 0 16,4 0 1-16,32-4 5 15,8-6 5-15,10-4 4 16,9 0-12-16,1 0 4 16,3-2 3-16,-5-8-5 15,-8 2-5-15,-19 3 0 16,-12 0 0-16,-10 3 0 16,-9 2-1-16,0 0-22 0,-4 0-41 15,0 0-119-15</inkml:trace>
  <inkml:trace contextRef="#ctx0" brushRef="#br0" timeOffset="256787.3623">24794 10684 525 0,'0'0'20'16,"0"0"5"-16,0 0 36 16,0 0 14-16,0 0-24 15,0 0-8-15,0 0 12 16,0-38 0-16,0 32-3 15,0 2-29-15,0-3-1 16,0 4-10-16,0-1-6 16,-4 1-5-16,-12 3 3 0,1 0-4 15,-7 0-1 1,3 0 0-16,0 0 1 0,-2 7-2 16,-1 3 2-16,0 4 0 15,-3 0-1-15,3 4-2 16,-3 4 5-16,4 0-4 15,0 0 2-15,3 1-2 16,5 0 2-16,0-1-1 16,6 1 1-16,0-4-2 15,5 1 2-15,2-2 0 16,0 3-3-16,0-2 3 16,0 2 0-16,0-1-1 15,6-3 1-15,6 2 0 16,1-3 0-16,1 0-4 15,-1 0 4-15,0-4-2 0,1-2 2 16,3-2 0 0,3 0-1-16,5-2 1 0,4-2 0 15,2 0 0-15,1-3 0 16,-1 2 0-16,-4-3 1 16,-3 0-1-16,0 0 0 15,3 0-1-15,-2 0 1 16,6 0 0-16,-4 0 2 15,-3-3-2-15,-2-4 0 16,-6-1 0-16,-3-2 2 16,-3 2 4-16,-6 2 4 15,-2 0 3-15,-2 0-1 16,0 2-8-16,0 0 1 0,0 0-4 16,0-2 2-16,-2 0-3 15,-10 2-10-15,-3-1-42 16,-3-4-116-16,1-8-491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9T04:32:15.41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19656 3288 765 0,'0'0'19'0,"0"0"56"15,0 0-43-15,0 0 6 16,0 0 41-16,0 0-47 16,0 0-24-16,-8-78 0 0,8 78-5 15,0 0-1 1,0 0 5-16,0 0 4 0,-3 0-11 16,3 14 0-16,0 18 0 15,0 13 0-15,0 6 5 16,0 6-4-16,0 3 0 15,0 5 0-15,-2 0-2 16,-5-2-4-16,-4-5-41 16,-4-11-21-16,-1-8-79 15,1-11-45-15,-1-12-258 16</inkml:trace>
  <inkml:trace contextRef="#ctx0" brushRef="#br0" timeOffset="338.5455">19596 3298 727 0,'0'0'10'0,"0"0"-10"15,0 0 9-15,2-113-7 16,19 100 47-16,1 5-35 15,4 6-7-15,8 2-6 16,0 0 0-16,1 6 6 16,-2 14 4-16,-4 8 17 15,-9 6-1-15,-8 3-20 0,-8 0 2 16,-4 2-5 0,0-4 4-16,-27-3-2 0,-13-1-1 15,-11-3 3-15,-5-4-6 16,3-4-2-16,6-7-9 15,13-6-32-15,12-5-73 16,15-2-75-16</inkml:trace>
  <inkml:trace contextRef="#ctx0" brushRef="#br0" timeOffset="1020.5354">20024 3449 589 0,'0'0'48'15,"0"0"-47"-15,0 0 5 16,0 0-5-16,0 0 29 16,0 0 1-16,93 110-15 15,-88-68-15-15,-5-2 10 0,0 1-1 16,-11-3-4-16,-12-11-4 16,-3-4 6-16,-1-9 4 15,3-6 17-15,4-8-11 16,1 0 29-16,11 0-12 15,1-3 12-15,7-16-11 16,0-8-4-16,0-5-32 16,11-1 16-16,9 1-15 15,7-7 6-15,13 3-2 16,14-1-3-16,10 0 2 16,7 6-2-16,-7 8-2 15,-9 9 0-15,-16 6-1 0,-16 4-1 16,-12 4-3-16,-4 0-10 15,-5 0 5-15,-2 0 7 16,2 0 3-16,-2 0 0 16,0 0 2-16,0 0 0 15,-16 0-1-15,-15 0-1 16,-2 0-2-16,-1 12 2 16,3 6 0-16,7 6 0 15,11 6 0-15,8 3-2 16,5 4 1-16,9-1 1 15,20-6 0-15,9-5 1 16,1-9 0-16,7-10 1 16,-7-2 1-16,-3-4 1 0,-9 0-3 15,-9 0-1-15,-7 0-56 16,-5-3-96-16,0-7-141 16</inkml:trace>
  <inkml:trace contextRef="#ctx0" brushRef="#br0" timeOffset="1688.9227">20755 3487 660 0,'0'0'79'16,"0"0"-8"-16,0 0-61 15,0 0 1-15,0 0-8 16,0 0-2-16,-41 62 7 16,41-33 6-16,0-6 4 15,0-1-7-15,16-4 4 16,9-6-5-16,6-3 9 16,5-9-7-16,1 0 0 15,1-3 1-15,-2-17-5 16,-12-2 2-16,-12-6-9 15,-12-2 10-15,0 0 0 16,-33 2-7-16,-15 4-4 16,0 10-3-16,-4 6-5 0,12 4 8 15,14 4 0 1,14 0 3-16,12 0-3 0,0 0-15 16,27 0-17-16,19 0 17 15,13 0 10-15,8 0-16 16,-3 0-5-16,-10-8 6 15,-10-1 14-15,-19 5 1 16,-14 4 3-16,-7 0 1 16,-4 0 1-16,0 4 1 15,0 19 11-15,0 5 2 16,0 4-9-16,0 2-2 16,7-6 3-16,6-2-6 15,-4-4 1-15,1-10 0 16,-6-5-1-16,-2-6 1 0,-2-1-1 15,0 0 5 1,0 0 8-16,0 0 36 0,0 0-13 16,0-12-8-16,0-6-19 15,0-4 30-15,0-6-15 16,17-6-11-16,12-1-11 16,0 8-2-16,0 11-9 15,-4 10-15-15,2 6-54 16,-2 0-94-16,-4 0-81 15</inkml:trace>
  <inkml:trace contextRef="#ctx0" brushRef="#br0" timeOffset="2175.8615">21744 3463 778 0,'0'0'23'0,"0"0"3"15,0 0-25-15,-147-29 35 16,111 29 10-16,9 7-36 16,3 18-9-16,11 6-2 15,6-1-3-15,7 0 4 0,0-4 0 16,11-2-1-16,18-8 1 15,4-6 4-15,5-6-3 16,-2-4 5-16,0-2-2 16,-3-26 9-16,-6-12 17 15,-5-6 0-15,-6-12-25 16,-7-2 18-16,-5-2-12 16,-4 1-11-16,0 14-3 15,-7 10 3-15,-11 15 4 16,7 12 10-16,5 10-11 15,2 0-3-15,4 31-9 16,0 18 2-16,0 13 7 0,8 3 1 16,15-2-1-1,-2 0 2-15,2-9-1 0,-5-10-1 16,-3-12 0-16,-5-8-1 16,-10-4-6-16,0-6-37 15,0-4-106-15,0-6-88 16</inkml:trace>
  <inkml:trace contextRef="#ctx0" brushRef="#br0" timeOffset="2512.1939">22043 3633 0 0,'0'0'740'0,"0"0"-674"0,75-108-63 15,-39 70-2-15,-5 4 1 16,-9 8-2-16,-17 6-3 16,-5 8-9-16,-15 6-7 15,-22 2 6-15,-3 4 13 16,3 0 13-16,3 4 26 16,12 16 8-16,7 8-32 15,7 1 6-15,8 3-11 16,0 4 4-16,23-5-6 15,12-5 1-15,13-8 0 16,2-8-8-16,2-8-1 16,-5-2-5-16,-5 0-32 15,-9-10-66-15,-6-12-37 0,-14-6 34 16,-8-8-330-16</inkml:trace>
  <inkml:trace contextRef="#ctx0" brushRef="#br0" timeOffset="2783.1537">22341 3405 551 0,'0'0'174'15,"0"0"-137"-15,0 0-31 16,0 0 2-16,0 0 5 16,0 0 10-16,105 128-5 15,-90-98-14-15,-8-6-2 16,-7-4-2-16,0-6 0 16,0-6 2-16,0-4 3 15,-2-4 2-15,-5 0 29 0,1 0 27 16,1-16-14-1,5-8-2-15,0-10 9 0,15-10-42 16,17 0-9-16,1 3 0 16,3 12 5-16,-10 9-10 15,-5 12 7-15,-13 8-7 16,-3 0-9-16,-2 9-63 16,-3 7-67-16,2-3-140 15</inkml:trace>
  <inkml:trace contextRef="#ctx0" brushRef="#br0" timeOffset="6158.8777">20104 4518 70 0,'0'0'49'0,"0"0"105"15,0 0-109-15,0 0-33 16,0 0-8-16,0 0-1 16,-16-8-2-16,16 8 0 15,-2 0 7-15,2 0 9 16,0 0 26-16,0 0 26 15,0 0-17-15,0 0-13 16,0 0-9-16,0 0 3 16,0-3 1-16,0 2-4 0,0-2-16 15,-2 2-4-15,2-3 9 16,-2 2 38-16,2-2 5 16,-2-3-21-16,0 4 12 15,-1-5-31-15,1 1 21 16,2 1-6-16,0-2-5 15,-2 2 7-15,-1 0-30 16,1-1 6-16,0 3 6 16,2-1-8-16,-2 3-3 15,2 0 8-15,-3 0-6 16,1 2 1-16,2 0-9 16,0 0-2-16,-2 0-2 0,0 15-6 15,-5 18 5 1,1 18 1-16,3 6 0 0,3 2 0 15,0 2 0-15,0-4-2 16,0-7 2-16,3-2-2 16,-1-6-15-16,-2-7-9 15,0-8-22-15,0-8-17 16,0-9 1-16,0-6-48 16,0-4-106-16,0 0-203 15</inkml:trace>
  <inkml:trace contextRef="#ctx0" brushRef="#br0" timeOffset="6652.1117">20082 4457 222 0,'0'0'264'0,"0"0"-164"16,0 0 7-16,0 0-20 16,0 0 31-16,0 0-88 15,0 0 26-15,-11-66-26 0,11 60-14 16,2-2-7-1,22 2-3-15,10 0-6 0,6 4 1 16,14 0 4-16,-1 2-5 16,2 0 1-16,-5 0 2 15,-12 0-2-15,-12 12-1 16,-10 4-9-16,-9 2 4 16,-7 2 5-16,0-1 6 15,-12-4 2-15,-10-1-2 16,-2-4 2-16,-5 3-3 15,0-4 2-15,-4 2-5 16,1-1-1-16,1-3 2 16,2 4-3-16,7-4 2 15,1 4-2-15,8-1-6 16,9 1-5-16,4 0-67 0,0-7-140 16,19-4-543-16</inkml:trace>
  <inkml:trace contextRef="#ctx0" brushRef="#br0" timeOffset="7312.6936">20837 4450 93 0,'0'0'470'0,"0"0"-354"16,0 0-58-16,0 0-12 16,0 0 5-16,0 0-29 15,-5-9-14-15,1 9-7 0,0 22 0 16,-7 13 31 0,-1 6 5-16,4 5-20 0,-2 3-5 15,3-3-5-15,3-2-7 16,0-4 0-16,-3-3 0 15,1-10 1-15,-1-9-1 16,0-5 1-16,3-8 0 16,2-5 2-16,2 0 5 15,0 0 9-15,0 0-3 16,0 0 16-16,0 0 2 16,2 0-26-16,22 0-5 15,14-1 0-15,7-6 0 0,1 3 0 16,-3 2-1-1,-5 1 1-15,-7-2-1 0,-8 3 0 16,-8 0 0-16,-9-1 0 16,-1 1 0-16,-3 0 0 15,-2 0 0-15,0 0 2 16,0 0 8-16,0 0 6 16,0 0-10-16,0 0-3 15,0 0-3-15,0 0-13 16,0-3-65-16,0-2-182 15</inkml:trace>
  <inkml:trace contextRef="#ctx0" brushRef="#br0" timeOffset="7659.7576">21434 4446 730 0,'0'0'82'16,"0"0"-60"-16,0 0-20 0,0 0 13 15,0 0 31-15,0 0-21 16,-29 143-6-16,29-92-8 16,0-2-2-16,0 4-9 15,0-4 0-15,0-7-7 16,-8-6-56-16,-2-10-45 16,2-12-119-16,3-9-261 15</inkml:trace>
  <inkml:trace contextRef="#ctx0" brushRef="#br0" timeOffset="8176.1123">21399 4525 6 0,'0'0'610'0,"0"0"-510"15,0 0-92-15,0 0-3 16,133-90 11-16,-83 85-9 15,5 2 14-15,1 3-11 16,-9 0 19-16,-10 0-2 16,-12 14-18-16,-14 6 6 15,-7 2-3-15,-4 2-3 16,0 3 0-16,-15-1 0 16,-12-4 0-16,-8 0-3 15,-8-2-2-15,-3-4-4 0,-2-3 4 16,4-3 4-1,11-5-8-15,12-3-1 0,13 2 1 16,8 0 0-16,0 2-15 16,0 2 10-16,20 0 4 15,3 2 2-15,7 1-1 16,3 6 1-16,1-2 1 16,2 4 0-16,2 0-2 15,-3-8 0-15,3-1 0 16,-3-4 1-16,-1-4 0 15,0-2 1-15,-10 0 2 16,-8 0-1-16,-5 0-1 16,-7 0 6-16,-2-2 7 15,0 0 23-15,-2 2-3 16,0-4-10-16,0 1-11 0,3-4-14 16,-3 0-10-16,0-2-36 15,0-1-147-15,0-3-451 16</inkml:trace>
  <inkml:trace contextRef="#ctx0" brushRef="#br0" timeOffset="12158.3656">12627 3337 395 0,'0'0'108'0,"0"0"-77"16,0 0 0-16,0 0-21 15,0 0 65-15,0 0-1 16,0 0-59-16,17-42 8 16,-14 38 36-16,-3 0-7 15,0 1 10-15,0 3-33 16,0 0-11-16,0 0-6 16,0 0 3-16,0 0-15 15,0 17 0-15,5 16 0 0,1 15 4 16,3 15 0-16,-5 7 4 15,-2 2-7-15,-2 0 0 16,0-7 2-16,0-11-3 16,0-8-1-16,-8-7 1 15,1-14-4-15,5-5-24 16,2-4-29-16,0-6-62 16,0-6-53-16,0-4-169 15</inkml:trace>
  <inkml:trace contextRef="#ctx0" brushRef="#br0" timeOffset="12586.8639">12399 3695 60 0,'0'0'588'15,"0"0"-577"-15,0 0 4 0,0 0-4 16,0 0 5-16,0 0 1 15,12-16 4-15,10 16 1 16,2 3-4-16,5 14-3 16,0 8 13-16,4 3 3 15,8 4 0-15,-1 1-21 16,2-3-10-16,-3 3 5 16,-6-5-5-16,-9-4 1 15,-8-6 0-15,-10-4-1 16,-6-2-28-16,0-4-36 15,0-4 30-15,-13-4-121 16,-1 0-142-16</inkml:trace>
  <inkml:trace contextRef="#ctx0" brushRef="#br0" timeOffset="12930.8822">12947 3547 569 0,'0'0'80'0,"0"0"-79"15,0 0-1-15,0 0 54 16,0 0-20-16,0 0-25 16,-31 44-2-16,6 15 30 15,0 11-3-15,-7 6-15 16,3-2-1-16,5-6 0 16,3-11-18-16,13-11 1 15,8-9-2-15,0-17-36 16,0-17-149-16</inkml:trace>
  <inkml:trace contextRef="#ctx0" brushRef="#br0" timeOffset="19966.7177">19429 6445 148 0,'0'0'66'16,"0"0"47"-16,0 0-23 16,0 0 52-16,0 0-78 15,0 0 2-15,0 0-16 16,0 2-8-16,0-2-19 16,5-2-22-16,-3-5 3 15,-2 0-4-15,0-2 69 0,0 1-47 16,0-1-11-16,0-4-2 15,4 2 31-15,-2-6-40 16,3-1 4-16,-3 3 6 16,0 2 5-16,-2 1 2 15,0 2-11-15,0 5 7 16,0-4 1-16,0 1-10 16,0 3 1-16,-4 0-3 15,-7 1-1-15,0 0 1 16,-3 2-2-16,-1 2-2 15,-5 0 2-15,-1 0 0 16,-3 0 0-16,0 6 0 16,1 4 0-16,-2 2 0 0,4 5 0 15,-2 2 0 1,3 1-1-16,3 5 1 0,5 1-2 16,3-2 0-16,5 4 2 15,4 0-1-15,0 0-2 16,0-2 0-16,0 0 3 15,0-6 0-15,4-2 0 16,3-2-1-16,1-1-2 16,2-6 3-16,1 1-1 15,3-2 0-15,1-2 1 16,6-2-2-16,3-4 2 16,4 0 1-16,-3 0 4 15,-3 0-2-15,-5-12-3 0,2-6 7 16,-3-2-7-16,-1-4 5 15,1 0-3-15,-3-2 0 16,-2-3-1-16,-2 2 0 16,-2-5 7-16,-3-1-6 15,0 5 2-15,-1 5 0 16,-1 6 0-16,-2 7 3 16,0 9 8-16,0-2 1 15,0 3-8-15,0 0-5 16,0 0-3-16,0 0-3 15,0 0 2-15,0 0-5 16,2 0 1-16,0 4-4 16,3 10 8-16,0 4 0 15,-3 4 1-15,0 6 0 16,0 3 0-16,0-1 1 0,3 4-1 16,-1-2 0-16,3-3-1 15,2 2 1-15,0-7 0 16,1-2-2-16,4-4 4 15,3-4-4-15,2-6 2 16,6-6 0-16,6-2 0 16,4 0 2-16,5-6 9 15,1-8-7-15,-8 0-4 16,-8 2 0-16,-12 6 0 16,-5 2 0-16,-8 2 0 15,0 2 4-15,0 0 0 0,0-2-4 16,0-2-10-1,-4-2-42-15,-2-2 2 0,1-4-112 16,3-1-125-16</inkml:trace>
  <inkml:trace contextRef="#ctx0" brushRef="#br0" timeOffset="38227.8181">19917 5289 379 0,'0'0'86'16,"0"0"-3"-16,0 0-48 16,0 0 23-16,0 0-9 15,0 0-35-15,0 0 19 16,0 0 2-16,-51 0 14 15,51 0 4-15,0 0-14 16,0 0-14-16,0 0 0 16,0 0-10-16,0 0 3 0,0 0-1 15,0 0-3-15,8 0-13 16,17 0 2-16,8 0-1 16,7 0-1-16,5-1-1 15,-3-5 0-15,-1-1-7 16,-10 3-5-16,-13 3-34 15,-10 1-21-15,-8 0-56 16,0 0 24-16,0 0-33 16,-17 0-156-16</inkml:trace>
  <inkml:trace contextRef="#ctx0" brushRef="#br0" timeOffset="38498.1827">19821 5347 590 0,'0'0'12'16,"0"0"-4"-16,0 0 11 15,151-9 68-15,-93 0-56 16,-6 4 19-16,-3 1-25 15,-13 2 7-15,-12 2-17 16,-11 0-11-16,-10 0-4 16,-3 0-25-16,-7 0-66 15,-20 0-55-15,-4 0-465 0</inkml:trace>
  <inkml:trace contextRef="#ctx0" brushRef="#br0" timeOffset="42871.3629">7932 6477 556 0,'0'0'25'0,"0"0"-6"15,0 0-10-15,0 0 54 16,0 0 13-16,0 0-10 16,0 0-43-16,0-39-3 15,0 36 22-15,0 0 0 16,0 3-2-16,0 0-5 16,0 0-16-16,0 5-19 15,0 25-1-15,0 14 1 0,0 8 0 16,0 0 0-1,0-2 0-15,0-8-12 0,0-2-19 16,3-4-31-16,-1-5-19 16,0-9-46-16,-2-11-54 15,0-11-196-15</inkml:trace>
  <inkml:trace contextRef="#ctx0" brushRef="#br0" timeOffset="43225.2314">7783 6667 470 0,'0'0'59'0,"0"0"-16"15,0 0-21-15,0 0 19 16,0 0 30-16,0 0-36 16,-9-8-20-16,9 8-10 15,9 0-2-15,11 0 2 16,7 10-1-16,2 7 7 16,4 2-6-16,0 0-2 15,-2-1-2-15,1-3-1 16,-8 2 0-16,1-5 0 0,-6-2-15 15,-2-3-22 1,-9 1-37-16,-8-1-31 0,0-1-83 16</inkml:trace>
  <inkml:trace contextRef="#ctx0" brushRef="#br0" timeOffset="43546.512">8184 6447 636 0,'0'0'44'0,"0"0"-39"16,0 0-3-16,-62 106 7 15,33-50 11-15,-2-2-10 16,2 5-9-16,2-7-1 16,4-8 0-16,8-6-1 15,3-12-45-15,8-15-244 0</inkml:trace>
  <inkml:trace contextRef="#ctx0" brushRef="#br0" timeOffset="44064.8159">7999 6246 581 0,'0'0'23'0,"0"0"66"0,0 0-55 16,0 0 43-16,0 0-42 15,0 0-35-15,-20 2-2 16,20 36 2-16,0 8 2 16,0 7-2-16,0 0 0 15,4 2-1-15,3-1 0 16,-5-6-75-16,-2-14-183 15</inkml:trace>
  <inkml:trace contextRef="#ctx0" brushRef="#br0" timeOffset="56993.4054">20042 6240 288 0,'0'0'68'0,"0"0"26"16,0 0-3-16,0 0-57 16,0 0 58-16,0 0-15 15,0-102-41-15,0 88 11 0,0 4-9 16,-2-2 4-1,-6-1 26-15,4 6-33 0,0-1-16 16,2 0-5-16,0 3 7 16,2 1-11-16,0 1 15 15,0 3-10-15,0 0-8 16,0 0-2-16,0 0-4 16,0 0-1-16,-3 0 0 15,3 12-10-15,0 22 5 16,0 12 5-16,0 10-1 15,8 5 1-15,4-4-4 16,-3-3 3-16,-2-7 1 0,-5-9 0 16,-2-10-3-1,0-6-3-15,0-8-7 0,0-4-11 16,0-6 16-16,-2-3 4 16,-2-1 2-16,1 0 1 15,3 0 1-15,0 0 0 16,0 0-1-16,0-3-4 15,3-9-10-15,7 2 4 16,-3-1 7-16,0 2 4 16,-2-3 0-16,-1 0-2 15,-2-4-1-15,0 0 1 16,3 1 1-16,-1-1 1 16,5-1 1-16,4 1-1 15,8-5 0-15,4 4-4 16,0 0 3-16,4 4-3 0,-2 0-5 15,-4 3 8-15,-3 4-3 16,1 0-1-16,7 3 4 16,3 3 1-16,6 0-2 15,4 0 2-15,-1 0 1 16,-4 3-1-16,-14 13-2 16,-15 7-4-16,-7 5 1 15,0 4 4-15,-15 1 1 16,-8 0 3-16,-2-7-3 15,3-4 3-15,7-4-1 16,1-4-1-16,5-4 2 16,0-2-3-16,3-4 2 0,-6-4 5 15,-3 0-1 1,-10 0 17-16,-6 0-7 0,-4 0-7 16,1-4 12-16,5-2-1 15,5-2 5-15,1 0-8 16,4 2-2-16,0 0-10 15,4 0-4-15,-1 3-1 16,3 3 0-16,-1 0-6 16,4 0-93-16,-4-3-98 15,5-9-558-15</inkml:trace>
  <inkml:trace contextRef="#ctx0" brushRef="#br0" timeOffset="64374.274">4862 8877 628 0,'0'0'32'0,"0"0"-22"15,0 0-10-15,0 0-5 16,0 0 5-16,0 0 5 16,0 0 21-16,0 0-4 15,0 0 46-15,0 1-6 16,2 11 8-16,-2 1-36 16,2 13 3-16,-2 12-2 15,0 10-20-15,5 6-4 16,-1 3-9-16,3-7-2 15,0-6 3-15,-1-6-3 16,-1-4 0-16,-3-6 0 16,-2-6-37-16,0-1-31 0,0-10-65 15,-2-4-110-15</inkml:trace>
  <inkml:trace contextRef="#ctx0" brushRef="#br0" timeOffset="64779.0126">4624 9292 701 0,'0'0'33'0,"0"0"1"16,0 0-15-16,0 0-9 16,0 0-9-16,0 0 4 15,58 0 12-15,-23 1-9 16,3 16 6-16,5 9 0 15,-4 6 7-15,1 7-1 16,-2 3-18-16,-4-5-2 16,-8 0 0-16,-1-9-2 15,-5-5-7-15,-9-4-33 0,-1-7 7 16,-6-8-32-16,-4-4-75 16,0 0-159-16</inkml:trace>
  <inkml:trace contextRef="#ctx0" brushRef="#br0" timeOffset="65100.3717">5116 9055 596 0,'0'0'28'16,"0"0"-4"-16,0 0 36 15,-44 155 5-15,34-97-37 16,4-2-19-16,-1-6-9 15,1-6 0-15,-2-5 0 0,0-11-9 16,1-6-118 0,-5-14-390-16</inkml:trace>
  <inkml:trace contextRef="#ctx0" brushRef="#br0" timeOffset="75774.1454">21087 6438 394 0,'0'0'100'0,"0"0"1"16,0 0-45-16,0 0-6 0,0 0-9 15,0 0 4 1,0 0-28-16,13 0-8 0,-11 0-5 16,3 0 3-16,-3 0-1 15,2 0 9-15,1 0 17 16,-3 0 10-16,-2 0-7 16,0 0-3-16,0 0-4 15,0 0-11-15,0 0 4 16,0 0-13-16,0 0-1 15,0 0-4-15,0-1-3 16,0 1 2-16,0-2-1 16,3-2-1-16,-3 0 1 0,0-1 0 15,0 4 2-15,0 1 0 16,0 0-2 0,0 0 0-16,0 0 0 0,0 0-1 15,0-4 3-15,0 0-1 16,0 0 6-16,0-5-8 15,0 1 0-15,-5 2 7 16,-2-2-6-16,0 3-1 16,1 1 0-16,4-2 2 15,-3 2-2-15,1-3 0 16,1 4 0-16,-1-1 0 16,-1-3 0-16,-1 1 0 15,-3-2 0-15,-3-2 0 0,-3 2 0 16,-5 1-3-16,-7-1 3 15,-2 1-1-15,-4 5 1 16,-1 2 0-16,3 0 0 16,4 0 0-16,4 0 0 15,0 0-1-15,3 9 1 16,2 0 0-16,7 1-1 16,4 7 0-16,1 2 0 15,6 4-3-15,-2 0-1 16,2 2 5-16,0-7-2 15,0-3 0-15,0-2 0 16,0-3 1-16,0-4 1 16,0-2 0-16,8 2 0 15,5 0 0-15,2 0 0 16,10-1 0-16,5 2 2 0,1-1-2 16,5-2 0-16,-1-2 0 15,-2 0-5-15,-1-2-4 16,-8 0 0-16,-1 0 4 15,-8-4 0-15,3-10 3 16,0-5 2-16,2-2 0 16,5-10-16-16,2-1 2 15,-4-5-25-15,2-5 4 16,-7-1-5-16,-7 7 40 16,-7 4 0-16,-4 5 3 0,0 5-1 15,0 1-1 1,0 3 9-16,0 4 9 0,0 4-18 15,0-1 4-15,0 1 2 16,0-1 2-16,0-1-9 16,0-1 0-16,0 1 3 15,0 1-3-15,0 2 12 16,0 4 3-16,0-3-6 16,0 1 1-16,0 4-6 15,0 0 5-15,0 2 0 16,0 1-2-16,0 0-6 15,0 0 1-15,0 0-2 16,0 0 0-16,0 0 6 16,0 0-4-16,0 0-2 0,0 0 0 15,0 0 0-15,0 0 0 16,0 0-2-16,0 0 2 16,0 1-2-16,-2 21 1 15,-4 17 1-15,-1 11 0 16,1 7 4-16,0 7 3 15,6 1-3-15,0-6-2 16,0-5 1-16,0-10-3 16,0-8-1-16,0-9 1 15,0-6-2-15,0-7 0 16,0-8-31-16,0-6-127 16,-8-10-606-16</inkml:trace>
  <inkml:trace contextRef="#ctx0" brushRef="#br0" timeOffset="89852.3712">3048 11103 717 0,'0'0'13'16,"0"0"4"-16,0 0 14 15,0 0-16-15,0 0-4 16,0 0 5-16,0 0 16 16,0 0-16-16,7 146 2 15,1-94-6-15,2 5-8 16,-3-1-4-16,1-5 1 15,-3-2-1-15,-1-3-26 16,1-10-66-16,-3-10-107 16,-2-9-333-16</inkml:trace>
  <inkml:trace contextRef="#ctx0" brushRef="#br0" timeOffset="90166.2752">2897 11556 563 0,'0'0'32'16,"0"0"77"-16,0 0-53 15,0 0 27-15,0 0-17 0,0 0-27 16,-38-26-19-1,38 26-20-15,0 0-4 0,2 0-2 16,18 16 5-16,7 6 1 16,6 2 0-16,6 4 0 15,3-2 0-15,-1 0 0 16,0 0-18-16,-3-3-59 16,-9-5-14-16,-10-8-94 15,-7-5-314-15</inkml:trace>
  <inkml:trace contextRef="#ctx0" brushRef="#br0" timeOffset="90482.9297">3258 11245 447 0,'0'0'31'16,"0"0"-7"-16,0 0 14 16,0 0 17-16,0 0-44 0,0 0 8 15,-52 110 19 1,36-47-14-16,6-1-9 0,3-3-8 15,3-6-7-15,4-6 0 16,0-8 0-16,0-3-56 16,0-11-158-16</inkml:trace>
  <inkml:trace contextRef="#ctx0" brushRef="#br0" timeOffset="98295.9151">21940 6292 349 0,'0'0'322'0,"0"0"-307"16,0 0-8-16,0 0-7 15,0 0 0-15,0 0 1 16,0 0-2-16,31 0 1 16,-29 0 0-16,0 0 3 15,-2 0 18-15,0 0 24 16,0 0 7-16,0 0-5 16,2 0-14-16,2 0-18 15,0-1-3-15,1-6-4 0,1 1-7 16,0 0 1-1,-2-2-1-15,0 1 9 0,-2-2-2 16,-2-1 3-16,0 3 10 16,0-4-11-16,0 3 4 15,-6 2-2-15,-11 2-11 16,-10 4 3-16,-6 0-4 16,-9 2 0-16,-3 18 1 15,3 4-1-15,1 0 0 16,8 3 0-16,11-4 0 15,11 0-1-15,6-1-4 16,5-3 2-16,0-3-4 16,21-1 6-16,5-10-1 15,3 0 2-15,5-5 2 16,1 0 2-16,5-5 0 0,2-11-2 16,-1 1 2-16,-1-3 2 15,-5-1 3-15,-6 3-7 16,-6-2-1-16,-6 0 3 15,-5 2 4-15,-6 2-3 16,-4-1-2-16,-2 6 9 16,0 1-3-16,0 2 29 15,0 3-31-15,0 0-2 16,0 3 1-16,0 0 1 16,0 0-7-16,0 0-1 15,0 0-2-15,0 0 1 0,0 6-1 16,0 10 2-16,0 8 1 15,0 2-1-15,0 6 1 16,0 6-1-16,0 9 1 16,0 3 0-16,0 4 0 15,0 4 0-15,0 6 0 16,0 8 0-16,0-1-1 16,0-1 1-16,0-8-1 15,-6-12 0-15,-5-6 0 16,-3-10 1-16,1-7 0 15,-1-5 0-15,1-8 2 16,-7-1-2-16,1-4 3 16,-2-2-1-16,1-3-1 15,5-1 6-15,1-3-6 0,3 0 0 16,0 0 7 0,2 0-5-16,-2-8 7 0,2-5-5 15,0-2 0-15,0-4 1 16,-2-3 1-16,2-2-6 15,0-4 0-15,2-4 1 16,3-4-1-16,4-2 1 16,0-2 1-16,0-5-3 15,20 2 0-15,13-4 0 16,3 7 0-16,4 10-15 16,0 6-1-16,-7 10-61 15,-8 5-58-15,-14-3-148 0</inkml:trace>
  <inkml:trace contextRef="#ctx0" brushRef="#br0" timeOffset="108217.1786">3063 11476 17 0,'0'0'645'15,"0"0"-645"-15,0 0-21 16,0 0 4-16,0 0 15 15,0 0 2-15,146-153 1 16,-113 103-1-16,-10 10-2 16,-13 16 2-16,-10 14 1 15,-4 10 36-15,-29 4-6 16,-11 30 18-16,-10 12-17 16,-6 10-3-16,-1 2-3 15,5-3 1-15,15-11 9 0,16-10 15 16,16-14-31-1,9-8-20-15,13-12-4 0,27 0 4 16,12-19 10-16,8-24-9 16,-2-5 0-16,-7-3 0 15,-15 15 2-15,-17 14-3 16,-13 16 0-16,-6 6 12 16,-4 6 22-16,-17 23-33 15,-10 9-1-15,-1 6-4 16,1-2 2-16,7-5-14 15,10-8-18-15,14-15-20 16,0-14-60-16,38-20-136 16</inkml:trace>
  <inkml:trace contextRef="#ctx0" brushRef="#br0" timeOffset="109336.9657">4815 8965 113 0,'0'0'79'0,"0"0"-34"0,0 0 38 16,0 0-52-16,0 0 27 15,0 0 64-15,16-72-71 16,-16 64-26-16,0-3-8 15,0 0 10-15,2-1 24 16,2 0-31-16,-1 0 11 16,-1 0 12-16,-2 2-13 15,0 0-3-15,0 2 20 16,0 2-1-16,0-1-7 16,0 6-15-16,0 1-9 15,0 0 0-15,0 0-4 0,0 0-11 16,0 14-6-1,0 20 3-15,2 12 2 0,12 9 1 16,3 0 0-16,3 0 2 16,0-8-1-16,-2-4 0 15,-2-7 0-15,-5-6 0 16,-6-6-1-16,1-4-2 16,-4-4 2-16,0-4 0 15,-2-4-3-15,0-2-11 16,0-2-19-16,0 0-51 15,0-4-21-15,-4 0-19 16,-5 0-65-16</inkml:trace>
  <inkml:trace contextRef="#ctx0" brushRef="#br0" timeOffset="109733.7223">4679 9176 256 0,'0'0'134'15,"0"0"12"-15,0 0-72 16,0 0 22-16,0 0-8 16,0 0-23-16,-39-26-14 15,39 24-3-15,0 2-12 16,0 0-15-16,0 0-21 15,10 0 1-15,24 17-1 0,12 8 4 16,8-1 3-16,6 2-2 16,2-2-3-16,-8-2-1 15,-12 2 2-15,-13 1-1 16,-11-6-2-16,-7 1 1 16,-7 0 4-16,-2-1-4 15,-2-6-1-15,0-3 1 16,0-4 1-16,0-3-2 15,3 1-6-15,2-3-5 16,-1-1-29-16,5 0-67 16,-3 0-72-16,-1-14-72 0</inkml:trace>
  <inkml:trace contextRef="#ctx0" brushRef="#br0" timeOffset="110063.8137">5245 8835 123 0,'0'0'457'16,"0"0"-402"-16,0 0 20 15,0 0 24-15,0 0-3 16,0 0-55-16,-31-14-36 15,18 50-4-15,-3 14 27 0,1 12 4 16,3 4-16-16,5 0-10 16,5-2-1-16,0-7-3 15,0-8 0-15,0-14-2 16,-3-5 0-16,1-10 1 16,-1-2-1-16,-2-2-15 15,-1-3-32-15,-1-7-70 16,-3-6-120-16,2 0-362 15</inkml:trace>
  <inkml:trace contextRef="#ctx0" brushRef="#br0" timeOffset="110484.2056">4804 8747 547 0,'0'0'39'0,"0"0"-9"16,0 0-11-16,0 0 12 15,0 0 17-15,0 0-1 16,-6 118 2-16,25-68-17 16,6 4-8-16,2 0-9 15,-1 1-8-15,-1-5-4 16,-5-6-3-16,-6-4 0 15,-8-6 1-15,-4-6-1 16,-2-5-28-16,0-6-34 16,-4-11-47-16,-10-6-147 15</inkml:trace>
  <inkml:trace contextRef="#ctx0" brushRef="#br0" timeOffset="110805.0712">4719 9222 487 0,'0'0'8'15,"0"0"2"-15,0 0 0 16,0 0 64-16,0 0 32 16,0 0-65-16,-29-53-23 15,29 53 30-15,0 0 9 16,0 0-28-16,0 0-29 15,0 0-4-15,21 17 4 0,8 1 2 16,6 4 2-16,3-2-2 16,2 2 0-16,0-4-2 15,-2 0 0-15,-11 0-2 16,-10-1 2-16,-5-6-35 16,-9-1-9-16,0-6-11 15,-3-1-24-15,0-3-14 16,0 0-206-16</inkml:trace>
  <inkml:trace contextRef="#ctx0" brushRef="#br0" timeOffset="111136.1084">5183 8739 551 0,'0'0'16'0,"0"0"-9"15,0 0 15-15,0 0 61 16,0 0-40-16,-63 130-11 15,48-73 0-15,-1 2-18 0,10 2-9 16,1-6-1-16,5-5-4 16,0-1 0-16,0-7-3 15,0 0-25-15,0-10-120 16,-6-7-314-16</inkml:trace>
  <inkml:trace contextRef="#ctx0" brushRef="#br0" timeOffset="113663.6701">5080 9613 472 0,'0'0'57'15,"0"0"-50"-15,0 0-7 16,0 0 13-16,0 0 32 16,0 0 11-16,0 0-14 15,78 10-7-15,-71 4 18 16,0 4-9-16,1 4-22 16,-1 0-5-16,0-2-2 15,0-4-11-15,-1-6 4 16,-1-6-7-16,-1-4 4 0,0 0 0 15,2 0 13-15,2-2-2 16,9-19-1-16,12-14-4 16,7-5-5-16,9-4-3 15,1 0-2-15,6 0-1 16,4 3 0-16,-2 5-1 16,-2 7 1-16,-2 6 0 15,-11 7 0-15,-5 5 0 16,-7 2-1-16,-7 1 1 15,-5 1 0-15,-1 0 0 16,-5 3 0-16,-5 2 1 16,-2 2-1-16,-2 0 14 15,0 0 16-15,0 0-7 16,0 0-10-16,0 0-10 0,0 0 0 16,0 0-2-16,0 0 0 15,0 0-1-15,0 0 0 16,0 0 0-16,0 0 0 15,0 0 1-15,0 0 0 16,0 0-1-16,0 0 2 16,0 0 0-16,0 0-2 15,0 0 0-15,0 0 0 16,-2 0-2-16,-4 0-1 16,-3 19-37-16,-9 3-82 15,-5-1-145-15</inkml:trace>
  <inkml:trace contextRef="#ctx0" brushRef="#br0" timeOffset="114752.0309">3639 11454 257 0,'0'0'392'15,"0"0"-376"-15,0 0-10 16,0 0 24-16,0 0 6 16,0 0-28-16,-21-10-7 15,21 10 2-15,0 0 5 0,0 0-3 16,0 0-3-1,0 0 3-15,8 0 1 0,0 2 20 16,3 11-18-16,1 4-4 16,-1-1 0-16,-3 2 0 15,2-4-4-15,-4-6-1 16,1-4 1-16,-5-4 2 16,2 0 2-16,1 0 3 15,-3 0 3-15,0-6 2 16,3-10-3-16,2-6 6 15,1-5-4-15,6-5-9 16,4-10 2-16,4-7-6 16,7-12 4-16,7-7-2 15,6-2 0-15,9 0 0 0,3 10 2 16,-4 9 1-16,0 15-3 16,-8 9-1-16,-11 9 1 15,-6 2 1-15,-7 5 1 16,-7 5 6-16,-6 3 3 15,-2 3 10-15,-3 0-10 16,0 0-4-16,0 0-5 16,0 0-2-16,0 1-46 15,-3 9-77-15,-7-1-83 16</inkml:trace>
  <inkml:trace contextRef="#ctx0" brushRef="#br0" timeOffset="125715.4576">6606 11416 651 0,'0'0'138'15,"0"0"-98"-15,0 0-30 16,0 0 24-16,0 0 21 0,0 0-30 15,0 0-18-15,0-29 6 16,0 25 27-16,0 4 14 16,0 0-27-16,0 0-8 15,0 0-4-15,0 0-10 16,0 0-3-16,0 0-2 16,2 0-4-16,12 0 3 15,3 7 0-15,2 3-1 16,-3 2 1-16,-1-1 0 15,-4-1-4-15,-4 3-8 16,0-3 0-16,-1-2-3 16,-4-3 10-16,-2-2-4 0,2 0 10 15,-2-3-3-15,5 0 2 16,4 0-1-16,6 0 2 16,6-16 1-16,8-6 0 15,6-7 1-15,7-7-2 16,8-4 0-16,6-5 0 15,-2 3 1-15,0 8 0 16,-7 5 3-16,-9 14-4 16,-11 7 0-16,-12 7-2 15,-3-2-2-15,-7 3 3 16,1 0-2-16,-2 0-6 16,0 0 1-16,-2 0-5 15,2 0-1-15,-4 0-14 16,0 0 0-16,0 0-16 15,0 0-2-15,0 3-9 0,-6 4-45 16,-8-1-133-16</inkml:trace>
  <inkml:trace contextRef="#ctx0" brushRef="#br0" timeOffset="126885.1359">6608 11394 333 0,'0'0'243'16,"0"0"-169"-16,0 0-8 15,0 0-25-15,0 0-3 16,0 0-21-16,0-4-8 16,0 4 18-16,0 0 14 15,3 0-9-15,0 0-13 16,3 0-18-16,5 0 3 16,5 15 5-16,1 3-4 15,4 3-4-15,1-3-1 16,-2-4 1-16,-4-2 0 15,-1-4-1-15,-6-4 0 0,-2-3 0 16,-3-1-2-16,-4 0 2 16,0 0 0-16,0 0 2 15,0 0-2-15,0 3 1 16,0-3 2-16,0 0-3 16,0 0 1-16,4 0-2 15,5 0 3-15,3-4-1 16,3-12-1-16,5-6 1 15,1-3 1-15,-2 4-2 16,-1-4 2-16,0 3-1 16,0-1 1-16,7-2-2 15,1 4 1-15,6-1-1 0,3-1 0 16,3 1 0-16,4 2-1 16,-2 6-1-16,-2 2 1 15,-11 6 0-15,-8 4 1 16,-7 2-2-16,-7 0 1 15,-5 0-2-15,0 0 2 16,0 0 1-16,0 0 0 16,0 0 0-16,0 0 4 15,0 0-2-15,0 0-1 16,0 0 4-16,0 0 0 16,0 0 1-16,0 0 0 15,0 0-4-15,0 0 3 16,0 0-1-16,0 0-3 0,0 0 0 15,0 0 3-15,0 0-2 16,-3 2-1-16,-7 6-1 16,0 2-1-16,0-2-22 15,5 2-59-15,1-6-74 16,4-4-282-16</inkml:trace>
  <inkml:trace contextRef="#ctx0" brushRef="#br0" timeOffset="128859.7378">22524 6115 528 0,'0'0'11'0,"0"0"22"0,0 0-20 16,0 0 34-16,0 0 40 16,0 0-14-16,-5-87-40 15,5 69-5-15,0-3 21 16,0 2-24-16,0 3 0 15,0 3-4-15,0 7 3 16,0 5 0-16,0 1 1 16,0 0-18-16,0 0-7 15,0 5-3-15,-4 22-2 16,-9 13 2-16,1 10 3 16,8 6 0-16,0 4-2 15,1-4 2-15,-1-4-1 16,-3-4 1-16,-2-7 0 0,-2-10 0 15,0-4 0 1,0-11 1-16,0-5 0 0,-1-2 0 16,-1 1 4-16,2 0-4 15,0 0 1-15,4-1-2 16,3-2 0-16,2-3 0 16,2-2-2-16,0 0 1 15,0-2 1-15,0 0 0 16,0 0 0-16,0 0 1 15,0 0 4-15,0 0 3 16,0-2 9-16,0-14-11 16,0-4-1-16,2 0-3 0,9-1 5 15,3 0-3 1,1 3-2-16,5-3-1 0,0 2 1 16,2-2-2-16,3 1-2 15,-1 4 2-15,-2 2-1 16,-4 4 0-16,1 2-3 15,-5 5 2-15,1 0-6 16,0 3 4-16,3 0 2 16,1 0-1-16,4 16 1 15,2 0-3-15,-3 4 5 16,-5 1-3-16,-5-2 2 16,-1 3-2-16,-7-1-2 15,-4 1 5-15,0-2 0 16,0 2 0-16,0-2 1 15,-2-1 4-15,-7 0-4 0,2-3-1 16,3-4 1-16,2-2-1 16,-1-2 0-16,1-2 0 15,0 2 0-15,0-6 0 16,0 4 1-16,0-4 0 16,-3 0 4-16,3-2 1 15,-3 0 2-15,3 0-3 16,0 0 0-16,2 0-3 15,0 0 2-15,0 0-1 16,0 0-1-16,-5 0-2 16,-3-2-49-16,-9-22-301 15</inkml:trace>
  <inkml:trace contextRef="#ctx0" brushRef="#br0" timeOffset="130801.608">4804 8977 483 0,'0'0'69'16,"0"0"8"-16,0 0 18 16,0 0-21-16,0 0-42 15,0 0 7-15,-43 4-9 16,43-4-22-16,0 0-6 15,0 0-2-15,0 0 2 16,0 0 2-16,0 0 0 16,0 0 7-16,25-14-3 15,12-12-1-15,17-10-5 0,11-6-2 16,5-4 5-16,-6 2-6 16,-11 4 3-16,-12 7 1 15,-17 15-3-15,-15 9-2 16,-9 7 2-16,0 2-1 15,-25 7 0-15,-12 19-6 16,-11 12 2-16,-4 5 5 16,-6 1-4-16,0 1 4 15,-1 3 0-15,1 1-1 16,0 6 1-16,0 1 0 16,8-5 0-16,9-6 0 15,19-11 0-15,13-11 0 16,9-10-3-16,0-11-7 0,24-2 10 15,10-2-3-15,6-26 3 16,7-10 1-16,7-11 1 16,-2 2 4-16,-2-1 6 15,-8 9-11-15,-11 11-1 16,-13 12 4-16,-11 12-4 16,-7 4 0-16,0 0-5 15,0 7-4-15,0 16 4 16,-7 11 5-16,-9 5 2 15,-3-2 0-15,-4 0 0 16,3-5-2-16,0-4 1 16,4-4-1-16,3-8 3 0,7-4-3 15,6-8 1 1,0-2-1-16,0-2-6 0,4 0 6 16,21-2-5-16,10-16-1 15,9-12-51-15,6-8-195 16</inkml:trace>
  <inkml:trace contextRef="#ctx0" brushRef="#br0" timeOffset="131992.7021">7952 6028 324 0,'0'0'82'0,"0"0"26"15,0 0-82-15,0 0-10 16,0 0 5-16,0 0-11 16,0 0-3-16,0-3-5 15,0 3-2-15,0 0 0 16,0 7 18-16,0 12 28 15,0 13-18-15,0 13 5 16,0 9 38-16,-2 8-53 16,2 3-4-16,0-1-3 15,0-8-4-15,11-4 1 0,5-8-2 16,-5-6-3-16,-5-6-3 16,-3-8 4-16,-3-6 2 15,0-4 5-15,-9-4-3 16,-11 0-2-16,0-2-3 15,2-1-1-15,3-4-2 16,6-1-1-16,6 2-18 16,3-2-46-16,0 0-115 15,0-2-57-15</inkml:trace>
  <inkml:trace contextRef="#ctx0" brushRef="#br0" timeOffset="132315.9898">7794 6555 378 0,'0'0'138'16,"0"0"-73"-16,0 0-22 16,0 0 12-16,0 0-12 15,0 0-26-15,0-14-8 16,2 14-2-16,14 0 19 15,6 14 12-15,7 4-4 16,6 4-15-16,6 6-7 16,-1 4-7-16,-2 2-4 0,-5 2 0 15,-8-4 2-15,-7-6-3 16,-12-6-3-16,-6-1-18 16,0-5-13-16,0-4-5 15,0-2-10-15,0-6-22 16,0-2-40-16,0 0-105 15</inkml:trace>
  <inkml:trace contextRef="#ctx0" brushRef="#br0" timeOffset="132639.8309">8295 6309 568 0,'0'0'66'16,"0"0"-34"-16,0 0 8 15,0 0 9-15,0 0-12 16,0 0-9-16,-62 55 12 15,47-19-8-15,1 5-7 16,3 1-13-16,0 2-8 16,-1 3-2-16,-1 8-2 15,-3 2 2-15,6 0-2 0,-1-4-37 16,3-13-163-16</inkml:trace>
  <inkml:trace contextRef="#ctx0" brushRef="#br0" timeOffset="134902.957">8492 7060 343 0,'0'0'22'0,"0"0"-4"15,0 0 13-15,0 0 28 16,0 0-39-16,0 0 1 16,-60-68-9-16,50 58-2 15,1-2-4-15,-1 2 5 16,-4 0 10-16,-1 2 12 16,-2 2-4-16,-2 1 7 15,1-1-15-15,-5 3 15 16,4 1-9-16,-4 0-5 15,3 0-12-15,1 2 5 16,0 0-4-16,1 0 5 16,-1 0-11-16,-4 0-3 0,-2 0 1 15,-2 6 0 1,-2 0-1-16,1 2 1 0,-3-2 4 16,2 0 3-16,0 2 9 15,0 0 0-15,0 0-7 16,2 2-7-16,0 1-1 15,3 6-1-15,-3-2 1 16,5 4-4-16,0 1 5 16,1 2-2-16,6 2-3 15,-1 1 2-15,3 3-1 16,1 2 3-16,2 4 2 16,-1 0 0-16,-3 2-2 15,1 0-3-15,1 0 6 16,-1 2-3-16,2 0 4 15,2 0-4-15,5-2-3 0,4 2 5 16,0-2-3-16,0-1-1 16,0-2 4-16,4-1-4 15,12-1 0-15,-1-1 4 16,1-2-4-16,2 0 1 16,-5-2 0-16,2 5 0 15,2-6-3-15,-2 4 0 16,3-5 2-16,4-4-2 15,-2 0 3-15,5-6 4 16,1-4-3-16,-3 0 2 0,2-3 5 16,-2 2-7-16,2-2-1 15,0 0 1-15,0 1-2 16,-1 0-1-16,0 1 3 16,3 0 1-16,-2-1-4 15,1-4 2-15,3 0-3 16,0-2 8-16,5-2-5 15,-3 0 3-15,2 0-1 16,-2 0 2-16,-1 0-4 16,-4 0 1-16,1-6 1 15,-3 2-3-15,1 0 2 16,-1-2-4-16,-1-2 2 16,4 0 0-16,-3-6-2 15,0 0 1-15,1-2 4 16,-5-4-5-16,0 2 2 0,-2-4-2 15,-3 2 8 1,1 1-6-16,-5 0 1 0,-1 2 0 16,-6 2-1-16,2-2 6 15,-1 1-8-15,1-4 0 16,2-5 2-16,0 2-1 16,1-1 0-16,-3 0-2 15,-1 2 0-15,-2 0-1 16,-3 1 2-16,0 4 1 15,0-5 1-15,0 0 0 16,-3-2-1-16,-4 2-1 16,3-3 1-16,-3 2 2 15,1-2-3-15,-4-1 0 0,2-2 0 16,-3 0-2-16,-1-2 2 16,3-2-2-16,1-2 1 15,1-2 1-15,0-2 0 16,0-1 0-16,-1 6-5 15,-1 0 4-15,-5 5-5 16,1 3 0-16,-3 0-4 16,1 3 2-16,-3 4 8 15,1 2-4-15,1 4 4 16,1 2-3-16,-2 2 3 16,1 2 2-16,1 4-2 15,-1 0-1-15,3 2 0 16,2 0 0-16,2 0-2 15,4 0 3-15,1 0 0 0,2 0-1 16,2 0 2-16,0 0-2 16,0 0-1-16,0 0 2 15,0 0 1-15,0 0-1 16,0 0 1-16,0 0-1 16,0 0 0-16,0 0 0 15,0 0-1-15,0 0 1 16,0 0 0-16,0 0 0 15,0 0 0-15,0 0 0 16,0 0 0-16,0 0 0 0,0 0 0 16,0 0 0-1,0 0-1-15,0 0-9 16,0 0-33-16,0 4-27 0,0 6-4 16,0 0-180-1</inkml:trace>
  <inkml:trace contextRef="#ctx0" brushRef="#br0" timeOffset="143650.407">11264 9028 916 0,'0'0'50'0,"0"0"-2"16,0 0-27-16,0 0 12 0,0 0-1 15,0 0-26-15,0 0-6 16,0 10 6-16,-8 23-7 15,-7 7 2-15,-5 7 3 16,-3 1-4-16,-1-2 1 16,0-5-1-16,1-2-3 15,1-4-16-15,4-10-28 16,2-4-45-16,5-8-63 16,7-8-90-16</inkml:trace>
  <inkml:trace contextRef="#ctx0" brushRef="#br0" timeOffset="144226.7312">10989 9174 542 0,'0'0'125'16,"0"0"-80"-16,0 0 41 16,0 0-48-16,0 0-21 15,0 0-16-15,-9 6 0 16,9 17-1-16,0 0 5 0,5 5-2 16,-1 4 3-16,1 0-1 15,1 0-5-15,-2-1 3 16,3-2-7-16,0-3 6 15,0-1-2-15,2-3 0 16,-3-6 0-16,-2-2 0 16,2-4 0-16,-5-4-2 15,-1 0 2-15,0-4 0 16,0 0 0-16,3-2 0 16,-1 0 2-16,5 0 2 15,-1 0-2-15,6 0 6 16,5 0 1-16,6-6-6 0,3-8-2 15,8-2-2-15,2-4 0 16,7-2-2-16,0-3-6 16,-3 3 7-16,-4 2 0 15,-7 3 2-15,-7 3 0 16,-6 3 5-16,-5 5-1 16,-7 2 0-16,-4 3-2 15,0-1 6-15,0-1 23 16,0 2-15-16,0 1-8 15,0 0-8-15,-6 0-16 16,2 0-77-16,1 0 9 16,3 0-140-16</inkml:trace>
  <inkml:trace contextRef="#ctx0" brushRef="#br0" timeOffset="152957.7708">23317 6481 811 0,'0'0'40'15,"0"0"9"-15,0 0-12 16,0 0 44-16,0 0-60 16,0 0 6-16,0 0-6 15,2-43-3-15,0 43-10 16,-2 0-4-16,0 0-3 16,0 0 2-16,0 0-1 15,0 0 2-15,7-1-3 16,5-5 6-16,3-3-7 0,7 0 1 15,5-4 7-15,2-1-8 16,4-2-5-16,1 0 5 16,-4-3 3-16,-2-4-3 15,-6 3 0-15,-4-2 1 16,-8 4 0-16,-2 4 0 16,-6 0-1-16,2 0-1 15,-4 4 1-15,0-1 2 16,0 8-1-16,0-1-2 15,0 2 0-15,0 0 0 16,0-2 0-16,-14 2-5 16,-7 2-5-16,-8 0-8 15,-4 0 0-15,-1 4 2 0,1 4 4 16,4 1 7-16,0 4 5 16,4 5-2-16,3 2 1 15,4 8 2-15,4 2-1 16,4 3-4-16,5-1 3 15,5 0 1-15,0-4-3 16,0 4 4-16,0-4 0 16,7 0 2-16,8 0-2 15,-1-4 0-15,3-2 3 16,1-2-3-16,-1-2 0 16,2-2 0-16,-5-4 0 15,-1 0 0-15,0-4 0 0,0-2 1 16,7 0-1-1,-1-2 4-15,9-2 0 0,1-2-4 16,-2 0 4-16,0 0-1 16,-6 0-1-16,0-7 0 15,-5-2-1-15,-7 1 2 16,-1 2-3-16,-4-2 3 16,1 0-2-16,2-2 4 15,-5 2 2-15,1 2-1 16,-3 2 8-16,2 0 8 15,-2 0-11-15,0 2 5 16,0-1-13-16,0 2 0 16,0 1 2-16,0-2 3 15,0 2-7-15,0-2 1 16,0 0-1-16,0 0-1 0,0 0 0 16,-5 0-1-16,-2 0 1 15,0 2-7-15,-1 0-21 16,-1 0-21-16,-5 0-50 15,-1 0-118-15,-7-2-454 16</inkml:trace>
  <inkml:trace contextRef="#ctx0" brushRef="#br0" timeOffset="168123.49">23990 6599 660 0,'0'0'94'15,"0"0"-43"-15,0 0 27 16,0 0-12-16,0 0-17 16,0 0-16-16,0 0-13 0,0 0 0 15,0 0 6-15,0 0-3 16,0 0-1-16,0 0-6 16,0-4 3-16,0 0-9 15,0-1 0-15,0-4-5 16,0-3 0-16,17-4-4 15,2 0-1-15,5-4 1 16,5-3-1-16,-2 2 0 16,-1-5 1-16,1-4-5 15,-5-1 4-15,-1 1-9 16,-6 2 3-16,-3 3-4 16,-8 6 6-16,-2 8 3 15,-2 5-1-15,0 3-1 0,0 0 3 16,0 3-1-1,0 0 0-15,0 0 0 0,0 0-10 16,0 19 1-16,0 7 8 16,0 7 1-16,0 1 1 15,0-3-1-15,0 1 1 16,4-1 0-16,7-7-3 16,2-6 1-16,3-4-1 15,-4-4 0-15,-1-6 2 16,-3 0 1-16,-1-4 1 15,-4 0 1-15,-1 0-2 16,-2 0 0-16,0 0-8 0,0-6-42 16,0-6-52-1,0-5-56-15,0 0-98 16</inkml:trace>
  <inkml:trace contextRef="#ctx0" brushRef="#br0" timeOffset="168409.5719">24306 5927 797 0,'0'0'46'15,"0"0"-24"1,0 0 43-16,0 0 9 0,0 0-59 16,0 0-14-16,-2 0-2 15,-2 0 1-15,-5 8-7 16,-7 7-33-16,-4 1-32 16,-2-5-99-16,2-6-302 15</inkml:trace>
  <inkml:trace contextRef="#ctx0" brushRef="#br0" timeOffset="170322.1151">8146 6029 572 0,'0'0'1'16,"0"0"34"-16,0 0-7 15,0 0 15-15,0 0 26 16,0 0-29-16,-2-22-24 16,2 22-14-16,0 0 1 15,0 0-3-15,0 0 4 0,0 0-3 16,-3 0 4-1,-1 3-4-15,-2 21 1 0,-3 12-2 16,2 9 3-16,0 10 2 16,3-1 10-16,4 4-6 15,0 1-8-15,0-4 0 16,0-2-1-16,0-9-1 16,0-6 1-16,-7-6 1 15,3-6-1-15,0-6-3 16,-4-4-34-16,2-6-68 15,-5-6-173-15</inkml:trace>
  <inkml:trace contextRef="#ctx0" brushRef="#br0" timeOffset="170793.6615">8128 6034 616 0,'0'0'28'15,"0"0"25"-15,0 0-53 16,0 0 0-16,0 0 18 15,9 102 15-15,-7-52-9 16,0 2-7-16,-2-2-11 16,0-6 0-16,0-2-2 0,0-6 0 15,0-8-2-15,-6-1-2 16,-1-9 0-16,1 0 0 16,-1-4-6-16,-2-2-55 15,-4-6-122-15</inkml:trace>
  <inkml:trace contextRef="#ctx0" brushRef="#br0" timeOffset="171123.4844">7814 6422 39 0,'0'0'442'15,"0"0"-437"-15,0 0 21 16,0 0 42-16,0 0 17 16,140 43-16-16,-90-21-22 15,0 6-33-15,-2 4-9 16,-6-2-1-16,-9 2-3 15,-8-2 0-15,-9-6-1 16,-6 0 0-16,-5-9-4 16,-5-6-17-16,0-2-34 0,0-7-48 15,0 0-64 1</inkml:trace>
  <inkml:trace contextRef="#ctx0" brushRef="#br0" timeOffset="171385.1512">8328 6176 757 0,'0'0'1'0,"0"0"-1"0,0 0 0 15,0 0 4 1,0 0 18-16,8 116 13 0,-33-56-4 15,-8 2-17-15,-6-3-6 16,2-5-2-16,-3-7-3 16,2 2-3-16,5-3 0 15,4 0-1-15,8-1-43 16,5-13-160-16</inkml:trace>
  <inkml:trace contextRef="#ctx0" brushRef="#br0" timeOffset="174079.1802">8309 6783 880 0,'0'0'10'0,"0"0"-10"16,0 0 11-16,0 0-4 16,0 0 14-16,0 0-5 15,0 0-16-15,0-27-5 16,0 27-28-16,0 0-20 15,0 9-67-15,0 0-225 16</inkml:trace>
  <inkml:trace contextRef="#ctx0" brushRef="#br0" timeOffset="174956.2301">5103 9771 644 0,'0'0'278'16,"0"0"-272"-16,0 0 2 16,0 0-6-16,0 0 52 15,0 0-7-15,0 0-38 16,0 0-7-16,0 0-1 0,0 0 3 16,0 0-2-16,0 0-1 15,0 0-1-15,0 0-4 16,0 0-35-16,0-4-77 15,11-8-57-15,9-8-228 16</inkml:trace>
  <inkml:trace contextRef="#ctx0" brushRef="#br0" timeOffset="176756.7061">7471 6641 962 0,'0'0'0'16,"0"0"4"-16,0 0 10 16,0 0 28-16,0 0 16 15,0 0-6-15,-92-84-36 16,126 62-13-16,17-7 1 16,21-7-3-16,16-7 0 15,18-6-1-15,10-5 5 16,-1-1-4-16,-6 0-1 15,-13 5 1-15,-17 11-1 16,-25 11 0-16,-20 14-2 16,-18 10-31-16,-16 4-70 15,0 4-78-15,-18 17 72 0,-20 3-253 16</inkml:trace>
  <inkml:trace contextRef="#ctx0" brushRef="#br0" timeOffset="176995.7633">7792 6645 662 0,'0'0'39'0,"0"0"-6"15,0 0 0-15,0 0 11 0,0 0 39 16,160-108-19-16,-84 64-42 15,6-2-16-15,1-2-3 16,2 5-6-16,-1 3 3 16,-1 2-8-16,-3-6-158 15,0-12-322-15</inkml:trace>
  <inkml:trace contextRef="#ctx0" brushRef="#br0" timeOffset="178060.3892">12609 3305 35 0,'0'0'309'0,"0"0"-271"16,0 0 27-16,0 0-34 15,0 0-15-15,0 0 34 16,-7-27-6-16,7 25-11 16,0-1-10-16,0-1 11 0,0 1-22 15,0 2 12 1,0 1 29-16,0 0 2 0,-4 0-23 16,-5 0-30-16,-3 17-1 15,0 15-1-15,5 6 6 16,5 7 9-16,2-1-12 15,0 0 6-15,2-2-6 16,11-4 1-16,3-2-3 16,-5-8-1-16,-5-6 1 15,-1-7 0-15,-5-8-1 16,0-1-2-16,0-1 0 16,0 0-2-16,-15 4-5 15,-4-4-41-15,0 3-53 16,3-4-64-16,5-4-211 0</inkml:trace>
  <inkml:trace contextRef="#ctx0" brushRef="#br0" timeOffset="178369.9988">12388 3707 541 0,'0'0'15'0,"0"0"-11"16,0 0-4-16,0 0 2 16,0 0 39-16,0 0 34 15,7-32-49-15,-3 32-24 0,6 4-1 16,5 15 25-16,9 4 1 16,8 2-3-16,3 0-10 15,8 0-6-15,-1-4-2 16,-7 2-6-16,-1-4 0 15,-9-6 0-15,-9 0 0 16,-8-2-10-16,-3-5-39 16,-5 2-31-16,0-6-33 15,0-2-94-15</inkml:trace>
  <inkml:trace contextRef="#ctx0" brushRef="#br0" timeOffset="178630.3705">12947 3485 546 0,'0'0'104'0,"0"0"-25"16,0 0-79-16,0 0 4 15,-60 112 36-15,36-56-7 16,4 2-23-16,0 1-8 16,7-4-2-16,-1 5 3 15,5 3-3-15,3-7-53 16,-1-12-128-16</inkml:trace>
  <inkml:trace contextRef="#ctx0" brushRef="#br0" timeOffset="179727.3718">13506 4341 646 0,'0'0'65'16,"0"0"-34"-16,0 0 16 15,0 0 9-15,0 0-28 16,0 0-23-16,0-8-5 15,0 8-3-15,0 0-10 16,0 0-35-16,0 0-96 16,0 0-118-16</inkml:trace>
  <inkml:trace contextRef="#ctx0" brushRef="#br0" timeOffset="183223.3607">17638 6316 304 0,'0'0'78'16,"0"0"53"-16,0 0-61 0,0 0-25 15,0 0-17 1,0 0-17-16,0 0-6 0,-5 38 48 16,-8-3 2-16,-3 3-35 15,-2 2-11-15,0 2-6 16,-1 0-3-16,3-4 0 15,5-4-2-15,2-6-50 16,4-6-86-16,-1-8-186 16</inkml:trace>
  <inkml:trace contextRef="#ctx0" brushRef="#br0" timeOffset="183612.4804">17259 6505 569 0,'0'0'47'0,"0"0"-20"16,0 0-22-16,0 0 47 16,0 0-13-16,0 0 39 15,22 60-35-15,0-32-19 0,6 4-2 16,3-2-7-16,2 4-3 16,-4 1-3-16,-5-3-8 15,-8-1 3-15,-7-3-4 16,-5-5-4-16,-2-5 0 15,1-4-16-15,-1-4-24 16,0-3-33-16,3-1 25 16,1 0-23-16,3-5-175 15</inkml:trace>
  <inkml:trace contextRef="#ctx0" brushRef="#br0" timeOffset="183949.7918">17923 6489 629 0,'0'0'117'0,"0"0"8"16,0 0-43-16,0 0-26 16,0 0-33-16,0 0-20 15,-89 44 9-15,55-10 7 16,1 0-5-16,2 0-3 0,0 2-9 16,0 2-1-16,2-2 0 15,0-3-1-15,2-4-1 16,4-4-56-16,4-7-127 15,0-11-286-15</inkml:trace>
  <inkml:trace contextRef="#ctx0" brushRef="#br0" timeOffset="191341.8919">17734 6200 349 0,'0'0'7'16,"0"0"-3"-16,0 0 18 16,0 0 25-16,0 0 19 15,0 0-15-15,0 0-16 16,40-75-1-16,-36 65 0 16,0 3 13-16,-2-1 12 15,-2 1 12-15,0 2-23 0,0 0 7 16,0 4 1-16,0 1-12 15,0 0-33-15,-2 0-6 16,-9 18-5-16,-3 16-3 16,-3 14 3-16,-3 8 2 15,5 5-1-15,1-1 0 16,5-5-1-16,5-6 1 16,2-11-1-16,0-6 1 15,2-6-1-15,-3-6 2 16,1-2-4-16,-5-2-3 15,-4 2-21-15,-2-2-81 16,-5-6-50-16,0-10-177 16</inkml:trace>
  <inkml:trace contextRef="#ctx0" brushRef="#br0" timeOffset="191739.9097">17431 6473 244 0,'0'0'239'0,"0"0"-177"15,0 0-17 1,0 0 44-16,0 0 4 0,0 0-14 15,-9-38-13-15,6 38-27 16,3 0-22-16,0 0-13 16,0 0-4-16,0 18-3 15,0 6 3-15,22 8 4 16,10 4 11-16,3 6-3 16,6 4-2-16,-1 0-4 15,-5-1-5-15,-4-4 2 16,-6-6-3-16,-10-7 0 15,-3-6-1-15,-6-4-1 16,-3-6-40-16,-1-6-58 0,0-5-16 16,2-1-78-1,-1-7-141-15</inkml:trace>
  <inkml:trace contextRef="#ctx0" brushRef="#br0" timeOffset="192004.2401">18000 6409 703 0,'0'0'20'0,"0"0"1"16,0 0 15-16,0 0 37 16,0 0-6-16,0 0-15 15,23-42-27-15,-43 56-17 0,-12 15-6 16,-10 11 8-16,-2 3-6 15,-1-1 3-15,5-4-7 16,14 0 0-16,1 1 0 16,14-2 0-16,9 1-9 15,2-2-79-15,11-10-139 16</inkml:trace>
  <inkml:trace contextRef="#ctx0" brushRef="#br0" timeOffset="193001.2135">20686 7513 687 0,'0'0'35'0,"0"0"20"16,0 0-22-16,0 0 21 16,0 0 15-16,0 0-51 15,-45-48 2-15,32 48-10 0,-5 0 0 16,1 0 3-16,-6 0-9 15,-6 0 5-15,-4 14 1 16,-10 9-3-16,-1 4-1 16,-4 5 0-16,8 0 0 15,5 6 1-15,10-8-5 16,8 2-1-16,10 0-1 16,7-1 0-16,0-1 0 15,0 0 0-15,16-1 0 16,4-3 4-16,6-2-4 15,1-1 0-15,2 0 3 16,0-3-3-16,2-2 0 16,2-4 1-16,5-6 3 15,7-4-3-15,1-4 5 16,2 0-2-16,1 0-3 0,-7-6-1 16,-2-7 2-16,-11 6-1 15,-7-1 1-15,-9 2 0 16,-5 4 0-16,-6 2 1 15,-2 0 1-15,0 0 1 16,0 0 1-16,0 0-5 16,0 0-1-16,-12 0-43 15,-7 0-87-15,-6-6-237 16</inkml:trace>
  <inkml:trace contextRef="#ctx0" brushRef="#br0" timeOffset="195222.1317">17798 6204 549 0,'0'0'11'0,"0"0"3"16,0 0 41-16,0 0 48 15,0 0-42-15,0 0-12 16,-16-37-19-16,12 37-1 16,-5 9-17-16,-5 27-8 0,-5 12 26 15,-6 12 3 1,1 2-11-16,1-3-12 0,6-3-1 16,6-10 1-16,3-3-9 15,6-10 5-15,2-2-6 16,0-8 0-16,0-3 0 15,0-2-22-15,-2-5-64 16,-9-8-81-16,-3-5-131 16</inkml:trace>
  <inkml:trace contextRef="#ctx0" brushRef="#br0" timeOffset="195507.967">17470 6447 260 0,'0'0'280'16,"0"0"-260"-16,0 0 13 15,0 0-24-15,0 0 6 16,0 0 77-16,32 50-25 15,-14-18-40-15,3 6-14 16,4 1 4-16,-2 5-6 16,-3-3-10-16,-1-1-1 15,-5 0-5-15,-3-9-62 0,-4-11-140 16</inkml:trace>
  <inkml:trace contextRef="#ctx0" brushRef="#br0" timeOffset="197680.1437">15436 8297 318 0,'0'0'297'15,"0"0"-235"-15,0 0-15 16,0 0 25-16,0 0 12 16,0 0-13-16,0 0-31 0,-4-90-14 15,4 90-1 1,-2 0 8-16,2 0-10 0,-2 4-21 15,2 27 1-15,0 10 8 16,0 14 3-16,6 7-5 16,12-4-2-16,2 0-7 15,0-6 2-15,-5-7-2 16,-1-9 0-16,-3-7-13 16,-9-4-33-16,-2-7-45 15,0-6-45-15,-9-6-30 16,-11-6-221-16</inkml:trace>
  <inkml:trace contextRef="#ctx0" brushRef="#br0" timeOffset="198032.9222">15236 8595 573 0,'0'0'20'0,"0"0"14"16,0 0 42-16,0 0 9 15,0 0-46-15,0 0-32 16,-9-22-7-16,9 26 0 16,16 9 10-16,8 7 18 15,8 1 9-15,5-2-18 0,3 2-12 16,0-3-1-16,-2 3-4 15,-4 2-2-15,-7 2 0 16,-4 2 0 0,-4-3 3-16,-1-2-3 0,-7-6 0 15,-3-4-14-15,-3-4-37 16,-3-2-22-16,-2-6-13 16,0 0-69-16,0 0-188 15</inkml:trace>
  <inkml:trace contextRef="#ctx0" brushRef="#br0" timeOffset="198290.1704">15686 8386 677 0,'0'0'50'16,"0"0"16"-16,0 0-33 15,0 0-22-15,0 0 21 16,0 0-3-16,0 82 12 16,-11-22-26-16,-3 0-13 15,3-2-1-15,-2-8-1 16,4-4 0-16,4-7-17 16,5-7-62-16,0-10-56 0,0-8-193 15</inkml:trace>
  <inkml:trace contextRef="#ctx0" brushRef="#br0" timeOffset="205030.7443">21196 7644 607 0,'0'0'46'16,"0"0"-18"-16,0 0 37 15,0 0 16-15,0 0-14 16,0 0-29-16,0 0 9 15,-38-2-21-15,36 2 0 16,-2-2 11-16,2 2-10 16,-1 0-10-16,3 0 6 0,0-2-16 15,0 2 6-15,0-2-8 16,0-1 0-16,24 1-4 16,21-10 7-16,22-1-6 15,16-6-2-15,6 0 4 16,-4-6 0-16,-6 4-3 15,-10-4-1-15,-19 3-3 16,-17 1 3-16,-10 0 1 16,-15-1 0-16,-8 2 2 15,0-2-2-15,0-6-1 16,-6 2-1-16,-13-2 1 16,6 2 1-16,-3 2-1 0,6 5 0 15,-2 6-1 1,1 7-1-16,2 2 2 15,2 4 0-15,-4 0 0 0,-4 8-3 16,-7 22-1-16,-3 11 4 16,0 10-1-16,6 7 0 15,0 6 0-15,9 4 2 16,2 0-2-16,6 4-2 16,2-2 3-16,0 1-3 15,0 0 4-15,0-2-1 16,0 0 3-16,0-7-3 15,-6-4-1-15,-5-10 1 16,2-8 0-16,2-8 0 16,5-10 0-16,2-7 0 15,0-10-8-15,6-5 1 0,17 0 7 16,8-1 0 0,10-22 5-16,-2-2-3 0,-1-6-1 15,-9 1 0-15,-4 2 0 16,-12 1-1-16,-11-2 3 15,-2 1-1-15,0 1 3 16,-20 2 0-16,-11 2-5 16,-7 1 0-16,-6 3 1 15,-4 1 3-15,0 4-4 16,1 2-2-16,2 6 2 16,2 2 3-16,2 4-3 15,3 0-3-15,2 1 3 0,7 12 0 16,11-4-4-1,7 1 1-15,9-3-3 16,2-4-15-16,0 1 10 0,4-4-3 16,21 0 8-16,11 0 6 15,10 0 2-15,6-11 3 16,1-6-5-16,1 6 1 16,-8 0 2-16,-4 1-3 15,-7 2 0-15,-10 2-2 16,-2 1 1-16,-5-2 2 15,-5 3 0-15,-6-2 4 16,-3 2-5-16,1 3 3 16,-3-2 8-16,-2 1 0 15,3 1-2-15,-3 1-8 16,0 0 4-16,0 0-2 0,0 0 1 16,0 0-1-16,0 0-3 15,0 0 0-15,0 0 0 16,0 0 2-16,0 0-1 15,0 0-1-15,0 0 1 16,0 0 0-16,0 0-1 16,0 0 1-16,0 0-1 15,0 0 0-15,0 0-6 16,-10 0-16-16,-3 0-83 16,-5-6-131-16,1-3-580 15</inkml:trace>
  <inkml:trace contextRef="#ctx0" brushRef="#br0" timeOffset="217120.6381">22372 7650 637 0,'0'0'14'15,"0"0"34"-15,0 0-40 16,0 0 11-16,0 0 20 16,0 0-20-16,0 0-12 0,0 0-7 15,0-17 5-15,0 17 12 16,0 0-6-16,0 0 7 16,0 5-13-16,0 14 11 15,2 10 24-15,6 9-8 16,-2 6-13-16,5 2 9 15,1 4-14-15,-4 0-4 16,-3-1-6-16,-5-1 4 16,0-6 3-16,-11-2-5 15,-18-6 0-15,-2-6 0 16,-3-6 1-16,3-2-4 16,0-6 6-16,2-2-8 15,6-4 1-15,3 0-1 16,3-2-1-16,1-2 1 15,0-2-1-15,-2 1-1 0,-2-2-18 16,0-1-48-16,-2 0-14 16,7 0-44-16,3-17-30 15,8-16-130-15</inkml:trace>
  <inkml:trace contextRef="#ctx0" brushRef="#br0" timeOffset="217482.0742">22519 7221 894 0,'0'0'0'0,"0"0"33"15,0 0-19-15,0 0 39 16,0 0-3-16,0 0-39 0,5 0-10 15,-5 0-1 1,0 0-4-16,0 8-32 0,-16 12-54 16,-17-6-112-16</inkml:trace>
  <inkml:trace contextRef="#ctx0" brushRef="#br0" timeOffset="218981.0011">15697 8203 1083 0,'0'0'3'0,"-130"97"-6"16,55-15-1-16,-1 8 4 15,7-6 4-15,11-5-3 16,12-14-1-16,8-10-4 0,9-9-6 15,4-8-26 1,5-4-29-16,5-6-77 0,-1-6-42 16,5-8-158-16</inkml:trace>
  <inkml:trace contextRef="#ctx0" brushRef="#br0" timeOffset="219259.7211">15837 8191 791 0,'0'0'10'0,"0"0"1"15,0 0 12-15,0 0 53 16,0 0-36-16,0 0-12 15,-122 179-1-15,57-88-16 16,-6 2-11-16,1-6 0 16,4-13-1-16,5-8-2 15,13-14-51-15,7-18-120 16,22-27-500-16</inkml:trace>
  <inkml:trace contextRef="#ctx0" brushRef="#br0" timeOffset="220143.7875">17757 6054 357 0,'0'0'33'16,"0"0"91"-16,0 0-76 15,0 0 6-15,0 0 23 16,0 0-16-16,4-8-18 16,-4 8-18-16,0 0-23 15,-10 18 4-15,-5 11 35 0,-3 14 3 16,-5 9-21-1,6 10 3-15,3 8-17 0,3 1-2 16,5-3-6-16,-1-8 0 16,0-10-1-16,0-13-4 15,-1-6-15-15,-1-9-38 16,-3-6-70-16,4-12-88 16</inkml:trace>
  <inkml:trace contextRef="#ctx0" brushRef="#br0" timeOffset="220450.97">17484 6431 479 0,'0'0'93'15,"0"0"7"-15,0 0-50 16,0 0-40-16,0 0-9 16,0 0 24-16,26 58 8 15,-8-28-10-15,5 0-7 16,-1-2-10-16,2-2-3 16,-1-2 2-16,-3-4-5 15,-3-4 0-15,-5-4-1 16,-1 0-31-16,0-6-58 0,3-6-55 15,1 0-278-15</inkml:trace>
  <inkml:trace contextRef="#ctx0" brushRef="#br0" timeOffset="220675.9833">17946 6389 606 0,'0'0'22'0,"0"0"1"16,0 0 16-16,0 0 44 0,0 0-52 15,0 0-30 1,2 36 18-16,-25 14-3 0,-10 8-9 16,-7 6-7-16,-7 8-8 15,3 4-69-15,-4-6-232 16</inkml:trace>
  <inkml:trace contextRef="#ctx0" brushRef="#br0" timeOffset="222507.4995">17489 7499 334 0,'0'0'101'16,"0"0"-7"-16,0 0-48 15,0 0 10-15,0 0 1 16,0 0-33-16,0-2-9 15,0 2-6-15,0 0-1 16,0 0-7-16,2 0 1 16,-2 0 0-16,0 0 2 0,0 0-4 15,-16 16-78-15,-15 9-173 16</inkml:trace>
  <inkml:trace contextRef="#ctx0" brushRef="#br0" timeOffset="258590.4453">20022 5357 753 0,'0'0'1'16,"0"0"14"-16,0 0-8 16,0 0 9-16,0 0 44 15,0 0 6-15,0 0-41 16,0 0 3-16,0 0-8 0,-5-42-17 16,16 37-3-1,5 1 0-15,11 0-1 0,6 2 1 16,12 2-3-16,13 0-26 15,8 0-77-15,5 0-64 16,3 0-210-16</inkml:trace>
  <inkml:trace contextRef="#ctx0" brushRef="#br0" timeOffset="258852.5736">20984 5199 545 0,'0'0'51'16,"0"0"10"-16,0 0-6 15,0 0 34-15,0 0-53 16,0 0-22-16,54 0-12 15,-12 0-1-15,3 0-2 16,-5 10 1-16,-14 2-74 16,-13-4-157-16</inkml:trace>
  <inkml:trace contextRef="#ctx0" brushRef="#br0" timeOffset="259137.1866">22089 5270 742 0,'0'0'4'16,"0"0"-4"-16,125-35 0 16,-73 25 1-16,-4 6 0 15,-12 4-1-15,-14 0-9 16,-18 0-234-16</inkml:trace>
  <inkml:trace contextRef="#ctx0" brushRef="#br0" timeOffset="278410.173">19999 6922 233 0,'0'0'383'16,"0"0"-317"-16,0 0-11 15,0 0 3-15,0 0-16 16,0 0 15-16,0 0-1 16,0 0-19-16,0 0-16 15,-8-6-1-15,8 2-11 16,4-4-8-16,14-3-1 15,11-4 2-15,11-3 0 16,16-2-2-16,6-5 0 0,3 6 1 16,-5 1-1-16,-16 5 0 15,-11 8-1-15,-14 2-3 16,-15 3-42-16,-4 0-62 16,-11 14-37-16,-24 4-33 15</inkml:trace>
  <inkml:trace contextRef="#ctx0" brushRef="#br0" timeOffset="278596.7525">20104 6896 524 0,'0'0'28'0,"0"0"-3"0,0 0 35 15,150-20-1-15,-93 0 3 16,1-2-18-16,-9 3-33 15,-13 7-11-15,-18 5 0 16,-18 3-83-16,-9 1-351 16</inkml:trace>
  <inkml:trace contextRef="#ctx0" brushRef="#br0" timeOffset="284791.9778">19859 6957 788 0,'0'0'5'15,"0"0"-1"-15,0 0-1 16,0 0-3-16,0 0 20 15,0 0 16-15,0 0 11 16,-49-35-37-16,47 33 1 16,0-2 24-16,-1 2-4 15,1-2-2-15,-2 2 8 16,2 0-20-16,2 0-7 16,0 2-2-16,0 0 2 15,24 0-9-15,45 0 0 16,42 0 0-16,55 0-1 15,34 0 0-15,28-2 5 0,11-4-5 16,-2-3 0-16,-10 0-4 16,-26-6-8-16,-37-1-41 15,-45 3-2-15,-51 3-9 16,-39 5-22-16,-29 5-10 16,0 0-22-16,-33 0-16 15,-15 6-267-15</inkml:trace>
  <inkml:trace contextRef="#ctx0" brushRef="#br0" timeOffset="285257.1613">20363 8618 903 0,'0'0'14'15,"0"0"-14"-15,0 0-16 16,191-47 6-16,-66 26 10 15,26 3-3-15,19 4-8 16,11 8 11-16,4 6 23 16,-14 0-6-16,-26 0-17 15,-29 0-9-15,-43 0-104 16,-33 0-254-16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9T04:37:06.04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20122 3221 588 0,'0'0'85'16,"0"0"37"-16,0 0-19 15,0 0-5-15,0 0-36 16,0 0-30-16,0 0-8 16,-18-37-17-16,14 37-7 0,-8 22-1 15,-5 20-1-15,-3 16 1 16,-3 10 2-16,8 5 1 15,2 1-2-15,6-2-4 16,2-3 4-16,1-6 0 16,0-9-4-16,2-8-74 15,-4-11-35-15,2-15-97 16,-2-15-392-16</inkml:trace>
  <inkml:trace contextRef="#ctx0" brushRef="#br0" timeOffset="300.2025">20015 3217 672 0,'0'0'31'0,"0"0"-25"15,0 0 0-15,152-57-6 16,-104 57 26-16,0 0-3 15,-9 14 27-15,-12 10-24 16,-12 2-11-16,-12 3-11 16,-3 0 5-16,-11-1 9 15,-23 0 5-15,-10-1-13 16,-3-3 1-16,-5 0 0 0,0-4-10 16,2 0-1-16,13-2-21 15,12-2-54-15,21-6-99 16,4-9-456-16</inkml:trace>
  <inkml:trace contextRef="#ctx0" brushRef="#br0" timeOffset="1164.8133">20512 3579 566 0,'0'0'13'0,"0"0"22"15,0 0-12-15,20 112 3 16,0-100 3-16,0-4 6 16,-3-5-15-16,2-3-6 15,-6 0 14-15,-2-5-5 16,0-15 8-16,-7-3 33 15,-4-6-61-15,0 1 6 16,-15 1-2-16,-16 2-7 16,-6 7-1-16,-6 9-4 15,1 8 5-15,6 1 5 16,11 0-1-16,17 0-4 16,8 4-4-16,4 4-13 0,34-3 9 15,8-4 5-15,14-1-25 16,10-4 16-16,3-22 11 15,2-6-5-15,-3-2 6 16,-9-3 0-16,-17 4 2 16,-19 7 2-16,-21 5-3 15,-6 7 42-15,-4 7-2 16,-17 4-26-16,-4 3-10 16,2 0 6-16,8 6 0 15,6 19-11-15,9 3 0 16,0 6 1-16,16 4 0 15,17 0 3-15,-2 0 0 0,3-6 0 16,-10-3-3-16,-9-8 4 16,-10-3-5-16,-5 0 1 15,-13-2 7-15,-23 4-2 16,-11-7 9-16,-1-8-15 16,0-3 7-16,13-2-2 15,10 0 15-15,16 0-7 16,9-7-10-16,3-11-3 15,34-11 0-15,15-9-38 16,10-10 10-16,3-5 17 16,-1-2-16-16,-4-3 10 15,-6-3 17-15,-10 2 0 16,-13 8 0-16,-10 9 3 16,-19 12 4-16,-2 15 30 15,0 2 4-15,-9 9-22 0,-5 4-11 16,2 6-3-16,-6 31-5 15,9 18-5-15,2 11 3 16,7 5 2-16,0-3 1 16,4-6-1-16,17-8-4 15,-2-5 4-15,-3-10 2 16,-7-6-2-16,-3-8-3 16,-6-2-34-16,0-6-68 15,-2-5-46-15,-18-12-171 16</inkml:trace>
  <inkml:trace contextRef="#ctx0" brushRef="#br0" timeOffset="1315.9452">21196 3501 723 0,'0'0'63'16,"0"0"-6"-16,0 0-43 16,124-60 38-16,-70 44-4 15,11 0-12-15,4-1-28 16,3 6-8-16,-10 1-85 15,-14-1-251-15</inkml:trace>
  <inkml:trace contextRef="#ctx0" brushRef="#br0" timeOffset="2055.9372">21967 3334 677 0,'0'0'125'0,"0"0"-64"15,0 0-52-15,0 0 9 16,0 0 25-16,-85 132-14 15,85-93-14-15,0-5-8 16,16-8 4-16,4-8 1 16,4-6-2-16,3-8 3 15,0-4 7-15,2 0-1 16,-2-16 5-16,-7-6 6 16,-7-5-16-16,-9-4 1 15,-4-3-11-15,0-1 0 0,-22 4-4 16,-7 5-3-16,-3 8-1 15,9 8 1-15,4 3 2 16,15 7-3-16,4 0-6 16,13 0-45-16,32 0 19 15,18 0 12-15,8 0 7 16,3 0 0-16,-12 13 11 16,-20 9 1-16,-15 8 1 15,-18 6 4-15,-9 4 0 16,0-4-3-16,-5-6 3 15,-8-8 2-15,-1-10 1 16,6-6 4-16,-2-6 14 0,6 0 6 16,4 0 13-16,0-18-2 15,0-10-18-15,18-10-13 16,15-2-7-16,7 2 1 16,7 6-1-16,0 10-15 15,-2 9-42-15,1 9-64 16,1 3-90-16,2 1-242 15</inkml:trace>
  <inkml:trace contextRef="#ctx0" brushRef="#br0" timeOffset="2806.0609">22849 3352 595 0,'0'0'120'0,"-116"3"-59"16,74 7-21-16,15 6 23 15,19 1-44-15,8 4-19 16,2-1 1-16,29-4 0 16,11-6 2-16,7-10 6 15,6 0-3-15,1-2 5 16,-2-20 12-16,-2-5 9 16,-8-2 8-16,-9-4-2 15,-8-3 2-15,-9-2-20 16,-11-6-8-16,-7 1 2 15,0 0-6-15,-2 7-7 0,-17 8 2 16,4 8-3 0,1 12 6-16,10 5-5 0,2 3-2 15,2 3 1-15,0 29-9 16,0 14 7-16,13 8 1 16,18 0 1-16,8-5 4 15,3-7-2-15,3-6-4 16,-3-10 5-16,2-7-4 15,-1-8 2-15,-3-7-1 16,-7-4 0-16,-11 0 2 16,-6 0-2-16,-7-4-3 15,-7-16-4-15,3-7-24 16,-5-1 6-16,0 1-15 16,0 6 29-16,-7 7 7 15,0 6 3-15,0 8-2 0,3 0 3 16,4 0 0-16,0 18-6 15,0 3 1-15,11-3 5 16,13-3 1-16,8-2-1 16,1-9 1-16,2-4 0 15,2 0 3-15,-2 0 2 16,-3-10-2-16,-3-7-1 16,-8-1 5-16,-7-1-1 15,-5-6 1-15,-9 4-8 16,0 0-2-16,0 10 0 0,0 1-6 15,0 10 8-15,-2 0-1 16,2 0-5-16,0 21-2 16,0 3 4-16,0-2 3 15,4 0-2-15,12-1 2 16,-1-7 1-16,3-6 1 16,-5-2 1-16,-1-2-1 15,-6-4-2-15,-3 1-6 16,-3-1-74-16,0 0-85 15</inkml:trace>
  <inkml:trace contextRef="#ctx0" brushRef="#br0" timeOffset="8918.6585">21381 4307 754 0,'0'0'8'0,"0"0"15"0,0 0-11 16,0 0 27-16,0 0-11 15,0 0-24-15,0 0-3 16,-2-18-2-16,2 18 1 15,-3 0 0-15,1 0 0 16,2 0 7-16,-2 0 8 16,0 0-14-16,-5 25-1 15,0 11 12-15,3 7 3 16,2 7-1-16,2 3-3 16,0-2-6-16,0 0-3 15,0-5-2-15,0-8 1 16,0-2-1-16,0-8 2 15,-9-8-1-15,-3-4 1 16,-1-7 2-16,5-8-1 0,1 2 3 16,2-3-1-16,5 0 4 15,-2 0 13-15,2 0-1 16,0 0-12-16,0 0 4 16,0 0-1-16,0 0-5 15,20 0-7-15,11-4 0 16,13-7 0-16,8 1 0 15,4 3 2-15,0 0-2 16,-8 3 0-16,-7 2 0 16,-15 2-2-16,-12 0 1 15,-8 0 1-15,-6 0 0 16,0 0-7-16,0 0 4 16,0 0 3-16,-8 0-14 0,-4 0-62 15,5 0-40-15,5-8-212 16</inkml:trace>
  <inkml:trace contextRef="#ctx0" brushRef="#br0" timeOffset="9316.9549">21938 4239 642 0,'0'0'47'15,"0"0"-2"-15,0 0-24 16,0 0 11-16,0 0-28 16,0 0-3-16,-18 70 9 15,16-16 12-15,-3 4 27 16,5 0-38-16,-2-3-7 16,0-7-1-16,-3-9-3 15,1-3 1-15,0-5-1 0,-3-7-19 16,5-8-56-16,2-6-60 15,-3-10-185-15</inkml:trace>
  <inkml:trace contextRef="#ctx0" brushRef="#br0" timeOffset="9766.8548">21887 4347 462 0,'0'0'152'16,"0"0"-44"-16,0 0-94 15,0 0 7-15,0 0 1 16,77-108-15-16,-27 102-2 16,5 6-1-16,-1 0 12 15,-9 0-2-15,-12 16-4 16,-11 4 15-16,-11 6-19 15,-11 0 1-15,0 0 2 16,-11 2-3-16,-23-2 4 16,-8-4-2-16,-7-2-6 15,-2-7-2-15,4-8 0 16,7-3 9-16,9-2-6 16,8 0-2-16,11 0-1 0,9 0 0 15,3 0 0-15,0 0-11 16,11 7 8-16,16 5 3 15,8 4 1-15,11 0 13 16,4 2 17-16,2 0-21 16,-6-2-4-16,-3-4-5 15,-8-2 1-15,-5 0-2 16,-8-2-16-16,-7-6-116 16,-4-2-222-16</inkml:trace>
  <inkml:trace contextRef="#ctx0" brushRef="#br0" timeOffset="10127.6766">22691 4185 616 0,'0'0'32'0,"0"0"-16"16,0 0 20-16,-22 108 32 15,22-51-17-15,0 4-1 16,0-1-31-16,0-6-13 15,2-1-2-15,2-11-1 16,-4-5-3-16,0-6 0 16,0-9 0-16,0-4-7 15,0-8-61-15,0-10-100 16,0 0-261-16</inkml:trace>
  <inkml:trace contextRef="#ctx0" brushRef="#br0" timeOffset="10515.9133">22646 4177 644 0,'0'0'74'0,"0"0"-67"15,0 0 21-15,0 0 46 16,0 0-66-16,0 0-8 16,79-68 1-16,-35 61-1 15,7 3 11-15,7 4 19 16,-2 0 5-16,-9 0-6 16,-12 4-11-16,-8 12 4 0,-9 5-9 15,-9 3-5-15,-9 2 0 16,0 2-3-16,-7 0 2 15,-22-2 0-15,-6-4 1 16,-8-4-4-16,-1-6 2 16,-4-2-3-16,2-4-2 15,-1 1 3-15,7-6-8 16,2 5-3-16,9-2-77 16,7-2-170-16</inkml:trace>
  <inkml:trace contextRef="#ctx0" brushRef="#br0" timeOffset="12818.3745">12823 3313 124 0,'0'0'478'0,"0"0"-415"16,0 0-5-16,0 0 7 16,0 0 26-16,0 0-14 0,-34-89-18 15,32 75-34-15,0 2 26 16,0 2-16-16,0 2-3 15,2 4-7-15,-3 4 4 16,1 0-16-16,2 0-13 16,0 26-5-16,0 16 5 15,0 16 1-15,0 6-1 16,0 3 0-16,11-3-1 16,0-2-2-16,1-7-1 15,-6-3-14-15,-2-4-13 16,-4-9-57-16,0 0-26 15,0-11-127-15,-10-10-429 0</inkml:trace>
  <inkml:trace contextRef="#ctx0" brushRef="#br0" timeOffset="13097.2603">12546 3643 650 0,'0'0'39'15,"0"0"-28"-15,0 0 6 16,0 0-17-16,0 0 5 0,0 0 10 16,94 30 5-16,-45-4-6 15,-3 0-14-15,4-4 0 16,-6 2 0-16,-5-2 1 15,-6 0-2-15,-6-1-9 16,-8-5-52-16,-3-4-75 16,-5-6-111-16</inkml:trace>
  <inkml:trace contextRef="#ctx0" brushRef="#br0" timeOffset="13426.6293">13166 3465 553 0,'0'0'81'0,"0"0"64"16,0 0-143-16,0 0 26 16,0 0 2-16,0 0 3 15,-71 62-2-15,42-11-6 16,-3 6-2-16,1 3-11 16,2-3-9-16,4-7-3 0,2-5 0 15,0-4-4-15,3-9-51 16,3-10-162-16</inkml:trace>
  <inkml:trace contextRef="#ctx0" brushRef="#br0" timeOffset="33729.6588">7919 6364 281 0,'0'0'5'16,"0"0"-2"-16,0 0-3 15,0 0 5-15,0 0 0 16,0 0 9-16,0 0 18 15,0 0-7-15,0-97 55 16,0 84 25-16,0 1-31 16,0 2 5-16,0 6-15 15,0 4-5-15,0 0-2 0,0 0-26 16,0 26-30-16,-4 16-1 16,-1 11 5-16,5 7 1 15,0 0 3-15,0-2-9 16,0-6 0-16,0-4 2 15,0-6-2-15,0-6 0 16,0-6-18-16,0-5-88 16,0-18-102-16,-7-7-402 15</inkml:trace>
  <inkml:trace contextRef="#ctx0" brushRef="#br0" timeOffset="33985.6446">7589 6555 602 0,'0'0'26'0,"0"0"-26"16,0 0-13-16,0 0 13 16,0 0 0-16,0 0 8 15,58 24 3-15,-33-8-8 16,-1 2 6-16,1 4-4 15,-3-3 1-15,-2 0 0 16,0-1-6-16,-2-4-1 16,2 0-3-16,3-8-46 15,0-4-150-15</inkml:trace>
  <inkml:trace contextRef="#ctx0" brushRef="#br0" timeOffset="34237.6692">8133 6409 581 0,'0'0'2'15,"0"0"8"-15,0 0 86 16,0 0 6-16,0 0-66 15,0 0-32-15,-60 86-1 0,32-16-2 16,0 6 0-16,1-4-1 16,3 2-30-16,-3-10-128 15,3-19-308-15</inkml:trace>
  <inkml:trace contextRef="#ctx0" brushRef="#br0" timeOffset="35199.1614">7749 6583 762 0,'0'0'9'0,"0"0"-9"16,0 0-8-16,0 0 8 16,0 0-3-16,0 0-1 15,23 0 2-15,1 0 2 0,10 3 0 16,3 8 2-16,8 10 0 16,2 2 1-16,0 9 5 15,-5 4 1-15,1-2-6 16,-6 5-3-16,-5-2-1 15,-13-5-14-15,-9-5-149 16</inkml:trace>
  <inkml:trace contextRef="#ctx0" brushRef="#br0" timeOffset="35618.9303">8309 6300 725 0,'0'0'13'0,"0"0"4"15,0 0-15-15,-62 105 17 16,33-41 13-16,-2 5-18 16,-3 6-14-16,3-1 0 15,0-7-21-15,-4-19-225 16</inkml:trace>
  <inkml:trace contextRef="#ctx0" brushRef="#br0" timeOffset="36678.5723">7603 6441 618 0,'0'0'116'15,"0"0"-112"-15,0 0-2 16,0 0 0-16,0 0 2 15,0 0-4-15,40 12 0 16,-9 8 9-16,7 8 41 16,11 8 16-16,2 4-25 15,6 2-22-15,1-2-5 0,0-4-9 16,-2-4-5 0,-6-5 3-16,-10-10-3 0,-11-6 0 15,-10-10-42-15,-9-1-75 16,-10-18-189-16</inkml:trace>
  <inkml:trace contextRef="#ctx0" brushRef="#br0" timeOffset="37001.0251">8400 6184 710 0,'0'0'7'16,"0"0"22"-16,0 0 14 15,0 0-40-15,0 0 0 16,0 0 4-16,-91 153-1 16,58-91-6-16,-4-2-2 15,0-2-17-15,-3-8-98 16,4-14-215-16</inkml:trace>
  <inkml:trace contextRef="#ctx0" brushRef="#br0" timeOffset="37711.8491">7925 6068 375 0,'0'0'14'0,"0"0"70"16,0 0-33-16,0 0-14 0,0 0 8 16,0 0-5-16,-24-85 8 15,24 77-23-15,0 4 23 16,0 4 7-16,0 0-8 16,0 0-30-16,-5 31-12 15,-1 17-5-15,1 14 11 16,3 10-6-16,2 4-3 15,0-1-2-15,9 0-27 16,9-6-72-16,-3-13-128 16</inkml:trace>
  <inkml:trace contextRef="#ctx0" brushRef="#br0" timeOffset="40351.7065">4771 8927 371 0,'0'0'14'0,"0"0"5"15,0 0 68-15,0 0-1 0,0 0 0 16,0 0-27-16,0-36 8 16,-5 35-31-16,0 1 5 15,3 0 3-15,-4 3-11 16,-1 27-31-16,-2 18-1 16,2 10-1-16,5 9 5 15,2-2-4-15,0-4 3 16,0-7-4-16,0-6 1 15,0-9-1-15,2-10-1 16,3-8-44-16,0-12-69 16,-5-9-77-16,0 0-310 15</inkml:trace>
  <inkml:trace contextRef="#ctx0" brushRef="#br0" timeOffset="40786.2645">4512 9229 363 0,'0'0'100'0,"0"0"-56"0,0 0-9 16,0 0-31-16,0 0-3 16,0 0 4-16,-5 31 16 15,8-19 19-15,10-2 17 16,7 1-25-16,5-1-10 15,6-1-7-15,4-1-2 16,-1 0-7-16,0 5 4 16,-3-2-5-16,-5 4-2 15,-3-4-1-15,-5 1-1 16,-5-2 0-16,-5-1-1 0,-2-4-1 16,-4 2-22-16,-2-6-90 15,0-1-173-15</inkml:trace>
  <inkml:trace contextRef="#ctx0" brushRef="#br0" timeOffset="41063.8113">4927 8985 379 0,'0'0'81'0,"0"0"-20"15,0 0-20-15,0 0 13 16,0 0 41-16,-16 121-51 16,5-73-16-16,0 2-15 15,-1 0-7-15,-1-4-2 16,-1 0-4-16,1-4-15 15,-5-13-186-15</inkml:trace>
  <inkml:trace contextRef="#ctx0" brushRef="#br0" timeOffset="52787.554">5220 8674 748 0,'0'0'0'16,"0"0"-10"-16,0 0 4 15,0 0 6-15,-62 103 1 16,38-47 4-16,-10 16 6 16,-10 16-11-16,-14 9-2 0,-13 4-88 15,-21-4-470-15</inkml:trace>
  <inkml:trace contextRef="#ctx0" brushRef="#br0" timeOffset="53604.5154">3443 10758 729 0,'0'0'24'0,"0"0"-24"0,0 0-3 15,0 0-8 1,0 0 11-16,0 0 5 0,-2 134-5 15,2-90-2-15,8 3 1 16,1-1-1-16,0 3 1 16,-4 0-84-16,-5-5-146 15</inkml:trace>
  <inkml:trace contextRef="#ctx0" brushRef="#br0" timeOffset="53995.2738">3229 11213 572 0,'0'0'57'16,"0"0"-57"-16,0 0-5 0,0 0 3 16,0 0-2-1,0 0 4-15,31 2-1 0,-9 13 0 16,2-2 2-16,5 7-1 15,3 4 1-15,-1 3 2 16,0 2-2-16,0 0-2 16,-2-6 1-16,-6-2-1 15,-8-7-31-15,-5-8-156 16</inkml:trace>
  <inkml:trace contextRef="#ctx0" brushRef="#br0" timeOffset="54263.9232">3630 10910 500 0,'0'0'85'16,"0"0"-85"-16,0 0-8 15,0 0 4-15,0 0 4 16,0 0 10-16,-14 62 24 16,5-26-12-16,3 5 21 15,0 3-10-15,-4 4-11 16,6 2-22-16,-5-2-5 16,-3-8-109-16</inkml:trace>
  <inkml:trace contextRef="#ctx0" brushRef="#br0" timeOffset="57682.8611">17787 6501 307 0,'0'0'50'0,"0"0"-4"0,0 0 40 16,0 0-27-16,0 0-34 15,0 0 3-15,0 0-4 16,0-6-1-16,0 6 23 16,0-2-7-16,0 2 3 15,0 0-5-15,0-4 5 16,3 0-8-16,-1-4-23 15,2-4-3-15,-2-3-3 16,0 0 3-16,-2-2-4 16,0 4 1-16,0-1 4 15,0-3-1-15,0 3 0 16,-8 3 8-16,-13 3-6 16,-5 4-3-16,-10 4-5 0,-2 0-1 15,-7 13-2-15,3 10 1 16,-1 3 0-16,8 0-2 15,6-2 2-15,9-3 0 16,9-2-1-16,9-2 1 16,2 0-4-16,0-2 2 15,0-2-3-15,11-3 2 16,4-2 3-16,1-4-1 16,4-4 1-16,-2 0 0 15,3 0 0-15,-4-8 3 16,3-6-3 15,-3-4 0-31,4-4 5 0,-1-2-4 0,-3 0 0 0,2-1-1 0,-6 1 0 16,-2 5-1-16,-2 1 2 15,-5 5 0-15,-4 5 0 16,0 6 5-16,0 0 3 16,0 2 8-16,0 0-12 15,0 0-1-15,0 0-7 16,0 0 3-16,0 0 0 15,0 0 0-15,0 4-1 16,-2 4 0-16,-2 2-1 16,2 1 1-16,2 0 1 15,-2 6 0-15,2 1 1 16,0 1-2-16,0 6 2 16,0-1-1-16,0-2 0 0,0 0 2 15,0 0-4-15,0-1 2 16,0 2 0-16,0 5 0 15,0 0 1-15,0 4 1 16,0 5 2-16,0 0-3 16,0 6 0-16,0-1 0 15,4 2-1-15,2-4 0 16,-1 0 6-16,-5 0-6 16,0-1 0-16,0-6 1 15,0 2 2-15,-5-9-3 16,-5-2 1-16,0-8 0 15,6-4 0-15,-1-6 0 0,5-4-1 16,-2 0 0-16,2-2 0 16,-2 0 7-16,-4 0 1 15,-4 0 0-15,-1 0-5 16,0 0 6-16,-3 0-5 16,2 0-2-16,0 0 0 15,1-6 4-15,4-6 2 16,1-7-2-16,-1-2 9 15,2-9-9-15,3-5-6 16,2 2 2-16,0-4-2 16,0 1 0-16,0 2 1 15,0 0-1-15,12 2-1 16,5-3 1-16,8 3 0 16,4 2 0-16,9-2-1 15,1 6-2-15,2 6 3 0,-3 4-11 16,-5 2-91-16,-6-4-132 15</inkml:trace>
  <inkml:trace contextRef="#ctx0" brushRef="#br0" timeOffset="61264.8762">3487 10752 461 0,'0'0'120'0,"0"0"-108"15,0 0 50-15,0 0 9 16,0 0-13-16,0 0-18 16,-20-8-16-16,20 8 8 15,-2 0-5-15,2 12-18 16,0 26-8-16,0 16 4 15,0 8-2-15,0 0-2 0,0-4 1 16,10-3-2 0,2-5 0-16,-1-6-1 0,1-4-15 15,1-6-40-15,-2-4-31 16,-4-8-42-16,-3-6-164 16</inkml:trace>
  <inkml:trace contextRef="#ctx0" brushRef="#br0" timeOffset="61621.8321">3242 11323 596 0,'0'0'1'0,"0"0"3"16,0 0 11-16,0 0 61 15,0 0-28-15,0 0-21 16,-42-22-22-16,42 22 3 16,0 0 7-16,0 0-7 15,0 0-7-15,6 0-1 16,19 0 0-16,11 0 1 0,8 0 3 15,10 10-4 1,4 2 0-16,0 4 2 0,-5-1-2 16,-11 0-1-16,-6-2-6 15,-9-5-56-15,-11-8-111 16</inkml:trace>
  <inkml:trace contextRef="#ctx0" brushRef="#br0" timeOffset="61840.5148">3737 10962 617 0,'0'0'6'0,"0"0"-5"16,0 0 3-16,0 0 72 0,0 0 5 15,0 0-66-15,-16 46-15 16,9-5 5-16,0 5-5 15,-1 5-4-15,1 10-8 16,-7-5-129-16,-1-4-416 16</inkml:trace>
  <inkml:trace contextRef="#ctx0" brushRef="#br0" timeOffset="69901.6407">4553 8859 308 0,'0'0'30'0,"0"0"0"0,0 0 25 16,0 0 24-1,0 0-26-15,0 0 9 0,0 0 5 16,26-96 18-16,-26 91-18 15,3 2-29-15,-3-1-10 16,0-2-2-16,0 2 0 16,0 4 5-16,0 0-18 15,2 0-4-15,-2 0-9 16,4 20 2-16,2 22 4 16,1 16 13-16,-1 8 13 15,4 4-16-15,-1-7-7 16,-1-8-7-16,4-9-2 15,-3-7 0-15,-1-11 3 16,0-6-3-16,-2-4 4 0,-1-2-4 16,-5-3-5-16,0-2-21 15,0-3-18-15,0-2-25 16,-5-6-44-16,-7 0 6 16,0 0-75-16,-1 0-135 15</inkml:trace>
  <inkml:trace contextRef="#ctx0" brushRef="#br0" timeOffset="70180.7568">4459 9332 350 0,'0'0'14'16,"0"0"137"-16,0 0-74 16,0 0 23-16,0 0-32 0,0 0-35 15,-18-44-23-15,18 44-9 16,0 0-1-16,20 4 0 15,9 10 17-15,7-2 8 16,8-2 9-16,3-3-26 16,-1-3 3-16,-1-1-3 15,-7 0-7-15,-7 0 0 16,-10 1 2-16,-8 0-2 16,-7-2-1-16,-4 0-16 15,-2 1-48-15,0-3 11 16,0 0-53-16,0 0-135 15</inkml:trace>
  <inkml:trace contextRef="#ctx0" brushRef="#br0" timeOffset="70472.4027">5058 8726 304 0,'0'0'19'0,"0"0"50"15,0 0 94-15,0 0-40 16,0 0-84-16,0 0 9 0,-38 121 13 16,18-63-5-16,3 2-16 15,-1-2-11-15,4-3-14 16,3-1-8-16,0-2-2 15,0-4-5-15,1 2-1 16,0-3-33-16,1-8-83 16,-5-17-132-16</inkml:trace>
  <inkml:trace contextRef="#ctx0" brushRef="#br0" timeOffset="73831.092">18266 6138 349 0,'0'0'145'16,"0"0"-136"-16,0 0-3 16,0 0 34-16,0 0 53 15,0 0-57-15,-27-42-36 16,27 42 0-16,-4 1 0 16,-3 23 6-16,-4 11 33 15,-2 11 19-15,-6 8-21 16,2 6 18-16,1 2-18 15,3 1-17-15,1-5-10 0,6-4-2 16,-3-4-4 0,5-2 1-16,2 3-5 0,0-6 3 15,2 0 0-15,0-9-3 16,0-8 4-16,0-12-4 16,0-6 0-16,0-9 3 15,-3-1 0-15,3 0 4 16,0 0 2-16,0 0 16 15,0 0 1-15,0 0-8 16,0 0-9-16,0 0-1 16,0 0 4-16,0 0 7 15,0-7-3-15,0-9-8 16,0-8-5-16,0-5-3 16,0 0 0-16,0-2 0 15,0 3 0-15,0 4 0 0,3 0 0 16,3 7 0-16,3 0 0 15,-1 3-1-15,2 2 1 16,1 0 0-16,3 4-3 16,1 3 1-16,1-2 1 15,-1 2-2-15,3 4 1 16,-3 1 1-16,1 0 1 16,2 0-2-16,-4 0 0 15,1 0 2-15,-1 8-1 16,-1 4 0-16,-3 1 1 15,2 4-2-15,-5 1 1 16,-1 2-5-16,0 5 6 0,2 2 4 16,1 3-4-16,1 1-2 15,2-2 1-15,-1 2 1 16,0-2 0-16,0-6 0 16,-4-1 0-16,-5-5 1 15,0 0 1-15,-2-5 0 16,0-2-1-16,0-4-1 15,0 0 0-15,0-2 3 16,0-2-3-16,0 4 0 16,0-2 0-16,0 3-1 15,0-4 1-15,0-1-2 16,0 0-1-16,0-2 3 16,0 0 2-16,0 0 1 0,0 0 1 15,0 0 1 1,0-4-5-16,0-9 0 0,0 2-21 15,0 0-52-15,0-2-121 16,0-1-193-16</inkml:trace>
  <inkml:trace contextRef="#ctx0" brushRef="#br0" timeOffset="75004.0175">21314 5166 338 0,'0'0'84'15,"0"0"43"-15,0 0-66 0,0 0 45 16,0 0-30-16,0 0-31 15,0 1-18-15,4-1-5 16,7 0-11-16,16 0-11 16,16-1 0-16,13-10 0 15,6 1-1-15,-5 0-31 16,-7-2-229-16</inkml:trace>
  <inkml:trace contextRef="#ctx0" brushRef="#br0" timeOffset="76413.016">22045 5063 600 0,'0'0'150'16,"0"0"-58"-16,0 0-53 15,0 0 9-15,0 0-13 16,0 0-5-16,0 0-28 16,7 0-2-16,17 0-1 15,14 0 1-15,6-6 0 16,3-2-1-16,-3 4 1 0,-1 0-3 16,-9 4-36-1,-12 0-82-15,-17 0-96 0</inkml:trace>
  <inkml:trace contextRef="#ctx0" brushRef="#br0" timeOffset="86079.791">3373 11201 7 0,'0'0'343'0,"0"0"-299"16,0 0-12-16,0 0-17 15,0 0 5-15,0 0 31 16,0 0-14-16,0 0-11 15,0 0-6-15,0 0 0 16,0 0 13-16,0 0 9 0,0 0-29 16,0 0-8-16,0 0 12 15,0 0 10-15,0 0-6 16,0 0-10-16,0 0-6 16,0 2-3-16,0 4 1 15,8 6-3-15,9 2 1 16,3 6 9-16,3-2-4 15,-4 0-5-15,-1-6-1 16,-5-4 0-16,-6-4 1 16,-2-4-1-16,-3 0 1 15,0 0-1-15,-2 0 12 16,0 0-3-16,0 0 16 16,3-15-15-16,3-16-5 0,5-7 0 15,7-8-2-15,9-10-2 16,8-6 1-16,7-4 8 15,6 1-1-15,-2 14 19 16,-3 11-16-16,-10 17-10 16,-8 9-2-16,-8 7 1 15,-5 3 0-15,-3 1-1 16,-5 3 2-16,-2 0-2 16,0 0 8-16,-2 0-5 15,2 0 7-15,1 0 2 16,-3 0-9-16,2 0 13 15,-2 0-15-15,0 0 8 16,0 0-9-16,0 0-1 16,0 0-2-16,0 0 3 0,0 0 3 15,0 0-3-15,0 0 1 16,0 0-1-16,0 0 0 16,0 0-1-16,0 2-2 15,0 3 3-15,0 2 0 16,0 3-1-16,0 1 1 15,0 6-36-15,0 1-68 16,0-4-107-16</inkml:trace>
  <inkml:trace contextRef="#ctx0" brushRef="#br0" timeOffset="87594.0685">6760 11347 744 0,'0'0'49'0,"0"0"-49"16,0 0-1-16,0 0 1 15,0 0 0-15,0 0 2 16,27-4 2-16,-16 4 3 16,0 0 24-16,0 12 16 0,7 2-13 15,3 4 3-15,2 0-19 16,2 3-12-16,2-5-2 16,-2-4-2-16,-5-4-1 15,0-5-1-15,-7 0 0 16,-6-3 1-16,-5 1-1 15,-2-1 1-15,0 0 6 16,0 0-4-16,0 0-2 16,7 0 4-16,11-7-4 15,9-25-1-15,10-12 1 16,10-10 0-16,2-5-1 16,-3 3-1-16,-3 8 1 0,-9 8 0 15,-8 14 0-15,-4 10-1 16,-8 6 1-16,-3 4 0 15,0 2-1-15,-2 0 1 16,-2 2 1-16,1-2-1 16,-4 4-1-16,2-2 1 15,-6 2 0-15,2 0 0 16,-2 0 0-16,2 0 0 16,-2 0 0-16,0 0 1 15,0 0-1-15,0 0 0 16,2 0-2-16,-2 0 2 15,0 0 4-15,0 0-3 16,0 0-1-16,0 0 1 0,0 0-1 16,0 0 0-16,0 0 4 15,0 0-1-15,0 0-2 16,0 0 5-16,0 0-2 16,0 0-4-16,0 0 2 15,0 0-2-15,0 0 0 16,2 0 2-16,-2 0-2 15,0 0-1-15,0 0 1 16,0 0-34-16,0 0-140 16,-10 0-311-16</inkml:trace>
  <inkml:trace contextRef="#ctx0" brushRef="#br0" timeOffset="89851.1812">19199 6669 280 0,'0'0'140'16,"0"0"-101"-16,0 0-5 16,0 0 9-16,0 0-7 15,0 0 9-15,0 0 39 16,18 0-16-16,-15-4-11 16,-3-4 9-16,0-2-6 15,0-2-21-15,0-1-21 16,0 0-7-16,-5 1 11 15,-11 1-13-15,-3-2-1 16,-6 5-6-16,-8 4-1 16,-5 4 2-16,-5 0-3 0,1 9-1 15,1 14-2-15,8 3 3 16,9 5 0-16,8 2-2 16,8 2 1-16,6-2-5 15,2-2 2-15,0-6 0 16,17-3 1-16,3-8 3 15,3-3 2-15,-4-11 0 16,6 0-1-16,2 0 1 16,-3-18 2-16,3-7-1 15,-3-4 3-15,1-6-2 16,2-5 0-16,4-4-4 16,4-8 0-16,4-4 0 0,-6-4-4 15,-9 2 1 1,-6 2-4-16,-9 3-3 0,-7 3 6 15,-2 3-3-15,0 4 6 16,0 9 1-16,0 16 0 16,0 7-1-16,0 10 2 15,0-2 0-15,0 3-1 16,0 0-4-16,0 0-5 16,0 0 4-16,0 15 1 15,2 5-2-15,6 8 6 16,0 4 0-16,-1 12 7 15,-3 8-3-15,-2 9-2 16,-2 4 14-16,0 2-4 16,0 1-9-16,0-6-1 15,0-2-2-15,0-5 0 0,0-13 1 16,0-9 2-16,0-12 0 16,4-11 2-16,4-6-3 15,-2-4 3-15,1 0-1 16,-1 0-1-16,0 0-2 15,-2 0 1-15,-4 0 4 16,0 0-5-16,0 0-1 16,0 0-40-16,-12 0-267 15</inkml:trace>
  <inkml:trace contextRef="#ctx0" brushRef="#br0" timeOffset="94442.2763">8609 7235 199 0,'0'0'15'0,"0"0"77"16,0 0-47-16,0 0-37 15,0 0-8-15</inkml:trace>
  <inkml:trace contextRef="#ctx0" brushRef="#br0" timeOffset="95132.3548">4748 8809 153 0,'0'0'260'16,"0"0"-259"-16,0 0 0 15,0 0 3-15,0 0-2 16,0 0 22-16,-46 52 4 15,46-39 28-15,0 0 44 16,0-1-12-16,0-2-34 16,0-4-32-16,6-6-14 15,28 0-4-15,26-44-4 16,25-34-36-16,21-37-509 16</inkml:trace>
  <inkml:trace contextRef="#ctx0" brushRef="#br0" timeOffset="95812.9807">7979 5813 349 0,'0'0'111'16,"0"0"-9"-16,0 0-8 15,0 0 35-15,0 0-45 16,0 0-15-16,-25 8-34 15,25 14-30-15,0 17-2 16,0 13 20-16,0 7 3 0,0 5-14 16,9 3-4-16,7-5-6 15,-3-2 7-15,-1-4-9 16,-6-4 1-16,-4-6-1 16,-2-3 3-16,0-7-3 15,0-10 0-15,0-4-11 16,-4-6-51-16,-7-10-104 15,-5-6-167-15</inkml:trace>
  <inkml:trace contextRef="#ctx0" brushRef="#br0" timeOffset="96085.3401">7785 6495 594 0,'0'0'136'0,"0"0"-134"15,0 0-2-15,0 0 2 16,0 0 1-16,0 0-2 16,-42-5-2-16,48 2 3 15,10 3-2-15,2 0 3 16,4 0 17-16,9 0 2 16,2 18-3-16,6 4-8 15,1 4 0-15,0 2-8 16,-3-4-3-16,-2-2 0 15,-2-6-6-15,-2-8-38 16,-2-8-75-16,-5 0-151 16</inkml:trace>
  <inkml:trace contextRef="#ctx0" brushRef="#br0" timeOffset="96280.1467">8459 6047 740 0,'0'0'71'16,"0"0"-42"-16,0 0-14 16,0 0-13-16,-81 159 2 15,43-83 0-15,0 5 2 16,4-1-6-16,7-6-1 16,8-10-12-16,5-10-83 0,8-18-116 15</inkml:trace>
  <inkml:trace contextRef="#ctx0" brushRef="#br0" timeOffset="98423.9242">5656 8310 838 0,'0'0'0'16,"0"0"-2"-16,0 0-4 15,0 0 6-15,0 0-1 16,0 0 1-16,117 102 0 16,-101-94-2-16,-7-6 2 15,-3-2 0-15,-6 0 2 16,0 0 6-16,0 0 24 16,2-25 5-16,12-11-35 15,15-18 0-15,22-18 0 16,19-20-1-16,21-18 4 15,11-6 17-15,2 8 8 16,-8 17 13-16,-17 27-8 16,-24 20-13-16,-15 20-8 0,-15 12-10 15,-10 6-3-15,-5 6 0 16,-6 0-1-16,0 0 0 16,-2 11-1-16,-2 16-9 15,0 7-47-15,-10 4-76 16,-29-8-366-16</inkml:trace>
  <inkml:trace contextRef="#ctx0" brushRef="#br0" timeOffset="101492.2487">11368 8887 679 0,'0'0'93'0,"0"0"-69"16,0 0-19-16,0 0 18 16,0 0 47-16,0 0 5 15,-23 96-41-15,4-37-10 16,-6 5-5-16,-2 2-6 15,0-3-4-15,3-6-4 16,2-4-4-16,2-13 0 16,4-8-1-16,5-10-29 15,2-12-89-15,5-10-166 0</inkml:trace>
  <inkml:trace contextRef="#ctx0" brushRef="#br0" timeOffset="102039.6407">11027 9132 667 0,'0'0'66'0,"0"0"-60"16,0 0 8-16,0 0 35 15,0 0-15-15,0 0-15 16,17 84 6-16,-1-60-9 16,3 4 4-16,-4 4-3 15,1 0-9-15,-5 0-3 16,-1-2-1-16,0-2-2 15,-1-5 5-15,-1-3-5 16,4-8-2-16,-1-4 3 16,4-3-3-16,5-1 0 15,3 1 4-15,-4-5 8 16,-1 0 3-16,1 0 7 0,-2 0-4 16,3-2 5-1,3-17-6-15,5-5 3 0,6-5 1 16,0-6-8-16,1 3-10 15,-2 3-1-15,-4 6-1 16,-2 3 2-16,-7 6-2 16,-6 6-1-16,-8 4 1 15,-6 4-1-15,0 0 5 16,0 0-5-16,0 0 0 16,-4 1-1-16,-12 9-46 15,3-3-67-15,-5-7-127 16</inkml:trace>
  <inkml:trace contextRef="#ctx0" brushRef="#br0" timeOffset="113169.9445">19903 6591 26 0,'0'0'247'0,"0"0"-188"0,0 0-26 16,0 0 48 0,0 0-14-16,0 0-35 0,0 0-18 15,-29 14 6-15,29-14 7 16,0 0 71-16,0 0 1 15,0 0-6-15,0 0-40 16,-2 1-6-16,2-1-17 16,-2 3-9-16,0-3-11 15,2 2-2-15,0-2 1 16,0 2-3-16,0 0-5 16,0 2 1-16,4-4 4 15,17 0-6-15,8 0 8 16,6-22 1-16,5-5 4 15,-2-2-9-15,-7-3-1 16,-4 0-2-16,-9 0 3 0,-5 0-3 16,-9 8-1-1,-1 8 2-15,-3 3 3 0,0 9 10 16,-3 4-4-16,-5 0-11 16,1 0 0-16,1 4 0 15,-1 17-1-15,2 7 0 16,5 1-5-16,0-2 4 15,0-2 1-15,9-2-1 16,7-7 2-16,-3-2 0 16,5-6 1-16,0-2-1 15,-1-2 0-15,6-4 0 16,-3 0 1-16,0 0-1 0,-9 0-41 16,-2 0-40-1,-7 0-61-15,-2 0-68 0,0 0-269 16</inkml:trace>
  <inkml:trace contextRef="#ctx0" brushRef="#br0" timeOffset="113539.6011">20249 6082 385 0,'0'0'548'16,"0"0"-424"-16,0 0-44 16,0 0-26-16,0 0-24 15,0 0-21-15,-5-28-9 0,1 28-9 16,-2 18 7 0,-3 10 0-16,-5 6-7 0,-3-1-59 15,3-14-172-15</inkml:trace>
  <inkml:trace contextRef="#ctx0" brushRef="#br0" timeOffset="116679.5516">20717 6449 693 0,'0'0'85'0,"0"0"-60"15,0 0-19-15,0 0-1 16,0 0 2-16,0 0-3 16,15 0-2-16,-2 0 41 15,3 0 25-15,-3 0-27 16,1 0 0-16,-1 0-3 15,3-8-8-15,2-4-12 16,6-7-6-16,5 1-4 16,0-4-4-16,2 1-1 15,-1-1-2-15,-6 1 1 16,-4-1-2-16,-9 2 2 0,0-4 2 16,-2-2-2-1,-2 0-1-15,-2 1-1 0,-1 2-5 16,-4 4 5-16,0 8 0 15,0 5-4-15,0 2 4 16,0 4-1-16,-4 0 1 16,-15 0-3-16,-5 12-2 15,-8 10-1-15,-1 7 5 16,0 0 0-16,2-1 1 16,2 0-2-16,7 0 0 15,4 1 1-15,9 1-1 16,7 2-3-16,2 3 1 15,0 1 3-15,9-1-1 16,11-3-1-16,-1-4 2 16,4-6 0-16,-5-3 0 0,2-4 0 15,0-5 2-15,-1-3 2 16,2 0-3-16,4-5 1 16,-1 2-1-16,-2-4-1 15,3 3 1-15,-9-3 0 16,-3 0 0-16,-2 0 0 15,-2 0 1-15,2 0 0 16,1 0 0-16,3-4 0 16,9-13 2-16,3-3-2 15,2 2-1-15,-7 2 4 16,-4 6-2-16,-9 4 2 16,-7 2 7-16,0 4 2 0,-2 0 0 15,0 0-3-15,0 0 0 16,0 0-2-16,0 0-4 15,0 0 2-15,0 0 0 16,0 0 2-16,0-2-4 16,0 2 1-16,0 0 3 15,0 0-3-15,0 0-5 16,0 0-1-16,0 0 1 16,0 0 0-16,0 0-8 15,-2 0-23-15,-7 0-39 16,1 0-75-16,1 0-93 15</inkml:trace>
  <inkml:trace contextRef="#ctx0" brushRef="#br0" timeOffset="118540.2914">11105 8922 977 0,'0'0'40'0,"0"0"-35"15,0 0-5-15,0 0 2 16,0 0 6-16,0 0-6 16,147 111 2-16,-73-94-3 15,-1 1-1-15,-4 4 3 16,-7 3-2-16,-12 4-1 16,-19 1-5-16,-9-1-31 15,-11-12-121-15,-7-9-100 16</inkml:trace>
  <inkml:trace contextRef="#ctx0" brushRef="#br0" timeOffset="119419.64">7948 5859 368 0,'0'0'36'16,"0"0"-14"-16,0 0 21 0,0 0-19 15,0 0 38-15,0 0-8 16,-31-24-15-16,31 16-29 16,0-4-8-16,-2-2 1 15,2-2 24-15,0-2 10 16,0 0-19-16,-3 0 9 16,-1 2-2-16,-1 3 6 15,3 6 7-15,-1 5 25 16,3 2-30-16,0 0-29 15,0 25-4-15,0 38-5 0,5 27 5 16,11 22 10 0,4 13 3-16,2 3-11 0,0-5-2 15,3-12-1-15,-5-16 1 16,-3-19-1-16,-6-18 0 16,-3-18-7-16,-6-14-28 15,-2-12-60-15,0-14-47 16</inkml:trace>
  <inkml:trace contextRef="#ctx0" brushRef="#br0" timeOffset="119807.5081">7765 6477 581 0,'0'0'20'0,"0"0"-18"15,0 0-1-15,0 0 2 16,0 0 25-16,0 0 12 0,123 32-11 16,-84-14 0-16,4 4-4 15,-1 2-7-15,-2 0-15 16,-1 2 1-16,-6-6-4 16,-4-2 0-16,-5-8 0 15,1-8-5-15,-5-2-35 16,-1 0-110-16,-3-22-180 15</inkml:trace>
  <inkml:trace contextRef="#ctx0" brushRef="#br0" timeOffset="120070.5662">8409 6006 508 0,'0'0'74'15,"0"0"-64"-15,0 0-8 16,0 0 41-16,-20 119 41 16,-5-60-55-16,1 3-6 15,0 1-18-15,1-3-4 16,6 0-1-16,1-4-31 15,1-3-45-15,-2-2-135 0</inkml:trace>
  <inkml:trace contextRef="#ctx0" brushRef="#br0" timeOffset="121672.7238">5756 8211 398 0,'0'0'62'0,"0"0"-41"16,0 0 14-16,0 0-6 16,0 0 14-16,0 0 12 15,31 52-16-15,-10-40-14 16,6 0 13-16,-2-2-4 16,-3-1-12-16,-4-1 1 0,-4-3-17 15,-4 1 1-15,2 2 28 16,-3 2-10-16,2-3-4 15,0-2-3-15,-2-5-18 16,0 0 10-16,-1 0 4 16,0-5 11-16,0-23 14 15,3-11-10-15,5-11-20 16,3-10-5-16,14-3-2 16,7 2-2-16,16-3 1 15,10 0 1-15,9-1-2 16,4 5 1-16,-4 4 2 15,-10 12-3-15,-12 8-2 16,-15 12 1-16,-11 3 1 16,-11 8 2-16,-7 4-1 0,-7 6 3 15,-2 3 4-15,0 0 1 16,0 0 4-16,-7 0-13 16,-9 7-7-16,6 8-29 15,5-2-64-15,5-6-108 16,0-7-453-16</inkml:trace>
  <inkml:trace contextRef="#ctx0" brushRef="#br0" timeOffset="122907.5831">9882 7575 546 0,'0'0'82'0,"0"0"-31"16,0 0-36-16,0 0-14 15,0 0 18-15,0 0-7 0,6 0-12 16,3 0 1-16,3 8 4 15,1 6 30-15,0 4-10 16,1 3 16-16,-1 4-23 16,3 2-3-16,-3-3-6 15,-2 2-6-15,0-8 0 16,0-4 4-16,-1-4-7 16,-2-6 0-16,1-4 3 15,0 0 0-15,2 0 3 16,0 0 19-16,3 0-9 15,-1-10 9-15,5-7-8 16,6-4-2-16,3-11 0 0,6-12-2 16,10-14-11-1,3-12 4-15,10-13-1 0,4-5 4 16,7 4 1-16,3 10-9 16,-8 16 12-16,-7 18 4 15,-18 13-7-15,-14 16-8 16,-10 4-1-16,-5 7 0 15,-2 0 0-15,1 0-1 16,-4 0-1-16,1 0 1 16,-4 0-1-16,0 0 1 15,0 0-2-15,0 0-2 16,0 0 4-16,0 0-1 16,0 7-43-16,-5 8-100 15,-21 3-112-15</inkml:trace>
  <inkml:trace contextRef="#ctx0" brushRef="#br0" timeOffset="125935.4416">21735 5863 604 0,'0'0'21'0,"0"0"70"16,0 0-18-16,0 0-14 0,0 0 0 15,0 0-26 1,0 0-23-16,-5-30-9 0,5 30-1 15,0 0 0-15,0 0-2 16,-6 26 2-16,-1 14 29 16,-1 12 10-16,-4 8-17 15,8 4-8-15,-1-1-9 16,3-2 4-16,0-10-6 16,0-8-3-16,0-8 0 15,-1-9 2-15,1-10-1 16,2-8 1-16,0-5-1 15,0-2 1-15,0-1-1 0,0 0 3 16,0 0 1 0,0 0 2-16,0 0-3 0,0 0 0 15,0 0 4-15,0 0-4 16,0 0 0-16,0 0-2 16,0 0 6-16,0 0-7 15,0 0 1-15,0-12 0 16,0-4-1-16,7-1 1 15,-1-2-1-15,1 6 1 16,-3-1-4-16,1-3 4 16,2 3-3-16,-1 0 1 15,3 0 0-15,0 0-2 16,0 2 2-16,0-1 0 16,5 2 0-16,1-1 0 0,5 2 0 15,1 0-1-15,2 2 1 16,0 2 0-1,-3 1-3-15,0-1 3 0,2 2 0 16,1 2 0-16,0 2-1 16,2 0 1-16,0 0 0 15,0 0-2-15,-3 0 2 16,2 2-1-16,1 8 1 16,-1-1-2-16,-5 1 2 15,-4 3-2-15,-7 0 2 16,-8 4-7-16,0 4 2 15,0-1 5-15,0 2 0 16,-6 0 2-16,-5-1-1 0,-1 0 1 16,1-3-1-16,3 3-1 15,-2-3 0-15,2-3 0 16,-1-1 0-16,-2-2 1 16,-1-1 2-16,-1-2 0 15,-3-2 2-15,-3-2-3 16,1 4-2-16,-1-5 0 15,7 0 1-15,1-2 3 16,-1-1 4-16,-1-1-5 16,-1 0 9-16,-1 0-6 15,-3 0-5-15,1 0 7 16,-6 0-7-16,0-3 0 0,4-7 1 16,3 0-2-1,1 0 0-15,3-2-17 0,-1 1-50 16,-1-1-112-16,1 2-590 15</inkml:trace>
  <inkml:trace contextRef="#ctx0" brushRef="#br0" timeOffset="127302.1206">7769 6267 972 0,'0'0'5'0,"0"0"-5"16,0 0-5-16,0 0-4 15,0 0 9-15,0 0 1 16,9-7 3-16,18-1 3 0,4-4-1 16,2-4 5-1,6-4 4-15,3-4-1 0,5 0-7 16,1-1-7-16,4 0 0 16,-8 8-1-16,-12 14-23 15,-14 3-109-15,-14 0-91 16,-4 16-278-16</inkml:trace>
  <inkml:trace contextRef="#ctx0" brushRef="#br0" timeOffset="127562.2519">7712 6605 672 0,'0'0'50'0,"0"0"-50"16,0 0-4-16,0 0 4 15,0 0 9-15,0 0 65 16,134-22 22-16,-70-8-42 16,14-8-13-16,4-8-14 15,1 4-17-15,-8 1-8 16,-10 9-4-16,-11 2-10 15,-12-6-207-15</inkml:trace>
  <inkml:trace contextRef="#ctx0" brushRef="#br0" timeOffset="128748.6704">12887 3130 369 0,'0'0'35'0,"0"0"61"15,0 0-45-15,0 0-10 16,0 0 13-16,0 0-21 16,0-39-19-16,0 39-12 15,0 0-2-15,0 0-2 16,0 19 2-16,2 15 28 16,-2 7 35-16,0 8-21 15,0-1-5-15,0-3-22 16,2-1-1-16,4-6-10 15,2-6 2-15,1-2-5 16,0-6 3-16,-4-2-4 0,-3-5 0 16,-2 4-21-1,0-1-57-15,0-6-56 0,-14-8-184 16</inkml:trace>
  <inkml:trace contextRef="#ctx0" brushRef="#br0" timeOffset="129062.8064">12660 3475 634 0,'0'0'5'0,"0"0"-5"0,0 0-5 16,0 0-1-16,0 0 6 15,0 0 9-15,40 23 27 16,-11 4-9-16,0 1 19 16,2 4-5-16,0 4-18 15,-2-2-6-15,-6-1-8 16,0-4-2-16,-8-4-4 16,-7-1 5-16,2-6-7 15,-4-2-1-15,-1-2-11 16,1-7-44-16,1-4-50 15,-2-3-211-15</inkml:trace>
  <inkml:trace contextRef="#ctx0" brushRef="#br0" timeOffset="129324.8105">13300 3345 707 0,'0'0'87'0,"0"0"-71"16,0 0-15-16,0 0 32 16,-101 156-8-16,63-90-6 15,1 8-14-15,-1 0-2 0,5-1-3 16,-1-2-3-16,3-3-9 15,0-6-106-15,2-5-186 16</inkml:trace>
  <inkml:trace contextRef="#ctx0" brushRef="#br0" timeOffset="130756.6101">10182 4833 946 0,'0'0'6'16,"0"0"-6"-16,0 0 0 0,0 0 2 15,0 0 16-15,0 0 4 16,0-41-13-16,0 41-9 15,5 4-6-15,8 16 6 16,3 5 0-16,-3 7 8 16,-2-4 0-16,1-2-5 15,-8-8 7-15,0-9-3 16,1-2-6-16,-3-7 3 16,0 0 6-16,2 0-2 15,6 0 5-15,9-22-9 16,18-21 7-16,11-15-6 15,15-10-4-15,11-4 3 16,5 2-4-16,4 8 0 16,-5 10 4-16,-8 12-3 0,-16 5-1 15,-4 10-1-15,-13 4 1 16,-5 5 4-16,-10 6-4 16,-7 4 0-16,-8 0 2 15,2 2 8-15,-2 0-7 16,-1-2 2-16,0 0 3 15,-2 0-3-15,-2 0 4 16,-2 0-8-16,2 0 0 16,-2 4 0-16,0 2-1 15,0 0-25-15,-8 10-80 16,-15 17-115-16,-6 2-77 16</inkml:trace>
  <inkml:trace contextRef="#ctx0" brushRef="#br0" timeOffset="133435.966">16959 6282 714 0,'0'0'19'0,"0"0"-4"16,0 0 4-16,0 0 5 16,0 0 24-16,-77 120-4 15,75-72-26-15,2 1-8 16,0-5-1-16,0-1-4 16,11-2-2-16,-1-3-2 0,-8 0-1 15,-2-3-2-15,0-6-19 16,0-7-73-16,0-8-108 15</inkml:trace>
  <inkml:trace contextRef="#ctx0" brushRef="#br0" timeOffset="133742.5903">16739 6629 514 0,'0'0'31'16,"0"0"-31"-16,0 0 0 16,0 0 47-16,0 0 47 15,0 0-47-15,72 86-7 16,-41-56-19-16,-1-1-11 15,1-1-4-15,-2-1-6 16,-6-5 3-16,-2-1-3 16,-3-6-1-16,-7-2-48 15,-5-9-84-15,-4-4-169 16</inkml:trace>
  <inkml:trace contextRef="#ctx0" brushRef="#br0" timeOffset="134027.0763">17192 6527 534 0,'0'0'66'0,"0"0"-64"16,0 0 21-16,0 0 44 0,0 0-22 16,-71 112-10-16,59-76-24 15,1 2-9-15,5-1 0 16,-3-4-1-16,2 2-1 16,-2-7-56-16,1-10-284 15</inkml:trace>
  <inkml:trace contextRef="#ctx0" brushRef="#br0" timeOffset="135196.8669">16965 6234 643 0,'0'0'5'16,"0"0"48"-16,0 0-9 15,0 0 2-15,0 0-24 16,0 0-11-16,-18-18 2 15,16 18-3-15,-3 12 2 0,-3 17 46 16,-2 16 6 0,1 7-24-16,7 4-17 0,2 1-6 15,0-3-5-15,0-6-3 16,19-4-5-16,0-6-2 16,-1-8-2-16,-1-8 2 15,-6-6-2-15,-5-8-5 16,-2 0-32-16,-4-4-37 15,0-4-54-15,-7 0-47 16</inkml:trace>
  <inkml:trace contextRef="#ctx0" brushRef="#br0" timeOffset="135520.6286">16784 6593 687 0,'0'0'0'0,"0"0"3"16,0 0 13-16,0 0 58 16,0 0-6-16,0 0-47 15,-2-20-21-15,11 26 0 16,11 8 19-16,0 4 3 0,4 4 6 15,3 2-12 1,2-2 7-16,0 1-16 0,-2-1-4 16,-2-3-3-16,-6-1 0 15,-5-1-1-15,-5-6-43 16,-5-3-63-16,-4-3-18 16,0-5-196-16</inkml:trace>
  <inkml:trace contextRef="#ctx0" brushRef="#br0" timeOffset="135805.358">17265 6445 6 0,'0'0'586'0,"0"0"-469"0,0 0-62 16,0 0-14-16,0 0-22 15,0 0 32-15,-19 68-15 16,5-28-27-16,3 0 2 16,2-2-10-16,0 0-1 15,2 0 0-15,-4 5-25 16,-2-7-98-16,-5 0-257 15</inkml:trace>
  <inkml:trace contextRef="#ctx0" brushRef="#br0" timeOffset="139940.5723">15552 8319 161 0,'0'0'393'0,"0"0"-304"15,0 0-11-15,0 0-10 0,0 0 21 16,0 0 4-16,0 0-39 15,0-26-20-15,0 26-11 16,0 0-14-16,0 4-6 16,0 18 2-16,0 6 13 15,0 7 1-15,0 1-12 16,5 2-1-16,1-1-5 16,1 5-2-16,-2-4 1 15,-5-2-2-15,0 0-38 16,0-7-74-16,-8-4-114 15,-11-9-258-15</inkml:trace>
  <inkml:trace contextRef="#ctx0" brushRef="#br0" timeOffset="140216.5912">15334 8658 664 0,'0'0'40'0,"0"0"-17"16,0 0-17-16,0 0 0 15,0 0 23-15,0 0-17 16,25-19 3-16,-4 30 20 16,2 12 13-16,2 0-24 0,-1 3-15 15,0 1-4-15,1-3-3 16,-5-2-2-16,3-4-1 15,-8-4-28-15,-1-2-67 16,-6-9-85-16,-5-3-308 16</inkml:trace>
  <inkml:trace contextRef="#ctx0" brushRef="#br0" timeOffset="140477.5046">15742 8416 709 0,'0'0'92'0,"0"0"-82"15,0 0-10-15,0 0 46 16,-9 136 7-16,-1-82-41 15,2-2-12-15,-1-4-1 16,-3-3-4-16,2-9-78 16,-1-10-92-16,1-12-430 15</inkml:trace>
  <inkml:trace contextRef="#ctx0" brushRef="#br0" timeOffset="141347.2622">15467 8620 630 0,'0'0'91'16,"0"0"-48"-16,0 0-6 16,0 0 26-16,0 0-17 15,0 0-41-15,-6-7-5 16,6 7-2-16,0 9 2 16,6 11 4-16,13 2-1 15,0 4 5-15,8 2-5 0,0-1 4 16,2-1-6-16,2-4-1 15,-4-5 0-15,-2-2-17 16,-6-7-79-16,-3-8-99 16,-9 0-395-16</inkml:trace>
  <inkml:trace contextRef="#ctx0" brushRef="#br0" timeOffset="141609.0457">15787 8454 559 0,'0'0'41'0,"0"0"19"16,0 0-17-16,0 0 31 15,0 0-50-15,0 0-23 16,-1 71 13-16,-6-16 16 15,1 0-23-15,-1-4-7 16,3-4 0-16,-4-7-10 16,4-8-58-16,-2-12-127 15,-1-12-329-15</inkml:trace>
  <inkml:trace contextRef="#ctx0" brushRef="#br0" timeOffset="141991.9498">15610 8141 89 0,'0'0'462'16,"0"0"-411"-16,0 0 10 16,0 0 14-16,0 0 6 15,0 0-57-15,0 20-14 16,0 20 10-16,0 13 7 15,0 8 1-15,0 7-21 16,15 9-3-16,2-2-4 16,0-1 0-16,-1-9-20 15,-3-10-119-15,-4-15-417 16</inkml:trace>
  <inkml:trace contextRef="#ctx0" brushRef="#br0" timeOffset="151320.654">22747 6010 520 0,'0'0'39'0,"0"0"33"0,0 0-8 16,0 0-26-16,0 0-26 15,0 0-12-15,0 0 3 16,-7 29 9-16,7-4 13 16,0 7-6-16,2 4 12 15,0 10 11-15,-2 7 3 16,0 4-3-16,0 7-16 16,0-2-11-16,0-1-3 15,0-7-1-15,0-4-5 16,0-6 4-16,0-4-9 15,-6-1 10-15,-10-3 3 16,-6 1 0-16,-5-5-5 0,0-3 5 16,-2-8-4-16,2-6-2 15,6-5 0-15,-4-6-5 16,0-4 4-16,1 0-4 16,-1 0-1-16,1 0-2 15,2-12 0-15,-1-8 0 16,1-5-27-16,2-1-48 15,4-2-89-15,7-4-103 16</inkml:trace>
  <inkml:trace contextRef="#ctx0" brushRef="#br0" timeOffset="151736.23">22893 5638 921 0,'0'0'58'15,"0"0"8"-15,0 0-41 16,0 0 21-16,0 0-14 15,0 0-28-15,0-4-3 16,0 7-2-16,-6 13-22 16,-7 12-32-16,-5-2-118 15,-7-2-253-15</inkml:trace>
  <inkml:trace contextRef="#ctx0" brushRef="#br0" timeOffset="155207.1779">23022 6150 800 0,'0'0'5'15,"0"0"-4"-15,0 0 1 16,0 0-2-16,0 0 3 16,0 0-3-16,0 0 22 0,59 2-11 15,-24-2 0-15,10 0 6 16,13-2-3-16,9-17-7 16,2-6-2-16,-5-3-3 15,-10-3-1-15,-10-1 0 16,-10-1 8-16,-8-2-4 15,-8-3-3-15,-7 0-1 16,-3-2 1-16,-6 0-1 16,-2 0 1-16,0-2-2 15,0 3 0-15,0 7 0 16,0 11 2-16,-4 10 3 16,-2 7 4-16,0 4 1 15,-5 0-10-15,-7 21 0 0,-7 20 0 16,-4 17-1-16,3 15 1 15,1 7 0-15,3 8 5 16,7 0 7-16,3 1-9 16,6 2 3-16,-1-2 1 15,3 4-5-15,-4-4 3 16,2 0-2-16,-5-5-3 16,-3-5 0-16,-1-9 0 15,1-14 0-15,8-18 2 16,6-14-2-16,0-10-1 15,0-13 0-15,18-1 1 16,13-3 2-16,9-27 1 16,3-14 2-16,1-8-2 0,-4-5-1 15,-9 1 0-15,-9 6 1 16,-11 7-3-16,-11 4 2 16,0 7 0-16,-19 2-1 15,-17 6 4-15,-7 2-5 16,-3 1 0-16,-3 4 0 15,5 2 2-15,5 6 0 16,13 2-1-16,8 3 1 16,14 2-1-16,4 2 1 15,0 0-2-15,0 0-3 16,0 0 0-16,0 0-6 16,10 0 8-16,17 0 1 0,7 0 0 15,-1-4 1-15,2-1 0 16,-6-1-1-16,-6 3-1 15,-10 3 1-15,-13 0-45 16,0 0-278-16</inkml:trace>
  <inkml:trace contextRef="#ctx0" brushRef="#br0" timeOffset="156806.1261">16338 7906 682 0,'0'0'29'15,"0"0"5"-15,0 0 13 16,-151 125-4-16,82-61 27 15,-13 6-19-15,-3 4-5 16,5 2-23-16,4 1 11 16,10-2-8-16,8-7-10 15,6-8 4-15,8-13-12 16,5-8-5-16,10-5-1 16,5-10-3-16,6-6 1 15,7-8-20-15,9-10-46 16,2 0-90-16,0-12-126 15</inkml:trace>
  <inkml:trace contextRef="#ctx0" brushRef="#br0" timeOffset="157076.2292">16336 8081 478 0,'0'0'25'0,"0"0"31"16,-77 120 23-16,32-63 22 16,-6 3-48-16,-9 5-24 15,0 0-12-15,-7-1-15 0,5-5 3 16,4-10-5-16,10-9-5 15,15-15-38-15,16-20-180 16</inkml:trace>
  <inkml:trace contextRef="#ctx0" brushRef="#br0" timeOffset="167027.2365">24382 5963 445 0,'0'0'54'0,"0"0"5"15,0 0-18-15,0 0 25 16,0 0-14-16,0 0 23 15,0 0-23-15,7-20-16 16,-7 16-6-16,0 2 20 0,0-1-3 16,0-2-26-1,-7 1-4-15,-2 0-10 0,0 1 0 16,-7 0-6-16,3 1 6 16,-7 2-5-16,-8 0 2 15,1 0-4-15,-12 12 0 16,-3 13 0-16,0 2 1 15,4 6-1-15,7-1-2 16,9 1 1-16,6 0-3 16,7 1 3-16,1-2 0 15,2-2-2-15,6-2 1 16,0-3 3-16,0 0-1 16,0-2 1-16,0-4 2 15,2-1-3-15,10-1 0 0,3-6 0 16,1 0 1-16,2-1-1 15,-2-5 0-15,4-1 2 16,0-2-2-16,4-2 0 16,5 0 3-16,2 0 0 15,3 0-2-15,-3-7 0 16,-2-3-1-16,-6 2 2 16,-8 1-2-16,-6 4 3 15,-4-1-2-15,-3 0 6 16,0-3-1-16,0 4 0 15,0-1-2-15,0 0 5 16,1 0-7-16,-1-1-1 16,-2 4-1-16,0-2 5 0,0 2-4 15,0-2 2 1,0-1-3-16,-11 4-6 0,-12 0-47 16,-8 0-85-16,-4 0-203 15</inkml:trace>
  <inkml:trace contextRef="#ctx0" brushRef="#br0" timeOffset="171625.6374">17232 6291 722 0,'0'0'53'0,"0"0"20"16,0 0-27-16,0 0 34 15,0 0 14-15,0 0-37 16,0 0-47-16,-53 11-5 15,-7 56 0-15,-10 2-1 16,3-2-4-16,7-5 4 16,7-7-4-16,6-12 0 15,7-6-32-15,13-17-28 16,7-18-174-16</inkml:trace>
  <inkml:trace contextRef="#ctx0" brushRef="#br0" timeOffset="172719.0933">12934 3114 566 0,'0'0'7'0,"0"0"35"15,0 0-29-15,0 0 48 16,0 0 5-16,0 0 0 0,0-35-12 16,0 35-13-1,0 6-39-15,0 25-2 0,0 13 0 16,0 12 14-16,3 1 8 16,5-2-12-16,4-2-4 15,3-7-1-15,1-2-5 16,-3-4 2-16,-4-5-2 15,-7-6-4-15,-2-1-34 16,0-6-79-16,0-6 13 16,-15-11-122-16</inkml:trace>
  <inkml:trace contextRef="#ctx0" brushRef="#br0" timeOffset="173014.3147">12812 3449 521 0,'0'0'28'16,"0"0"-26"-16,0 0-2 15,0 0 0-15,0 0 18 16,0 0 16-16,60 56 2 15,-37-38-10-15,-2 0-12 16,0 2-6-16,-6 1-2 16,-1-2-5-16,-6 5 1 0,1-2-2 15,5 0-1-15,1-3-29 16,5-9-50-16,3-6-105 16</inkml:trace>
  <inkml:trace contextRef="#ctx0" brushRef="#br0" timeOffset="173236.998">13382 3305 696 0,'0'0'72'0,"0"0"-55"15,0 0-17-15,0 0 3 16,-69 102 7-16,27-40-7 16,-3 6-3-16,3 2-1 15,2-8-153-15</inkml:trace>
  <inkml:trace contextRef="#ctx0" brushRef="#br0" timeOffset="176469.4147">14480 4514 573 0,'0'0'26'15,"0"0"3"-15,0 0 35 16,0 0-19-16,0 0 4 16,0 0-33-16,0 0-10 0,-15-18-6 15,15 18-2 1,7 15 2-16,8 8 13 0,-3 0 15 15,-2 3-7-15,3-3-11 16,-1-2 1-16,-1-4 1 16,-1-5-2-16,2-4-2 15,-3-4-5-15,-2-2 2 16,0-2-3-16,2 0 2 16,6-2 5-16,16-24 27 15,10-14-5-15,17-15-21 16,13-7-4-16,14-5-2 15,6-1-4-15,3 9 0 16,-10 15 0-16,-12 10 1 16,-14 14 3-16,-19 8-4 15,-7 6 1-15,-10 6 1 0,-7 0-1 16,1 0-1-16,-3 0 0 16,-4 0 1-16,-2 0-2 15,-2 0 2-15,-5 0-1 16,2 0 0-16,-2 0-1 15,0 0 1-15,0 0-53 16,0 14-98-16,-14-2-2 16,-10 0-422-16</inkml:trace>
  <inkml:trace contextRef="#ctx0" brushRef="#br0" timeOffset="179558.7155">24984 6192 560 0,'0'0'83'0,"0"0"-11"16,0 0-40-16,0 0 7 16,0 0-9-16,0 0-13 15,0 0 3-15,64-78 16 16,-58 70-3-16,2-2 3 15,-6 0 2-15,2-1-4 16,-4 0-2-16,0-3-6 16,0 2-10-16,0-1-7 0,0 3 3 15,-8 2-1-15,-2 0-3 16,-5 2-4-16,-1 1-3 16,-6 5-1-16,-7 0 0 15,-4 0-2-15,-3 5 2 16,0 12 0-16,5 1-1 15,4 1 0-15,5 4 1 16,6-1-1-16,8 0-1 16,1 0-4-16,7-1 3 15,0 0 1-15,0-3 1 16,0-2 1-16,7-4 0 16,6-2 0-16,1-2-1 0,-4-4 1 15,9 0 1 1,-2-4 1-16,3 0-2 0,7 0 0 15,0 0 0-15,2-10 6 16,2-5-6-16,3 0 1 16,-3-3 0-16,-10-2-1 15,0 0 0-15,-8 0 0 16,3-2-1-16,-3 0-2 16,-2 6 3-16,-4 5 0 15,-5 6 0-15,-2 0 0 16,0 5 3-16,0 0 1 15,0 0-4-15,0 0-3 16,0 0 3-16,0 0-13 0,0 3 12 16,0 11-4-1,0 1 4-15,0-1 1 0,0 3 0 16,0 1 0-16,0-2 3 16,0 3-5-16,0-4 3 15,0-1-1-15,0 0 0 16,7-3-1-16,-1 0 1 15,-1-5 0-15,0 2 0 16,3-4 1-16,5 0 0 16,5-2-1-16,7-2 5 15,-2 0-4-15,0 0 3 16,0-8-3-16,-3-6 0 0,-5 1 2 16,-5 2-1-16,-6 0-2 15,-4 0-4-15,0 3-37 16,-18 0-177-16,-4 0-257 15</inkml:trace>
  <inkml:trace contextRef="#ctx0" brushRef="#br0" timeOffset="203027.128">22067 8297 875 0,'0'0'8'16,"0"0"-1"-16,0 0 12 16,0 0 76-16,0 0-41 15,0 0-38-15,0 0-16 16,0-7-4-16,0 68 4 0,0 20 23 15,0 7-3-15,0 1-12 16,9-12-2-16,6-8-6 16,-3-11 0-16,-1-8 2 15,-9-6-4-15,-2-10 1 16,0-6-13-16,0-12-76 16,-4-14-80-16,-10-2-176 15</inkml:trace>
  <inkml:trace contextRef="#ctx0" brushRef="#br0" timeOffset="203228.9194">21877 8699 761 0,'0'0'33'0,"0"0"3"16,0 0-24-16,0 0 27 0,0 0 4 15,0 0 8-15,129-10-9 16,-50 3-21-16,4-4-6 15,-6-2-4-15,-19 4-6 16,-16 2-5-16,-19 7-1 16,-15 0-65-16,-5 0-175 15</inkml:trace>
  <inkml:trace contextRef="#ctx0" brushRef="#br0" timeOffset="203978.6525">22504 8195 582 0,'0'0'71'16,"0"0"12"-16,0 0-16 16,0 0 10-16,0 0-17 15,4-118-16-15,-4 98-12 16,-2 0-10-16,-12 2-8 16,-3-4 3-16,-10 2 2 0,-6 1 9 15,-14 3-9-15,-9 5-17 16,-9 7 8-16,-8 4 9 15,-7 0-9-15,-4 15-4 16,1 20 14-16,0 9-12 16,8 8-4-16,5 14 2 15,8 12-6-15,7 11 2 16,7 9 3-16,6-2-5 16,11-6 0-16,9-6 0 15,6-5-1-15,11-3 1 16,5-2-2-16,0 0 2 15,14-8 0-15,15-1 3 16,11-9-2-16,10-6-1 0,12-6-2 16,5-6 2-16,6-6-2 15,3-8 0-15,-5-5 2 16,-4-5-1-16,-1-5-3 16,-3-7 2-16,1-2 0 15,-1 0-5-15,-1-2 4 16,1-20-3-16,0-8 4 15,-4-9 2-15,-3-10 0 16,-5-8 0-16,-7-4 0 16,-5-7 1-16,-6-5 0 15,-6 0-2-15,-7-7 2 0,-2 1 4 16,-7-2 1 0,-7-1-5-16,-4-2 1 0,0 4 13 15,-22 8-13-15,-14 11 4 16,-15 18-4-16,-11 12-2 15,-14 17-2-15,-11 14 2 16,-7 0-7-16,-6 32-30 16,-2 11-75-16,8 9-259 15</inkml:trace>
  <inkml:trace contextRef="#ctx0" brushRef="#br0" timeOffset="204414.747">21568 9350 1048 0,'0'0'28'16,"0"0"5"-16,-173 133 2 15,86-38 28-15,-5 18-33 16,1 7-9-16,2 8-13 16,4-11 6-16,12-9-8 15,10-18-4-15,12-19-1 16,9-15 5-16,6-11-4 16,7-9-2-16,2-4-37 15,0-7-74-15,0-7-531 16</inkml:trace>
  <inkml:trace contextRef="#ctx0" brushRef="#br0" timeOffset="204985.0179">20523 11007 546 0,'0'0'278'0,"0"0"-180"15,0 0-40-15,12-104 20 16,-12 78-6-16,-27 5-16 16,-7 10-29-16,-9 11-15 15,-5 0-7-15,-8 15 7 16,2 17-10-16,8 6 8 16,10 3-6-16,16-2-1 15,14-3-3-15,6-4-7 16,4-3 7-16,27-11 0 15,7-8 0-15,6-10-1 0,3 0 0 16,-3-16 0 0,-5-16 0-16,-10 0-3 0,-12 2 1 15,-10 9 3-15,-5 11 1 16,-2 9 1-16,0 1 0 16,0 0 0-16,0 4-2 15,0 22 0-15,12 6-3 16,8 2 2-16,13-4 2 15,3-8-1-15,2-4 1 16,-3-8-2-16,-2-4 1 16,-6-6-33-16,-4 0-51 15,-10-2-196-15</inkml:trace>
  <inkml:trace contextRef="#ctx0" brushRef="#br0" timeOffset="205554.7588">20907 10507 776 0,'0'0'4'0,"0"0"4"16,0 0-1-16,-159-68 61 15,108 62-4-15,-7 6-11 16,-5 0-8-16,-3 2-12 0,-3 21-2 16,-5 4-2-16,-1 9-9 15,-2 11-7-15,0 8-2 16,-4 12-1-16,2 14-2 16,2 6 1-16,13 8 1 15,12-2-2-15,19 4-7 16,22 1 0-16,11 0-1 15,2-1 0-15,38-3 0 16,12-6-1-16,14-8 0 16,7-9-1-16,8-17 0 15,6-18-2-15,7-17 4 0,-1-15-10 16,-1-4-1 0,-5-11 5-16,-2-21 6 0,-6-13-3 15,0-10 7-15,-2-12-5 16,4-8 2-16,4-12 1 15,-4-18 0-15,0-13 1 16,-14-6-3-16,-18 0 0 16,-27 10-18-16,-22 13 11 15,-5 13 7-15,-39 14 0 16,-14 12 3-16,-11 15 8 16,-3 13 2-16,4 14-8 15,12 12-5-15,16 7-11 16,19 1-99-16,19-3-369 15</inkml:trace>
  <inkml:trace contextRef="#ctx0" brushRef="#br0" timeOffset="206048.646">22372 9541 953 0,'0'0'10'16,"0"0"22"-16,0 0-8 15,0 0 45-15,0 0-22 16,0 0-40-16,4-20-5 15,31 84-2-15,13 24 4 0,10 17 6 16,9 14-6-16,9 2 4 16,-1-4-6-16,-4-13-2 15,-5-18 1-15,-13-16-1 16,-16-18 2-16,-10-16-2 16,-13-9-10-16,-14-11-32 15,0-7-27-15,0 2-45 16,-16-6-109-16</inkml:trace>
  <inkml:trace contextRef="#ctx0" brushRef="#br0" timeOffset="206544.7807">22987 10776 699 0,'0'0'428'16,"0"0"-424"-16,0 0 0 15,0 0-2-15,0 0 10 16,0 0-1-16,-73 145-4 16,73-80-5-16,0-5-1 15,0-7-1-15,0-11 0 16,0-10 0-16,0-10 3 15,0-10-3-15,0-8 2 0,0-4-1 16,0 0 8-16,-4 0-5 16,-3-14 0-16,7-6-4 15,0 1-6-15,4-4-23 16,25 2 26-16,11 6-18 16,12 3 8-16,3 8 7 15,1 4 4-15,-5 0 0 16,-11 22-2-16,-11 6 2 15,-13 4 0-15,-14 0 1 16,-2-2 1-16,-7-2-2 16,-17-2 2-16,-9-10 2 15,-4-3 16-15,-3-8 10 16,-2-2-3-16,2-3-17 16,6 0 0-16,5 0-8 15,12-4-7-15,11-9-50 0,6-1-188 16</inkml:trace>
  <inkml:trace contextRef="#ctx0" brushRef="#br0" timeOffset="207105.8986">23558 10674 611 0,'0'0'106'0,"0"0"-68"0,0 0 12 16,-83-124 46-16,45 101-33 15,-13 6 1-15,-16 8-30 16,-4 9 2-16,-9 0-1 16,-5 10-11-16,-1 14-3 15,-4 9-4-15,1 7-4 16,6 6-1-16,10 10 1 15,11 12-8-15,12 10-1 16,15 9-4-16,12 3 0 16,17 6 0-16,6 5 0 15,4-5-1-15,30-8 0 0,11-8 0 16,15-14-5 0,11-8-15-16,12-14 12 0,1-12-9 15,3-18 1-15,0-14 5 16,-5 0 3-16,2-19 1 15,-3-14 4-15,-6-3 1 16,-1-4 3-16,-9-4 0 16,-3-8 4-16,-1-5-4 15,-6-11 13-15,-1-10 3 16,-8-8 3-16,-6-6-10 16,-17-3-5-16,-19 5-1 15,-4 5-1-15,-27 8 6 16,-19 11 1-16,-6 8-4 15,-4 13 2-15,-4 13-7 0,-2 12 0 16,-11 16-22 0,-6 4-19-16,-5 6-110 0,4 12-500 15</inkml:trace>
  <inkml:trace contextRef="#ctx0" brushRef="#br0" timeOffset="207971.8085">13676 13557 1016 0,'0'0'10'0,"0"0"21"15,0 0-17-15,0 0-6 16,0 0 36-16,-35 119-9 16,25-51-12-16,6 2-15 15,-1 2-1-15,3-5-6 16,-2-8-1-16,0-5 0 15,-3-9-1-15,0-13-39 16,2-12-72-16,5-18-128 16,0-2-365-16</inkml:trace>
  <inkml:trace contextRef="#ctx0" brushRef="#br0" timeOffset="208772.5568">13911 13824 1027 0,'0'0'46'16,"0"0"-38"-16,0 0-4 16,8 126 23-16,9-101-4 15,2-7-11-15,-4-7-6 16,-1-8-3-16,-1-3 13 16,1 0 5-16,1-5-7 15,-1-18-8-15,-4-3 2 16,-3-1-7-16,-3 9-1 0,-1 6-6 15,-1 8-3 1,3 4-1-16,-1 0-3 0,9 13 9 16,7 10 4-16,9-1-3 15,7-1 3-15,6-10 0 16,12-7 0-16,6-4 0 16,9-6 0-16,5-24-1 15,-1-6 3-15,-9-6-2 16,-5-6 2-16,-12-7-2 15,-14 0-13-15,-13 0-36 16,-18 7-9-16,-2 10 14 16,-11 6 26-16,-18 14 18 15,-2 6 6-15,0 8 37 0,4 4 4 16,9 0-3 0,9 12-8-16,7 22-23 0,2 12-9 15,0 13 7-15,11 9 0 16,9 2 2-16,-2 6-8 15,-3 2-3-15,-5-6-2 16,-10-5-5-16,0-7 2 16,0-10-25-16,-8-8-24 15,-9-8-35-15,-8-18-3 16,1-8-41-16,-3-8 31 16,3 0-21-16,1-18 73 15,3-10 48-15,5-2 4 16,5 2 96-16,10 0 8 15,0 2 2-15,14 3-38 0,24 2-55 16,14 3-13-16,6 0-2 16,9 0-2-16,5-4 0 15,0-2-70-15,-7-1-64 16,-12-3-10-16,-15 2 23 16,-18 4-33-16,-14 5 154 15,-6 2 156-15,0 9 86 16,-11 4-64-16,1 2-77 15,0 0-45-15,3 8-14 16,5 16-30-16,2 10-3 16,0 1-4-16,0-3-3 15,9-4-2-15,3-2-3 16,-4-4 2-16,-3-5-56 16,-1-4-88-16,-4-11-179 15</inkml:trace>
  <inkml:trace contextRef="#ctx0" brushRef="#br0" timeOffset="208898.957">15017 13627 1113 0,'0'0'0'0,"0"0"-37"16,0 0-49-16,0 0-80 15</inkml:trace>
  <inkml:trace contextRef="#ctx0" brushRef="#br0" timeOffset="209146.0031">15378 13743 1136 0,'0'0'34'15,"0"0"-32"-15,0 0-1 16,-98 143 11-16,90-89 0 15,1 0-10-15,0-5-1 16,-2-15 3-16,3-9-8 16,-1-9-12-16,-2-13-15 15,2-3 11-15,3-3 9 0,0-29-87 16,-1-10-106 0,0-12-26-16,-4-2-256 0</inkml:trace>
  <inkml:trace contextRef="#ctx0" brushRef="#br0" timeOffset="209266.9938">15169 13800 697 0,'0'0'49'0,"0"0"3"16,0 0 67-16,130 96-32 16,-80-60-50-16,4-4-17 15,0-6-20-15,-6-5 1 16,-7-7-1-16,-3-10-79 16,-9-4-446-16</inkml:trace>
  <inkml:trace contextRef="#ctx0" brushRef="#br0" timeOffset="209940.0649">16984 13905 337 0,'0'0'142'16,"0"0"-32"-16,0 0 37 16,0 0-30-16,0 0 12 15,121-87-60-15,-109 61-17 16,-8-4-5-16,-4 2-23 16,0-1 7-16,0 6-11 15,-25 4-6-15,-8 6-5 16,-5 7-5-16,-7 6-1 0,-1 0 5 15,-1 28-8 1,2 12 3-16,12 4 0 0,11 1-5 16,15-2 2-16,7-7 0 15,9-8-1-15,24-6 1 16,9-13-2-16,5-9 3 16,3 0-6-16,-4-11 9 15,-1-17-4-15,-7-6 0 16,-9 0-3-16,-8 0 2 15,-9 5 1-15,-10 14-1 16,0 7 0-16,-2 6 1 16,0 2 2-16,0 0-2 15,0 14 0-15,0 16-1 0,0 6-2 16,13 4 3 0,10-6 0-16,6-2 1 0,9-4 0 15,5-7 0-15,3-10-1 16,-1-4-31-16,-5-7-69 15,-3 0-159-15</inkml:trace>
  <inkml:trace contextRef="#ctx0" brushRef="#br0" timeOffset="210181.0042">17703 13627 1016 0,'0'0'55'0,"0"0"-5"15,0 0 0-15,0 0 1 0,0 0-40 16,0 0-10-16,-8 50 6 16,8-7 3-16,0 3-6 15,10-1 1-15,-2-6-4 16,1-1 0-16,-4-4-1 16,-5-6-2-16,0 1-8 15,0-6-34-15,-1-4-49 16,-18-10-110-16,-8-6-201 15</inkml:trace>
  <inkml:trace contextRef="#ctx0" brushRef="#br0" timeOffset="210324.8364">17482 13904 651 0,'0'0'285'0,"0"0"-193"0,0 0-66 16,0 0-18-16,140-40 20 15,-59 34-15-15,6-2-13 16,8-6 0-16,3-6-42 15,-9-8-144-15,-9-6-378 16</inkml:trace>
  <inkml:trace contextRef="#ctx0" brushRef="#br0" timeOffset="210713.7075">18275 13334 844 0,'0'0'160'0,"0"0"-113"16,0 0 8-16,-63 109-8 0,61-45-20 15,2 6-17 1,0 3-1-16,2-7-4 0,10-9-5 16,-5-6 2-16,-1-21 4 15,-2-8-6-15,-2-10-3 16,-2-8 3-16,0-2 0 16,0-2 4-16,0 0-2 15,-8-2 11-15,-5-17-10 16,1-4-3-16,10-7-2 15,2-2-5-15,4 4 6 16,27 5-9-16,15 6 10 16,4 6-2-16,8 10 0 15,0 1 1-15,-4 0 0 16,-10 14 1-16,-11 7 3 16,-12-2-2-16,-17 5 0 0,-4-2 0 15,-8-2 10-15,-28 0-4 16,-9-4-5-16,-4-1-1 15,2-6 3-15,5-1-8 16,9-8-43-16,10 0-169 16</inkml:trace>
  <inkml:trace contextRef="#ctx0" brushRef="#br0" timeOffset="211997.6753">19901 13208 845 0,'0'0'44'15,"0"0"-13"-15,0 0 2 16,0 0 22-16,0 0-37 15,0 0-18-15,-8 61 0 16,8-1 9-16,2 10 12 16,0 4 2-16,-2-4-11 15,0-4-4-15,0-12-6 16,0-12 3-16,0-10-2 0,0-13-3 16,0-9 4-16,0-10 0 15,0 0 5-15,0 0 10 16,0 0 3-16,0 0-8 15,0 0-7-15,0 0-7 16,2 0 0-16,23 0 0 16,15 0 0-16,16 0-1 15,8 0-1-15,9 0 2 16,4 0 0-16,-9 0 2 16,-10-6-2-16,-16 2 0 15,-17 2 0-15,-13 0 0 16,-8 2 0-16,-4-2 2 15,0 0 3-15,0 0-4 16,0-1 2-16,0 0-3 0,0 0 0 16,0 0-3-16,0-5-36 15,20-4-116-15,13-11-210 16</inkml:trace>
  <inkml:trace contextRef="#ctx0" brushRef="#br0" timeOffset="212325.9527">20855 13120 763 0,'0'0'4'0,"0"0"5"15,0 0 2-15,0 0 59 16,0 0-7-16,0 0-43 16,-20 8-17-16,15 36 34 15,1 16 34-15,0 11-33 16,4 3-10-16,0-4-14 16,0-8-10-16,0-5-4 15,8-9 1-15,4-8-1 16,-1-7-2-16,0-6-43 15,-7-7-61-15,-4-10-99 0,0-8-242 16</inkml:trace>
  <inkml:trace contextRef="#ctx0" brushRef="#br0" timeOffset="212627.5922">20824 13156 861 0,'0'0'19'0,"0"0"10"16,0 0-16-16,0 0 37 15,0 0-19-15,137-58-20 16,-76 58-6-16,-5 6 18 0,-9 18-9 16,-16 10-4-1,-14 8-5-15,-9 3 2 0,-8 0 2 16,0-2 11-16,-19-5 7 15,-10-8-4-15,-2-5 3 16,-2-6-16-16,-3-1-4 16,5-4-6-16,9-4-4 15,9-6-22-15,11-4-73 16,2 0-165-16</inkml:trace>
  <inkml:trace contextRef="#ctx0" brushRef="#br0" timeOffset="213389.6682">21704 13058 855 0,'0'0'2'0,"0"0"5"16,0 0 29-16,0 0 7 16,0 0-34-16,0 0 14 15,0 95 27-15,7-30-19 0,1 4-3 16,-5 3-17 0,1-4-8-16,-4-10-1 0,0-8-2 15,0-14-2-15,0-9-14 16,0-10-28-16,0-6-20 15,0-11-32-15,0 0-20 16,-4-11-11-16,-1-22-133 16,-1-10 143-16,1-5 94 15,3-8 23-15,0-6 35 16,2-2 72-16,0 2 40 16,0 8-36-16,2 10-20 15,16 7-26-15,4 9 5 16,11 6-3-16,12 4-49 15,13 6 5-15,4 6-9 0,-2 6-3 16,-8 0-2-16,-15 4-7 16,-14 18-1-16,-14 8 0 15,-9 4 0-15,0 4 5 16,-27 4 5-16,-7 1 5 16,-3-7-3-16,2-8-9 15,7-8 6-15,6-10 6 16,9-2 2-16,4-4-7 15,6-4-11-15,3 2 1 16,0 4-2-16,0 4 0 16,10 6 0-16,9 4 1 15,8-1-7-15,8 2 7 16,8-3 0-16,8-6 0 0,3-8 1 16,2-4-2-1,2 0 2-15,-5-7-1 0,-11-6 2 16,-10 5 2-16,-16 0-1 15,-10 6 6-15,-4 0 12 16,-2 2 3-16,0 0-4 16,0-2-5-16,0 1-6 15,0-6-5-15,0 1-4 16,0-2-12-16,0-4-86 16,0-8-281-16</inkml:trace>
  <inkml:trace contextRef="#ctx0" brushRef="#br0" timeOffset="215379.2299">13749 14676 928 0,'0'0'54'0,"0"0"-49"16,-44 149 10-16,44-65 27 16,0 2-14-16,0 2-22 15,13-8-5-15,1-16-1 16,-5-5 2-16,-9-15-2 16,0-10-33-16,0-14-12 0,-2-8-12 15,-9-12 7-15,-3 0 29 16,-1-28-49-16,1-16-20 15,-1-17-3-15,3-8 44 16,5-14 46-16,1-7 3 16,4-2 5-16,2 10 7 15,0 18 119-15,22 21-61 16,20 20 10-16,16 6-49 16,5 13-6-16,-1 4 35 15,-8 16-23-15,-16 16-19 16,-14 13-2-16,-15 7-1 15,-9 2-1-15,0 1-2 0,-27 2 5 16,-8-13-14 0,-1-4 0-16,3-16 1 0,6-8-4 15,11-6-2-15,7-10-78 16,9 0-249-16</inkml:trace>
  <inkml:trace contextRef="#ctx0" brushRef="#br0" timeOffset="216217.8946">14111 15316 960 0,'0'0'131'16,"0"0"-106"-16,76-112-11 0,-34 62 45 16,-2 1-27-16,-9 10-29 15,-11 4-1-15,-11 17-1 16,-9 12 1-16,0 6 2 15,0 0-2-15,0 0 11 16,0 0-8-16,0 20-4 16,0 8-2-16,25 0 2 15,12-4 0-15,13-8-1 16,8-5 2-16,2-11-2 16,0 0-2-16,-7 0 1 15,-8-15 1-15,-12-6 2 16,-8-2-2-16,-16-1-15 15,-9-2-5-15,0 0-6 16,-27 12-27-16,-8 2 13 0,5 12 40 16,1 0 0-16,7 8 2 15,11 14 7-15,11 2 7 16,0 0-9-16,27 2 0 16,19-8-2-16,12-8-4 15,9-10 2-15,5 0-3 16,-1-16 0-16,-2-12 3 15,-7-12-1-15,-11-4-1 16,-15-6-1-16,-18-8 2 16,-18 1-1-16,0 6 3 15,-20 12-4-15,-11 15 1 0,-1 11 3 16,6 13-3 0,3 0 16-16,6 23-7 0,7 27-1 15,10 21-2-15,0 13 0 16,10 6-4-16,19-6 1 15,2-8-3-15,-4-9-2 16,-10-7-5-16,-13-3 1 16,-4-16-34-16,-10-7-36 15,-24-16 55-15,-6-18-4 16,0 0-9-16,2-18 13 16,7-21 20-16,10-7 1 15,15 1 18-15,6 5 3 16,4 6 14-16,32 6-8 15,13 5-22-15,14 1-6 0,10 4 0 16,9-4 1 0,-3 4-1-16,-8-3-1 0,-15 4 0 15,-21 5-3-15,-16 9-3 16,-15 3-5-16,-4 0 5 16,-2 5 7-16,-14 17 4 15,3 6 7-15,1 2-2 16,10 2-6-16,2-1-2 15,0-9-2-15,11-4-8 16,11-9-30-16,3-5-57 16,2-4-144-16</inkml:trace>
  <inkml:trace contextRef="#ctx0" brushRef="#br0" timeOffset="216347.5684">15517 14757 1080 0,'0'0'48'15,"0"0"-22"-15,0 0-26 16,0 0-15-16,0 0-38 16,0 0-245-16</inkml:trace>
  <inkml:trace contextRef="#ctx0" brushRef="#br0" timeOffset="216706.9085">16011 14901 1088 0,'0'0'17'0,"0"0"-17"15,-95 133 0-15,83-84 7 16,5 2-7-16,3-9-3 16,0-9 1-16,0-12-27 15,1-11-27-15,0-10 9 16,3 0 7-16,-2-18 8 15,0-18-92-15,-2-13 9 16,-5-5 27-16,-5-4-133 16,-1 0-111-16,-3 9 332 15,7 20 114-15,4 15 252 16,7 14-124-16,0 8-215 16,18 26-21-16,18 8 93 0,10 6-9 15,6-4-66-15,6-6-19 16,2-4-3-16,-3-12 1 15,1-8-3-15,-10-7-28 16,-15-7-264-16</inkml:trace>
  <inkml:trace contextRef="#ctx0" brushRef="#br0" timeOffset="217164.9227">17395 14730 898 0,'0'0'81'0,"0"0"-38"16,0 0-9-16,0 0-16 15,0 0-2-15,-14 103 23 16,18-50-23-16,15 0-11 16,1-3-3-16,0-8-1 15,-2-3 1-15,-3-7-2 16,-8-11-2-16,-7 1-23 16,0-8-47-16,-2-6-31 15,-20-3-93-15,-3-5-79 16</inkml:trace>
  <inkml:trace contextRef="#ctx0" brushRef="#br0" timeOffset="217448.9411">17154 15017 851 0,'0'0'102'15,"0"0"-28"-15,0 0-34 16,0 0-7-16,0 0-20 16,0 0-4-16,138-38-1 15,-62 32-1-15,11 0 7 16,-1-8-9-16,-3 0-3 16,-9 4 7-16,-21-2-9 0,-14 8-2 15,-20 4-1-15,-12 0-25 16,-7 0-60-16,-3 2-27 15,-18 10-79-15,-2-4-450 16</inkml:trace>
  <inkml:trace contextRef="#ctx0" brushRef="#br0" timeOffset="217861.3232">18188 14881 958 0,'0'0'112'0,"0"0"-84"16,0 0 12-16,-116-83 38 15,76 79-36-15,-2 4-39 16,2 0-2-16,-1 31-2 16,10-3 1-16,7 8-1 15,10-7-4-15,12 2 2 16,2-7 2-16,2-4-6 15,25-6 4-15,9-8-1 16,7-6 0-16,-1 0-2 16,-1-6 4-16,-7-12 1 15,-12 2-1-15,-11 6-12 16,-6 0-7-16,-5 6-2 0,0 4 22 16,0 0-6-16,0 0 6 15,0 10-6-15,9 4 5 16,6 2 1-16,10-2-1 15,6-8-4-15,5 0 6 16,4-4 0-16,2-2-10 16,0 0-80-16,-1-4-84 15,-10-16-248-15</inkml:trace>
  <inkml:trace contextRef="#ctx0" brushRef="#br0" timeOffset="218309.8809">18485 14504 912 0,'0'0'39'0,"0"0"-29"15,0 0 4-15,0 0 66 16,-63 111-39-16,63-58-19 16,0 9-11-16,0-2 4 15,4 0-15-15,12-1 2 16,2-15-1-16,-2-8 0 15,-7-12-2-15,-1-8 5 16,-6-6-7-16,-2-6 6 16,0-4-6-16,0 0 1 15,0 0 2-15,0 0-1 16,-4-9 2-16,-2-12-3 16,5-7-9-16,1-4 11 0,0-6-2 15,13-2 0-15,12 2 1 16,6 3 1-16,5 12-1 15,0 6 1-15,-5 12-2 16,0 5-1-16,-2 0 2 16,-3 22-3-16,-3 11 4 15,-7 5-1-15,-7-2 1 16,-9 1 4-16,0-7-2 16,0-2 1-16,-19-6 3 15,-12 0-3-15,-11-4-3 16,-5-6 0-16,-1-6-65 15,0-6-315-15</inkml:trace>
  <inkml:trace contextRef="#ctx0" brushRef="#br0" timeOffset="221311.7042">18154 14730 730 0,'0'0'15'15,"0"0"4"-15,0 0 29 16,0 0 23-16,0 0-44 16,0 0-13-16,-115-30 4 15,95 51-17-15,-3 6 3 16,4 5-4-16,-2 3 0 15,3-3 0-15,9-4 0 16,7-2-1-16,2-4 0 16,0-8-2-16,19-2 3 15,4-8-2-15,8-4 5 16,3 0-5-16,0 0 2 16,-1-20-1-16,-4-4 1 0,-5-8-3 15,-3 2-9-15,-5 0-12 16,-6 7-2-16,1 5 22 15,-1 8 1-15,1 6 5 16,2 4-7-16,1 0 4 16,-2 8 1-16,5 15 11 15,-2 2 13-15,1 4-5 16,5-3 1-16,6-4-4 16,6-4-8-16,6-13-1 15,3-5-3-15,-2 0-2 16,-5 0 0-16,-6-5-2 15,-8-9-117-15</inkml:trace>
  <inkml:trace contextRef="#ctx0" brushRef="#br0" timeOffset="222408.992">20307 14173 960 0,'0'0'31'16,"0"0"-29"-16,0 0 13 15,-49 152 37-15,49-91-14 16,0 3-17-16,0 2-8 16,5-3-12-16,-1-8 0 15,-4-7-1-15,0-9 0 16,0-7-2-16,0-13-34 16,-2-8-2-16,-3-11-73 15,5-4-114-15</inkml:trace>
  <inkml:trace contextRef="#ctx0" brushRef="#br0" timeOffset="222706.5856">20278 14231 800 0,'0'0'18'15,"0"0"14"-15,0 0 6 16,0 0 36-16,0 0-46 15,140-70-14-15,-88 70 17 16,-1 0-15-16,-6 16 5 16,-12 6-10-16,-8 2-4 15,-17 6-2-15,-8-2-1 0,0 0 4 16,-18 0 8 0,-15-2 5-16,-7-3-2 0,-9-4-10 15,0-2-9-15,2-8 5 16,9-3-4-16,16-2-1 15,17-1-22-15,5-3-105 16,29 0-245-16</inkml:trace>
  <inkml:trace contextRef="#ctx0" brushRef="#br0" timeOffset="223095.6981">21133 14186 1017 0,'0'0'38'15,"0"0"-23"-15,0 0 4 16,0 0-3-16,0 0 9 16,-15 116-19-16,15-67 1 15,0-1 1-15,0-3-3 16,-5-7 4-16,1-4-7 15,-5-10-1-15,3-6-1 16,1-10 4-16,3-5-3 16,2 1-1-16,0-4 0 15,9 0 0-15,22 0 1 16,13 0 6-16,5-7 2 0,5-3-5 16,-1 2 0-1,-6 1 2-15,-7 3-5 0,-11 4 0 16,-11 0-2-16,-9 0 0 15,-9 0-4-15,0 0-25 16,0 0-42-16,0 0-59 16,9 0-463-16</inkml:trace>
  <inkml:trace contextRef="#ctx0" brushRef="#br0" timeOffset="223717.4755">21958 14129 1073 0,'0'0'18'16,"0"0"-5"-16,0 0 9 16,0 0 9-16,0 0-31 15,0 0 1-15,-47 116-3 16,40-52 2-16,3 0 0 15,2-6 0-15,2-5 0 16,0-9-2-16,-2-6 1 16,2-10-4-16,-2-7-7 15,2-14-4-15,0-3 1 0,-3-4 11 16,1 0 3 0,2-26 2-16,-2-14-2 0,2-8 0 15,0-16 0-15,0-5 1 16,13-1-2-16,10 6-23 15,8 18 11-15,5 12 14 16,12 16-1-16,1 14 1 16,-7 4-5-16,-11 6 5 15,-10 22 4-15,-13 2-4 16,-8 2 0-16,0 0-2 16,-21-4 2-16,-13-2 6 15,-6-6-6-15,0-4 2 16,4-4 9-16,8-8 0 15,13 2 6-15,9-3 8 16,6-2-17-16,0 3-8 0,6 0-5 16,23 6 5-16,8 0 1 15,3 2 8-15,2-2-1 16,5-3 11-16,-3-3 0 16,3-2-4-16,-1-2-7 15,-8 0-6-15,-4 0 0 16,-14 0 1-16,-8 0-1 15,-8 0-2-15,-4 0-10 16,0 0-19-16,0-6-48 16,0-7-198-16</inkml:trace>
  <inkml:trace contextRef="#ctx0" brushRef="#br0" timeOffset="224477.1443">14092 15855 1038 0,'0'0'28'0,"0"0"-24"0,-33 135 6 16,33-85 32-16,0 6-22 16,0 8-11-16,10-2-6 15,-2 0-3-15,-1-8 0 16,-7-9-2-16,0-9-1 15,0-14-26-15,-3-9-22 16,-17-13-38-16,-1 0-3 16,-2-21-58-16,0-33-147 15</inkml:trace>
  <inkml:trace contextRef="#ctx0" brushRef="#br0" timeOffset="224673.4416">14092 15839 725 0,'0'0'31'16,"0"0"26"-16,141-24 41 15,-94 26 7-15,-9 32-52 16,-13 6-23-16,-12 4-15 16,-13 1 2-16,0-3-1 15,-19-2 5-15,-14-6-13 16,-5-6-6-16,3-5-2 16,8-10 4-16,12-9-8 15,13-4-12-15,2 0-89 16,19-28-198-16</inkml:trace>
  <inkml:trace contextRef="#ctx0" brushRef="#br0" timeOffset="225406.8105">14528 16120 884 0,'0'0'38'15,"0"0"-8"-15,13 110 5 16,26-87-3-16,9-14-13 15,8-9-11-15,-2 0-1 16,2-32-3-16,-6-6 5 16,-13 0-6-16,-16-4 4 15,-21 3 3-15,0 1-7 16,-31 2 1-16,-19 10-3 16,-6 11 0-16,-4 15-1 0,0 0 0 15,7 14 4-15,15 4-3 16,20 0-1-16,18 4 0 15,2-8-4-15,38-2 2 16,16-6-1-16,9-6 2 16,1-6-1-16,1-16 2 15,-5-13-4-15,-10-1 2 16,-7-4 1-16,-16 8 1 16,-14 11 2-16,-6 8-1 15,-5 13-2-15,4 0 1 0,2 20-4 16,9 18 4-1,0 10 5-15,4 1-2 16,-5-5 3-16,-5-2-4 0,-7-8-1 16,-6-2 0-16,0-10 2 15,-13-8 4-15,-16-5 9 16,-6 1-2-16,1-10-5 16,8 0-1-16,9-7 5 15,17-19-4-15,5-6-9 16,40-6-8-16,17-2-26 15,7 4 6-15,5 4-12 16,-3-4 9-16,-4 4 23 16,-11 1 8-16,-14 5 1 15,-15 9-1-15,-17-2 1 16,-6 1 0-16,-4 4 9 0,-6 2 20 16,-15 6-12-16,0 2-2 15,3 4-4-15,3 0-2 16,6 0-3-16,7 18-5 15,2 14-1-15,0 6 1 16,15 8 7-16,10-6-7 16,4 1-2-16,-4-5 1 15,-6-7-1-15,-1 3-2 16,-9-1-41-16,-9-7-45 16,0-1-66-16,-2-12-13 15,-19-5-151-15</inkml:trace>
  <inkml:trace contextRef="#ctx0" brushRef="#br0" timeOffset="225954.8042">15476 16120 474 0,'0'0'153'0,"0"0"-12"0,0 0-64 15,0 0-13-15,143-90-40 16,-81 72-3-16,9-4-2 16,6-1-6-16,-2-6-5 15,-1 0-6-15,-14 3 0 16,-11 2 2-16,-14 3-4 15,-21 0-4-15,-14 1 3 16,0-2-4-16,-16 0-14 16,-9 4 19-16,-1 4 4 15,2 10 9-15,8 4 21 16,1 0 14-16,6 5-27 16,1 30-15-16,6 10 23 0,2 10 4 15,0 7-21-15,14 0-3 16,8 1-8-16,-4-2 4 15,-7 2-5-15,-7-5-1 16,-4-4-32-16,0-9-17 16,-2-17-30-16,-15-12 18 15,-4-10-98-15,2-6 150 16,-1 0-45-16,-1-10 8 16,6-17-32-16,3-5 51 15,8-8 28-15,4 4 12 16,0 2 62-16,16 6 1 15,15 7-26-15,9 2-25 0,9 0 5 16,12 4-5-16,1 1-14 16,-5 4 2-1,-12 2 5-15,-16 4-16 0,-18 4-1 16,-7 0 0-16,-4 4 0 16,0 14 18-16,0 7 3 15,0-2-11-15,0 0-8 16,0-2-2-16,10-1 0 15,3-4-37-15,5-5-83 16,-5-8-70-16</inkml:trace>
  <inkml:trace contextRef="#ctx0" brushRef="#br0" timeOffset="226105.81">16383 15821 1072 0,'0'0'46'0,"0"0"-46"16,0 0-23-16,0 0 15 16,0 0-63-16,0 0-228 15</inkml:trace>
  <inkml:trace contextRef="#ctx0" brushRef="#br0" timeOffset="226352.4001">16677 15905 954 0,'0'0'66'0,"0"0"-66"16,0 0 5-16,-80 125 12 16,69-89-11-16,0-4-3 15,2-2-3-15,3-11-1 16,0-10-11-16,6-5-28 15,0-4-22-15,0 0 37 16,0-19-16-16,0-13-58 16,0-1-29-16,0-5-221 15</inkml:trace>
  <inkml:trace contextRef="#ctx0" brushRef="#br0" timeOffset="226472.3395">16677 15905 261 0,'-148'10'412'15,"154"16"-361"-15,19 5 73 16,6-4-52-16,7 4-25 15,1-13-28-15,9 0-18 16,-2-7-1-16,-3-8-10 16,-3-3-187-16</inkml:trace>
  <inkml:trace contextRef="#ctx0" brushRef="#br0" timeOffset="229554.6481">17883 15855 1109 0,'0'0'11'0,"0"0"-5"16,-147-74 29-16,93 70 21 15,-2 4-27-15,-2 16-23 16,3 20-5-16,8 10 7 15,12 6-2-15,14-2-1 16,21 3-5-16,0-10 0 16,18-7 0-16,20-11 0 15,6-12 0-15,6-13 6 0,3 0-5 16,-2-19 4 0,-6-17-2-16,-7-4-2 0,-14-9 0 15,-11 9 3-15,-10 8-3 16,-3 14-1-16,0 10 0 15,0 8 0-15,0 0-3 16,0 0 2-16,0 14 0 16,11 12-1-16,12 6 1 15,8-1 1-15,7-9 2 16,8-8-2-16,6-6-7 16,-1-8 5-16,-5 0-19 15,-8 0-8-15,-5-12-33 16,-8-12-83-16,-7-12-169 15</inkml:trace>
  <inkml:trace contextRef="#ctx0" brushRef="#br0" timeOffset="229967.2604">18277 15521 903 0,'0'0'82'15,"0"0"-80"-15,0 0 43 16,-40 106 49-16,40-52-57 15,0 2-22-15,0-4-7 16,13-6-3-16,-1-8 0 16,1-12-2-16,-7-7-2 15,-1-10-1-15,-5-5 2 16,0-4-2-16,0 0 3 0,0 0 5 16,0-4 1-16,0-21-9 15,0-7-2-15,0-3-4 16,7 2-3-16,26 6 6 15,9 5-1-15,10 18 3 16,1 4 0-16,-2 4-1 16,-4 26-1-16,-9 6 3 15,-11 2-1-15,-14 2 0 16,-13-6 1-16,0-2-3 16,-11-5 3-16,-22-5 1 15,-7-8 2-15,-5-6 1 16,1-7-3-16,6-1-1 15,11 0 1-15,13 0-1 16,14-17-56-16,0-11-172 16,34-7-534-16</inkml:trace>
  <inkml:trace contextRef="#ctx0" brushRef="#br0" timeOffset="230253.6583">18977 15583 793 0,'0'0'66'0,"0"0"-23"0,0 0 39 15,0 0-4-15,0 0-24 16,0 0-19-16,-11 120-21 15,11-80 6-15,0 2-15 16,2-2-4-16,7 5 3 16,-1-10-8-16,-3 1-14 15,0-5-71-15,-5-9-63 16,0-8-186-16</inkml:trace>
  <inkml:trace contextRef="#ctx0" brushRef="#br0" timeOffset="230447.4284">18800 15807 1121 0,'0'0'52'16,"0"0"-52"-16,0 0 0 16,0 0 13-16,130-18 4 15,-56 8-13-15,6-2-4 16,-2-2 0-16,-12 2-3 15,-12-2-79-15,-19 0-309 16</inkml:trace>
  <inkml:trace contextRef="#ctx0" brushRef="#br0" timeOffset="232996.9602">20367 15298 527 0,'0'0'204'16,"0"0"-197"-16,0 0-3 16,0 0 29-16,0 0 46 15,0 0-35-15,-17-76-22 16,17 76 5-16,0 0-5 0,0 9-7 16,0 23 19-1,0 14 18-15,-6 9-13 0,0 3-17 16,-3 0-11-16,1-8-11 15,-6-1 4-15,3-13-2 16,-3-6 0-16,1-6-2 16,7-12 1-16,1-7-1 15,5 0 0-15,0-5 0 16,0 0 0-16,0 0 4 16,17 0-2-16,26 0-1 15,18-6 2-15,7-2-3 16,8 4 0-16,-6-4 1 15,-8 6-1-15,-14 0-1 16,-12 2 0-16,-14 0-38 16,-13 0-32-16,-9 0 12 0,0 0-1 15,0-2-20-15,0-12-144 16</inkml:trace>
  <inkml:trace contextRef="#ctx0" brushRef="#br0" timeOffset="233335.6213">21191 15208 874 0,'0'0'83'0,"0"0"-58"15,0 0-21-15,0 0 15 16,0 0 13-16,0 0 0 16,-62 136-12-16,62-84-5 15,0-8-12-15,0-1 9 16,0-5-10-16,0-6-1 16,0-5 2-16,0 0-2 15,-6-7-1-15,-4-4-4 16,1-5-30-16,1-6-28 15,1-5-32-15,5 0-38 16,-1-8-40-16,3-25-221 0</inkml:trace>
  <inkml:trace contextRef="#ctx0" brushRef="#br0" timeOffset="233627.3997">21144 15294 381 0,'0'0'102'16,"0"0"17"-16,0 0-17 15,0 0-37-15,137-104-30 16,-93 104-3-16,-3 0 2 15,-10 14-15-15,-12 9-15 16,-12 4-4-16,-7-1 3 16,0-4-2-16,-22-4 0 15,-9-1-1-15,-2-4 9 16,-6-3-8-16,1-4 6 0,7-2 18 16,6-1 17-16,12-3 4 15,11 10-12-15,2-1-31 16,13 7 6-16,28 6-1 15,12 2-5-15,9-2 1 16,3-4 1-16,0-8-10 16,-5-2-2-16,-7-4-42 15,-6-4-58-15,-7 0-40 16,-6-4-274-16</inkml:trace>
  <inkml:trace contextRef="#ctx0" brushRef="#br0" timeOffset="233919.3326">21998 14999 854 0,'0'0'39'15,"0"0"-20"-15,0 0 0 16,0 0 53-16,0 0-11 15,-49 128-38-15,49-69 3 16,0-1-24-16,0-4 10 16,0-2-12-16,0-6 2 15,0-6-2-15,0-10 0 16,0-2-2-16,-7-6-16 16,-2-4-27-16,-1-4-38 0,-7-1-93 15,7-4-56-15,-6-4-218 16</inkml:trace>
  <inkml:trace contextRef="#ctx0" brushRef="#br0" timeOffset="234225.4537">21902 15145 671 0,'0'0'87'0,"0"0"20"15,0 0-30-15,-4-102 26 16,15 88-60-16,13 10-27 0,12 0-3 16,9 4-2-16,3 0 0 15,4 6 0-15,-8 14-3 16,-5 0 3-16,-13 4 7 16,-13 4-18-16,-8-2 5 15,-5 2 2-15,-9-2-4 16,-24 1 3-16,-12-5-2 15,-11-4-4-15,-4 0 0 16,-3-4 0-16,-1-8-8 16,6-1-58-16,9-5-176 15</inkml:trace>
  <inkml:trace contextRef="#ctx0" brushRef="#br0" timeOffset="236709.8659">21946 15003 568 0,'0'0'54'0,"0"0"14"15,0 0-11-15,0 0 39 16,0 0-57-16,0 0-35 16,0 0-2-16,-6-8-2 15,6 22 1-15,0 8 7 16,0 13 11-16,0 4 21 16,0 10-15-16,-9 2-14 15,1 2 4-15,-2-6-13 16,6-2-2-16,-3-5 3 15,7-2-6-15,0-2-3 16,0-6-79-16,0-8-133 16</inkml:trace>
  <inkml:trace contextRef="#ctx0" brushRef="#br0" timeOffset="237488.1547">22002 14999 454 0,'0'0'57'0,"0"0"-2"15,0 0-41-15,0 0 42 16,0 0-35-16,0 0-4 16,-4-14 3-16,2 14 18 15,-4 0-9-15,5-4-5 16,1 4 1-16,0-2 11 0,0 0 0 16,0 2-1-16,0-2-16 15,0 2-16-15,13-2-3 16,20 2 0-16,10 0-1 15,8 0 0-15,-2 0 1 16,-7 0 1-16,-5 12-1 16,-16-2-3-16,-9 2-1 15,-5 2 3-15,-7 2 2 16,0 8-1-16,0 2 4 16,-9 0-1-16,-13 2 4 15,-3-6 0-15,-4 1 2 16,-2-5 3-16,-1 0 0 15,-1-9-1-15,2 4-2 16,2-9-5-16,6 2-3 0,8-2-1 16,7-4-2-16,4 0 1 15,4 0-163-15</inkml:trace>
  <inkml:trace contextRef="#ctx0" brushRef="#br0" timeOffset="239424.6674">17069 14382 516 0,'0'0'67'16,"0"0"-40"-16,0 0 30 16,0 0 62-16,0 0-28 15,0 0-41-15,-53-19-24 0,46 17 15 16,3 2-15 0,2 0-2-16,0 0-9 0,2 0-4 15,0-2-1-15,0 2-2 16,0 0-7-16,0 0 10 15,15 0-8-15,23 0-3 16,19-2 0-16,22-4 1 16,14 0-1-16,15-2 1 15,3-2 0-15,0 0-1 16,-2 0 7-16,-6 1-7 16,-1 0 1-16,-4 1 0 15,-6 2-1-15,-3-2-1 16,-9 0-1-16,-6 0 2 15,-10-2 0-15,-17 4 0 16,-13 1 0-16,-17 2 1 0,-11 1-1 16,0 0 0-1,-6 2 3-15,0 0-2 0,0 0 17 16,0 0-6-16,0 0-6 16,0 0-6-16,-6 0 0 15,-12 0-55-15,-3 8-69 16,-8 4-176-16</inkml:trace>
  <inkml:trace contextRef="#ctx0" brushRef="#br0" timeOffset="240294.2925">17462 15388 390 0,'0'0'352'0,"0"0"-306"16,0 0-6-16,0 0 96 16,0 0-56-16,0 0-50 15,-21 0-19-15,21 0 13 16,0 0-4-16,0 0 0 15,0 0-13-15,0 0-6 16,14 0-1-16,20 0 1 0,18-4 1 16,16-7 4-16,14 2-3 15,17 1-3-15,9-4 0 16,13 0 0-16,3 4 5 16,-3-7-5-16,-7 4-2 15,-14 1 1-15,-11 2 1 16,-14 0-14-16,-17 2-3 15,-13-2 8-15,-16 4 1 16,-11 0 8-16,-7 2 0 16,-9 2 0-16,-2 0 0 15,0 0 5-15,0 0 10 16,0 0-7-16,0 0-8 0,0 0-4 16,0 0-25-1,0 0-52-15,0 10-35 0,0-5-256 16</inkml:trace>
  <inkml:trace contextRef="#ctx0" brushRef="#br0" timeOffset="241516.4676">17664 16583 704 0,'0'0'10'0,"0"0"-6"16,0 0 17-16,0 0 73 16,0 0-66-16,0 0-23 0,-26-8 13 15,26 8 20-15,0-4 1 16,-2 4-3-16,2 0-17 16,0 0 2-16,0 0-11 15,0 0-10-15,0 0 6 16,4 0-6-16,32-6-7 15,28-2 7-15,30-6 4 16,31-4-4-16,22 0 0 16,13-8-3-16,14 4 2 15,-1-6-4-15,-5 2 4 16,-19 4-2-16,-29-4-6 16,-27 3-14-16,-29 10 8 0,-24-6 15 15,-20 7 0-15,-7 6 3 16,-11-2 42-16,0 2 4 15,-2 6 3-15,0 0-19 16,0-4-17-16,0 4-10 16,0 0-6-16,2 0 1 15,-2 0-4-15,5 0 3 16,1-4-30-16,-3-4-70 16,-3-2-183-16</inkml:trace>
  <inkml:trace contextRef="#ctx0" brushRef="#br0" timeOffset="245065.8402">23479 8186 573 0,'0'0'6'0,"0"0"5"16,3-131-1-16,-3 101 52 0,-3 2 1 16,-3 5-4-16,-3 2-17 15,-2 3 0-15,2 0-21 16,0 4 14-16,-3-1-30 16,2 4 12-16,-5-2-11 15,-8 1-1-15,-2 1-5 16,-2-3 0-16,-4-3 3 15,0 3-3-15,-2-2 1 16,-3 0 2-16,-6 0 0 16,-3-3-2-16,-1 6-1 15,-6 1 0-15,3 0 1 16,1 2-1-16,-2 4-1 0,0 0 1 16,-2 4 0-1,-4 1 0-15,-2 1-1 0,-5 0 1 16,-3 0 0-16,-5 0 0 15,-1 1 1-15,1 5-2 16,2 2 0-16,-1 0 1 16,6 1 2-16,-1 2-2 15,3 3 0-15,2 2 1 16,-3 4 0-16,-1 0-1 16,-3 3-1-16,-4 2 1 15,1 1 1-15,-3 2-1 16,-2 3-1-16,1 3 1 15,-4 4 0-15,0 3-5 16,0 6 5-16,2-1 0 0,1 4 0 16,5 0-4-16,6-2 4 15,3 0 0-15,9 2 0 16,0-1-1-16,8 1 0 16,-3 2 1-16,-3 5 0 15,-4 5 0-15,-3 6-2 16,-7 3 2-16,2 0 1 15,1-5 0-15,1 2-1 16,9-1 0-16,-1 5 0 16,-1 0-1-16,6 6 2 15,-1 4-2-15,0 0 4 16,6 3-5-16,-1 3 3 0,4 4-1 16,1 7 0-16,2 2 1 15,3 2 0-15,2-6 0 16,0 5 0-16,0 4 2 15,2 2 0-15,-1 0 1 16,4 0 3-16,1-5 0 16,2-2-3-16,4-2-1 15,5-1 1-15,3-3 2 16,3-5-2-16,0 2-2 16,6 1-2-16,2 1 5 15,0-2-1-15,0 3-1 16,0-11 0-16,2-4 4 15,12-4 3-15,-1-8-6 16,7-8 5-16,7-5 1 0,9-4-7 16,8-2 10-16,10 3-6 15,10 0-1-15,5 0 3 16,3 2-8-16,1-4-1 16,-6-1 0-16,-7-1 0 15,-3-4-1-15,0-3 1 16,1 0 0-16,2-7 0 15,5-2 0-15,3-2 3 16,3 1-2-16,4 1-1 16,2 4 2-16,-1 1 0 15,4 0-2-15,5-5 0 16,2-6 0-16,9-7 0 0,4-4 0 16,5-7 2-1,4-2 0-15,-2-4-2 0,-3 0 0 16,-6 1 4-16,-6 0-4 15,-7 1 0-15,-1 0-2 16,1-2-1-16,-1 0 3 16,3-2 0-16,5 0-1 15,-3 0 1-15,2 0 0 16,1 0 1-16,-1-5-1 16,1-5-1-16,-1 1 1 15,-6 1 1-15,-6 2 0 16,-8 3-1-16,-9-3 0 15,-5 5 0-15,1-2 0 0,2 0 1 16,4-3-1 0,8-2 2-16,2-3-2 0,3-4 0 15,8-6-3-15,0-4 3 16,0-5 0-16,-8-1 1 16,-5 3-1-16,-17-2 1 15,-8 0-1-15,-5-2 1 16,-3-6-1-16,3-5 1 15,0-4-1-15,7-7 0 16,5-5 2-16,3-2-2 16,-1-2 0-16,-7 2 0 15,-7 6 2-15,-8 3 1 16,-5 6-2-16,-5 2 1 16,-1-1-4-16,-4 1 5 0,0-2-3 15,-3-2 2-15,-3-6-1 16,2-6-1-16,1-8-1 15,-1-13 0-15,-1-6 1 16,-5-6 1-16,-1 6-1 16,0 7 0-16,-2 12 1 15,1 6-1-15,-1 0 1 16,-1 2 1-16,0 0 2 16,3 3 1-16,1 1-4 15,1 2 0-15,0-2 1 16,-3 0-2-16,-1-4 0 15,-4-3 0-15,-2-5-2 16,0-6 2-16,-6-4 0 0,-17 0 0 16,-3-4 1-1,-5 1-2-15,4 1 2 0,5-2 2 16,4 5-2-16,7 3 0 16,7 9 2-16,-1 4 1 15,5 9-3-15,0 4-1 16,0 2 0-16,0 1 1 15,0 2-1-15,0-3 0 16,0 0 0-16,-16-7-1 16,-3-5-5-16,-8-3 4 15,-5-5 1-15,6 3-1 16,-1 0 2-16,7 1 0 0,2 3 2 16,2 2-2-1,3 5 0-15,-1 4 2 0,1 5-2 16,-3 6-3-16,1 1 3 15,-1 1 0-15,1-1 1 16,-3-2-1-16,1-2 0 16,-6-6-2-16,-8-2 1 15,-5-7 0-15,-9-3 1 16,-1 0 0-16,-1 2-1 16,3 4 1-16,-2 6 1 15,4 3 0-15,3 8-1 16,1 0 2-16,2 8-2 15,4 0-1-15,-3 1 0 0,-5 5 0 16,-2-1-2-16,-12-1 2 16,-8 6-7-16,-10-4 4 15,-10 4 2-15,-3 0-13 16,-2 3 12-16,0 2-7 16,10 2 2-16,6 2 1 15,5 6-1-15,14 2-24 16,14 0-17-16,11 24-75 15,20 2-150-15</inkml:trace>
  <inkml:trace contextRef="#ctx0" brushRef="#br0" timeOffset="246548.5637">20735 11835 909 0,'0'0'10'0,"0"0"-8"15,0 0 4-15,0 0 18 16,0 0 7-16,0 0-18 16,20 84 7-16,-3-64-10 15,1-9-1-15,3-2 3 16,0-9 0-16,11 0 5 15,15-10 20-15,20-25-2 16,21-14-16-16,19-18-8 0,16-9 3 16,11-11 5-16,-3 2-10 15,-17 17-1-15,-30 19-6 16,-34 28-4-16,-26 17 0 16,-13 4-2-16,-4 19-9 15,-2 29-37-15,1 7-56 16,7-3-135-16</inkml:trace>
  <inkml:trace contextRef="#ctx0" brushRef="#br0" timeOffset="247095.9526">23273 12091 674 0,'0'0'12'0,"0"0"1"15,0 0 2-15,0 0 62 16,0 0-60-16,0 0 3 16,0 74 18-16,0-48-5 15,0 1-6-15,4-8-2 16,5 0-5-16,2-7-2 15,5-8 0-15,3-4 2 16,18 0 4-16,11-14 6 16,14-18-11-16,13-10-12 15,-2-9 9-15,0-9-6 16,1-3-6-16,-5 0-1 0,-3 9 0 16,-10 18-1-16,-20 16 8 15,-16 8-8-15,-15 10 1 16,-3 2-3-16,2 0-5 15,0 4 0-15,2 18-6 16,-6 4-58-16,0-4-79 16,0-12-271-16</inkml:trace>
  <inkml:trace contextRef="#ctx0" brushRef="#br0" timeOffset="248047.2125">23078 8482 587 0,'0'0'0'0,"0"0"-4"16,0 0 4-16,0 0 4 15,0 0 3-15,0 0 10 16,38 64 18-16,-18-58 1 15,9-6 34-15,17 0-9 16,13-2-13-16,21-23-19 0,10-4-9 16,7-7 0-16,-3-4-11 15,-5 0 3-15,-6 2-5 16,-16 3-1-16,-21 11-4 16,-17 11-2-16,-17 13-2 15,-12 0-14-15,-5 20-152 16,-28 8-33-16</inkml:trace>
  <inkml:trace contextRef="#ctx0" brushRef="#br0" timeOffset="248896.2318">22316 7997 401 0,'0'0'21'0,"0"0"22"15,0 0-29-15,0 0-13 16,0 0 10-16,0 0 3 16,103 2 15-16,-83 0-3 15,-2 2-9-15,-7 0-14 16,3 2 0-16,1 0 2 15,7-1-1-15,5 7 4 0,6 3 20 16,5 3 1-16,1 2-20 16,-4-1 6-16,-4 0-4 15,-7-3-9-15,-8 2 4 16,-7 2-5-16,-5 6 4 16,-2 4 13-16,-2 5 22 15,3 2-15-15,2 3 8 16,3 2-8-16,3 3-6 15,3-3 6-15,-1 0-13 16,-3-3-4-16,-4-3-2 16,-4-2-3-16,-2-8-1 15,0-2 5-15,-16 1-4 16,-15 2-3-16,-7-2-15 16,-4-6-162-16,-1-15-563 0</inkml:trace>
  <inkml:trace contextRef="#ctx0" brushRef="#br0" timeOffset="250561.5412">22660 8283 480 0,'0'0'7'16,"0"0"19"-16,0 0-13 0,0 0 43 15,0 0-28 1,0 0 25-16,15-96-30 0,-15 80 12 16,0 0 13-16,-11-4-31 15,-9 4-6-15,-3-2 2 16,-6 0 6-16,-2 2-4 15,-4 2-7-15,1-1-3 16,3 6 6-16,2-1-2 16,4 2-3-16,6 2 9 15,-1 0-5-15,2 0-1 16,-4 2 0-16,-5-2-8 16,0 2-1-16,-4 2 0 15,-2-1 2-15,-3 3-2 16,3 0 0-16,-3 0 1 15,3 0 0-15,2 0 0 16,4 0-1-16,2 7 1 16,0 1-1-16,-1 2 0 0,-1 0 0 15,3 2 2-15,-3 0-2 16,2 0 1-16,3 0-1 16,-5-2-1-16,2 2 1 15,2-2 0-15,-2 2 2 16,-2 2-2-16,2 0 0 15,-4 2 0-15,6 2 1 16,-2 0-1-16,2 0 0 16,5 2 0-16,-1 3-1 15,-2 0 1-15,1 5 0 0,0 4 0 16,2 3 0 0,1-2 0-16,3 2 0 0,5-3 0 15,5 0 0-15,2-2 4 16,0 0-3-16,2 0-1 15,-6-2 3-15,4 3-3 16,0-4 3-16,-4 4 2 16,4-4-2-16,-1 2 4 15,3-1-1-15,0-2-2 16,0 2 4-16,0 0-3 16,11 0 2-16,7-2-5 15,3 0 5-15,-4 0-4 16,-1-2-2-16,-1-2-2 15,-1-1 2-15,-3-1-2 16,2-3 2-16,3 4-1 0,-1-2 2 16,5 2-2-1,5-2 1-15,4 2 3 0,2-4-3 16,1 0 1-16,-1-5 0 16,0 1-2-16,-6-2 1 15,-4-1-1-15,4-2 0 16,0 2 0-16,4 0 0 15,6-2 5-15,3 0-5 16,-1 0-2-16,6-2 2 16,-1 0 2-16,-4 0-2 15,-2 0 0-15,-6 1 0 16,-1-4 0-16,-4 3 2 0,0-4-2 16,4 2 0-1,0-4 0-15,0 0-1 0,5 0 1 16,-5 0 2-16,2 0-1 15,-2 0-2-15,-2 0 2 16,-3-4-2-16,0-5 2 16,-1-6-2-16,-1 1 1 15,3-2 0-15,-1-2-1 16,2-4 2-16,1 5-2 16,0-2 1-16,-2 2 0 15,-3 2 0-15,-4 1 0 16,0 1 0-16,-5-2 0 15,3-2 0-15,-3-2 1 0,3-4-1 16,-1-3 0 0,1 0 0-16,-1-3 0 0,4-4 0 15,-2 1 1-15,-1 2-1 16,-5 0 0-16,-5 0 0 16,2 0 0-16,-4 0 2 15,-2 4-1-15,0 0 0 16,-2 2 0-16,0 2 0 15,0 2-1-15,0 0 1 16,0-1 2-16,0-1-3 16,-4 0 1-16,-6 1 0 15,2-2 0-15,-3-1 1 16,-3 0-1-16,3 0-1 0,-2-2 0 16,1 2 1-16,2 2-1 15,-1 0 0-15,-1-1 1 16,1 4-1-16,-3-2 0 15,1 3 0-15,-5 3 1 16,-3-4 0-16,-4 5 1 16,-4 0-2-16,-2 1 0 15,-3 0 0-15,-1-1 0 16,-4-2 0-16,-1 4 0 16,3 0 0-16,-1 2 0 15,2 8-2-15,2 2 0 16,-1 0-23-16,2 16-85 15,-1 8-134-15</inkml:trace>
  <inkml:trace contextRef="#ctx0" brushRef="#br0" timeOffset="251648.2868">20701 11846 775 0,'0'0'0'0,"0"0"0"16,0 0 0-16,0 0-6 15,0 0 4-15,0 0 2 16,27 13 0-16,-4-1 1 16,-2 2 4-16,2 0 14 15,-3-2 2-15,2-2-6 16,0-1-1-16,5-9-2 0,4 0 5 16,9 0 8-16,12-21 1 15,10-11-5-15,9-12-5 16,7-8 3-16,7-8-2 15,5-8-2-15,5-1-4 16,-1 5-4-16,-5 9-5 16,-11 20-1-16,-14 9-2 15,-8 12 2-15,-9 11-2 16,-11 3-2-16,-9 3-22 16,-10 12-141-16,-5-2-248 15</inkml:trace>
  <inkml:trace contextRef="#ctx0" brushRef="#br0" timeOffset="252535.478">23279 12033 463 0,'0'0'254'0,"0"0"-242"16,0 0-1-16,0 0-7 15,0 0 7-15,0 0 6 16,11 36 2-16,5-16 0 15,-3 2 1-15,0 0 33 16,3 0-19-16,2-1-18 16,2-3 9-16,0-4-6 15,-3-6-9-15,2-4 1 16,1-4 1-16,7 0 10 16,13-8 16-16,11-20-17 15,12-10-9-15,12-10-1 16,10-11 1-16,11-1-9 15,6-6 2-15,3 4-3 16,-3 5-2-16,-10 9 0 16,-15 16 0-16,-23 12 0 0,-21 15-1 15,-21 5 1-15,-12 0-8 16,0 5-46-16,0 15 19 16,-14 5 1-16,-5-2-93 15,-6-7-55-15</inkml:trace>
  <inkml:trace contextRef="#ctx0" brushRef="#br0" timeOffset="258889.1258">20109 13792 1006 0,'0'0'11'0,"0"0"-3"0,0 0-7 16,0 0 6-16,0 0-7 15,0 0-30-15,0 0-33 16,35-12-115-16,-8 12-447 16</inkml:trace>
  <inkml:trace contextRef="#ctx0" brushRef="#br0" timeOffset="259293.8059">21013 13663 503 0,'0'0'305'16,"0"0"-269"-16,0 0-26 16,0 0-2-16,0 0-8 15,0 0-62-15,2-22-166 16</inkml:trace>
  <inkml:trace contextRef="#ctx0" brushRef="#br0" timeOffset="259742.3608">22056 13471 830 0,'0'0'83'0,"0"0"-47"16,0 0-6-16,0 0 21 16,0 0-51-16,0 0-27 15,-15-5-132-15,-22 5-264 16</inkml:trace>
  <inkml:trace contextRef="#ctx0" brushRef="#br0" timeOffset="260724.0752">17167 13832 616 0,'0'0'0'0,"0"0"-121"0,0 0-35 16,0 0 148-16</inkml:trace>
  <inkml:trace contextRef="#ctx0" brushRef="#br0" timeOffset="261243.155">20541 11582 920 0,'0'0'21'15,"0"0"32"-15,0 0 4 16,0 0 40-16,0 0-65 15,0 0-28-15,-14-4-4 16,14 4-2-16,0 0 2 16,0 0-8-16,0 0-63 15,16-16-75-15,11-24-181 16</inkml:trace>
  <inkml:trace contextRef="#ctx0" brushRef="#br0" timeOffset="261668.3228">22660 8471 276 0,'0'0'342'0,"0"0"-342"15,0 0-111-15,0 0 20 0,0 0 33 16</inkml:trace>
  <inkml:trace contextRef="#ctx0" brushRef="#br0" timeOffset="262142.6489">23366 11253 730 0,'0'0'27'0,"0"0"13"16,0 0 62-16,0 0 3 16,0 0-48-16,0 0-14 15,-11 0-17-15,11 2-4 16,-2 1 3-16,2-2-7 16,0-1-2-16,-3 0-6 0,-1 0 0 15,2 0-3-15,0 0 5 16,2 0-5-16,0 0-2 15,0 0 1-15,0 0-3 16,0 0-2-16,0 0 0 16,0 0-1-16,0 0 0 15,-10 0-1-15,-7 3-8 16,-16 18-27-16,-27 6-64 16,-12-5-207-16</inkml:trace>
  <inkml:trace contextRef="#ctx0" brushRef="#br0" timeOffset="264713.3987">19988 14102 1009 0,'0'0'19'15,"0"0"-3"-15,0 0-16 16,0 0 3-16,0 0 8 16,119 0 7-16,-32 0-4 15,19 0 3-15,17 0 3 16,12 0-7-16,13 0-6 15,3-1-7-15,3-14 0 16,-7 2 3-16,-9-5-3 16,-16 0 4-16,-8-7-3 15,-12-1-1-15,-6-2 0 16,-3-6 2-16,2-4-2 16,1-4 0-16,0-4 3 0,-5 2 6 15,-7-1-9 1,-8 4 2-16,-13-4 3 0,-10 8-5 15,-11 2 0-15,-6 5 0 16,-7 0 4-16,0-2-3 16,-2-4 6-16,-5 0 7 15,0-4-9-15,-2-2 1 16,-2-2-2-16,0-5-4 16,-7 1 0-16,-4 4 0 15,-7 0 5-15,0 4-5 16,-11 2 6-16,-16-2-6 15,-6 0 3-15,-12 1-2 0,-11 1-1 16,-13 0 0-16,-14-2-1 16,-6 0 2-16,-9 4 3 15,-8 4-4-15,-4 6 0 16,-6 4 3-16,-9 8-3 16,-4 6 1-16,-6 8-3 15,-8 0 2-15,-4 0-2 16,-2 16 1-16,-2 8-2 15,3 4 2-15,7 4 1 16,10 8 0-16,9 8 0 16,8 9 0-16,16 4 5 15,13 14-5-15,13 15 2 16,17 8-4-16,17 6 2 16,14 3-3-16,17-9-1 15,7-6 2-15,2-1 1 0,30-11-1 16,5-12 0-16,16-12-4 15,17-14 3-15,23-16-7 16,26-14-44-16,24-12-155 16</inkml:trace>
  <inkml:trace contextRef="#ctx0" brushRef="#br0" timeOffset="265395.8171">23248 13614 596 0,'0'0'71'0,"0"0"-34"16,0 0 14-16,0 0 48 15,0 0-11-15,0 0-25 16,-9 0 0-16,9-3-12 15,11-13-31-15,9-6-10 0,7-2-2 16,2 0-2-16,0-3 5 16,0-5-10-16,-2-3 1 15,-3-3-2-15,-11 2-1 16,-6 8 1-16,-7 6-2 16,0 9-2-16,0 12 4 15,0 1 8-15,0 0-8 16,0 4 0-16,-2 22-2 15,-1 8 2-15,3 0-2 16,0-2 2-16,0-5-3 16,19-2 1-16,10-9 1 15,-2-2-2-15,2-6 3 16,-10-6-8-16,-3 0-59 16,-10-2-116-16,-6 0-152 15</inkml:trace>
  <inkml:trace contextRef="#ctx0" brushRef="#br0" timeOffset="267078.3828">23620 13000 933 0,'0'0'86'0,"0"0"0"16,0 0-11-16,0 0-15 16,0 0-18-16,0 0-23 15,-33-69-16-15,33 69-3 16,0 0-2-16,-2 10-7 0,0 24-38 15,-1 7-19 1,3-5-163-16</inkml:trace>
  <inkml:trace contextRef="#ctx0" brushRef="#br0" timeOffset="267495.9668">23729 13196 744 0,'0'0'294'0,"0"0"-294"15,0 0-11-15,0 0 11 16,0 0 0-16,5 109 8 16,10-77-6-16,-4-6 1 0,-4-4-2 15,-2-4 2 1,-5-10-2-16,0-2 0 0,0-5 8 15,0-1-3-15,0 0 6 16,0 0-4-16,0 0 2 16,0-7 5-16,11-15-9 15,9-2-5-15,7 0-1 16,2 6-2-16,0 7 2 16,-3 11-4-16,1 0 1 15,-3 0 3-15,1 15-2 16,-2 5 1-16,-6 0 1 15,-1 2 0-15,-3-4 1 0,1 0 0 16,-3-4-1-16,-1-3-17 16,2-4-45-16,3-7-31 15,6 0-51-15,0-2-208 16</inkml:trace>
  <inkml:trace contextRef="#ctx0" brushRef="#br0" timeOffset="267969.3032">24206 13244 729 0,'0'0'40'16,"0"0"11"-16,0 0-7 16,0 0 20-16,0 0-22 15,-40 121-22-15,51-95-14 16,14-8 2-16,6-6-5 16,-1-10-2-16,2-2 6 15,0 0-6-15,-8-12 7 0,-9-8-5 16,-8-6 2-16,-7-6-4 15,-2-3 6-15,-27-2-3 16,-5 5-2-16,-1 6 0 16,8 9 0-16,8 12-1 15,11 3-1-15,8 2-3 16,0 0-2-16,16 0-10 16,18 11 14-16,7 6 1 15,7 1 0-15,-6 6-2 16,-7 2 2-16,-14 4 0 15,-13 2-3-15,-8-4-3 16,0 0 4-16,-8-8 2 0,-5-3 1 16,-1-8-1-16,9-5 3 15,3-4 4-15,2 0 19 16,0 0 46-16,0-12-8 16,0-18-48-16,21-6-13 15,7-8 7-15,10 2-10 16,6 6 0-16,4 11-1 15,-4 15-3-15,-2 10-29 16,-4 0-99-16,-6 4-84 16,-3 9-175-16</inkml:trace>
  <inkml:trace contextRef="#ctx0" brushRef="#br0" timeOffset="268651.3148">24881 13193 623 0,'0'0'69'0,"0"0"50"0,0 0-64 15,-147-25-12-15,112 38-4 16,6 13-26-16,12 3-12 16,15 1 0-16,2-3 4 15,8-8-5-15,20-4 0 16,6-8 4-16,6-7-4 16,0 0 1-16,0-16 1 15,2-11 5-15,-4-14-2 16,0-9 18-16,-5-10 19 15,-8-1-7-15,-9-2-26 0,-16 5 6 16,0 8-15-16,-14 10 0 16,-11 11 1-16,2 17-1 15,2 12 1-15,6 4-1 16,3 28 0-16,8 14-6 16,4 7 6-16,0 3 0 15,18-5 4-15,13 0-4 16,7-9 0-16,4-8 2 15,1-8-2-15,-3-12 0 16,-3-7 0-16,-8-6 0 16,-4-1 2-16,-10 0-2 15,-7 0 0-15,-8-12-2 16,0-8-28-16,-19-2-27 16,-10 3 5-16,3 4 24 15,-1 8 22-15,12 4 6 0,8 3 3 16,7 0 0-16,0 0-3 15,4 16 5-15,21 7-2 16,9-1 0-16,3-7-3 16,1-3 2-16,-3-6-2 15,-4-6 4-15,-1 0 3 16,-6 0 14-16,-6-18 14 16,-7-4 0-16,-11 3-7 15,0-4-16-15,0 8-9 16,0 5 4-16,0 9-2 0,0 1-5 15,-2 0-2 1,2 14 0-16,0 12-4 0,0 5 6 16,2-4-5-16,13-3 5 15,4 1 0-15,-3-6 0 16,-6 0-1-16,-7-3-60 16,-3-4-154-16,-25-8-600 15</inkml:trace>
  <inkml:trace contextRef="#ctx0" brushRef="#br0" timeOffset="273180.1961">18981 13401 506 0,'0'0'14'16,"0"0"58"-16,0 0-34 15,-51-120 82-15,33 88-69 16,0 0 20-16,-1 4-14 16,-6 5-15-16,0 1-11 15,-4 6-6-15,0 0-2 16,-4 0 3-16,-3 2-15 15,-6 0-7-15,-5 0-4 16,-7 3-2-16,-6-2 2 16,-7 5 5-16,-4-2-5 15,0-1 0-15,-5 8 0 0,-7-3 2 16,-1 6 0-16,0 0-1 16,3 0-1-16,8 0-4 15,8 3 4-15,3 13 0 16,4 1-2-16,-2 5 2 15,-5 4-3-15,-2 3 3 16,-5 3 0-16,-3 10 0 16,-5 1 1-16,-7 7-1 15,-4 3 0-15,2 1 0 16,6-3 0-16,14-4 0 16,13 1 5-16,17 0-3 15,10 1-2-15,12 2-3 0,9 2 2 16,8 1 0-16,0-2 1 15,0-2-5-15,0-2 5 16,0 1 3-16,0-2-3 16,0 0 0-16,0-2 0 15,0 0 0-15,2-3 2 16,11 0-2-16,9-4 0 16,8 0 0-16,3-6 3 15,5-1-3-15,2-3 0 16,2-6 0-16,3-3 2 15,-3 2-1-15,2-9-1 16,2-1 1-16,2 6-1 16,4-5 0-16,1 7 0 0,3-2 1 15,7 3 0 1,1-2-1-16,9-5 0 0,1-10 3 16,6-3 5-16,1 0-4 15,0-3 2-15,6-14-4 16,0-2-1-16,-2-2-1 15,-7-1 2-15,-8-2-2 16,-4-2 2-16,-1-2-2 16,2-4-1-16,-1-4 1 15,3-4 2-15,3-7-2 16,-3 1 2-16,-5-4-2 16,-6 2 0-16,-13 2 4 0,-12 2-4 15,-6-3 2-15,-7 1-1 16,-2-4 1-16,-3-4 0 15,2-7-2-15,-5-4-4 16,5-4 4-16,0 1 0 16,-1 2 5-16,-5 8-4 15,-7 12-1-15,-4 10-4 16,0 12 4-16,0 10 1 16,-13 8-1-16,-7 4-7 15,-7 2-42-15,0 0-43 16,-2 10-132-16,5-2-541 15</inkml:trace>
  <inkml:trace contextRef="#ctx0" brushRef="#br0" timeOffset="274890.0261">23513 13824 643 0,'0'0'8'0,"0"0"-8"16,0 0 21-16,151-44 43 15,-74 32-48-15,14-2-6 0,13-3 0 16,10 0 4-16,2-2 6 16,-7 0 5-16,-7 0-14 15,-13 2 1-15,-8 1 12 16,-14 1 4-16,-14 5-3 15,-15 4-7-15,-13 2-13 16,-10 4 1-16,-6 0-6 16,-4 0 0-16,-1 0 0 15,-4 0-1-15,0 0-26 16,-2 10-79-16,-23 4-27 16,-12-2-209-16</inkml:trace>
  <inkml:trace contextRef="#ctx0" brushRef="#br0" timeOffset="275191.8949">23890 13888 573 0,'0'0'27'0,"0"0"8"15,131-48 30-15,-55 28 26 16,15 0-47-16,7 0-8 16,7-4 1-16,-7 2-14 0,-11 0-6 15,-14 4-1-15,-15 0 3 16,-18 4 4-16,-15 3-5 16,-11 4-10-16,-8 3 1 15,-6 1 2-15,0 3-11 16,-18 0-11-16,-24 0-149 15,-20 7-154-15</inkml:trace>
  <inkml:trace contextRef="#ctx0" brushRef="#br0" timeOffset="276194.4226">19999 13232 638 0,'0'0'28'16,"0"0"38"-16,0 0 21 15,0 0 10-15,0 0-28 16,-15-102-19-16,13 90 13 16,0 10-18-16,0 0-17 15,-6 2-9-15,-7 10-15 16,-10 30-2-16,-8 18 1 16,0 9-3-16,8-1 0 0,7-7-1 15,11-4 1 1,7-9-1-16,0-10-1 0,10-10 0 15,21-8 2-15,13-12-1 16,16-6-1-16,16 0 2 16,17-3 1-16,10-18 2 15,2 1-3-15,-5 2 1 16,-20 2 0-16,-22 6 5 16,-22 4-5-16,-18 4-1 15,-11 2-3-15,-7 0-1 16,0 0-32-16,0 4-52 15,0 2-44-15,0-6-232 16</inkml:trace>
  <inkml:trace contextRef="#ctx0" brushRef="#br0" timeOffset="279704.2928">20240 13636 1140 0,'0'0'0'16,"0"0"-25"-16,0 0-34 15,0 0 58-15,0 0-108 16,0 0-315-16</inkml:trace>
  <inkml:trace contextRef="#ctx0" brushRef="#br0" timeOffset="280780.6996">23504 11676 653 0,'0'0'55'0,"0"0"-38"0,0 0 12 16,0 0 23-16,0 0-12 16,0 0-40-16,-18-23-92 15</inkml:trace>
  <inkml:trace contextRef="#ctx0" brushRef="#br0" timeOffset="282925.4008">23020 8464 833 0,'0'0'5'16,"0"0"8"-16,0 0 6 15,0 0 42-15,0 0-35 16,0 0-19-16,0 0-7 16,-37-16 0-16,16 22-1 15,-19 16-22-15,-22 5-116 16,-25-8-315-16</inkml:trace>
  <inkml:trace contextRef="#ctx0" brushRef="#br0" timeOffset="283290.2935">20441 11346 985 0,'0'0'5'0,"0"0"-3"16,0 0 0-16,0 0 32 15,0 0-11-15,0 0-20 16,-25-25-3-16,38 25-6 16,12 0-2-16,6 0-101 15,5 2-74-15,11-2-311 16</inkml:trace>
  <inkml:trace contextRef="#ctx0" brushRef="#br0" timeOffset="283719.0567">23606 11416 718 0,'0'0'31'15,"0"0"20"-15,0 0 21 16,0 0-7-16,0 0-48 15,0 0-10-15,-13-29-7 16,13 29-28-16,0 3-102 0,-20 7-342 16</inkml:trace>
  <inkml:trace contextRef="#ctx0" brushRef="#br0" timeOffset="284775.06">20830 11245 130 0,'0'0'712'16,"0"0"-709"-16,0 0 0 15,0 0 21-15,0 0 73 16,0 0-38-16,-100 6-36 16,100-6-13-16,0 0-4 15,0 0-6-15,0 0-5 16,0 0-1-16,15 2-17 16,28 0-81-16,22-2-110 15</inkml:trace>
  <inkml:trace contextRef="#ctx0" brushRef="#br0" timeOffset="285070.2114">23205 11497 777 0,'0'0'1'0,"0"0"13"0,0 0-12 15,0 0-1-15,0 0 4 16,0 0-5-16,-2-74-33 15,2 46-188-15</inkml:trace>
  <inkml:trace contextRef="#ctx0" brushRef="#br0" timeOffset="285375.0757">22925 8709 765 0,'0'0'0'16,"0"0"-218"-16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9T04:42:37.54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21247 4648 714 0,'0'0'32'0,"0"0"78"15,0 0-42-15,0 0 10 16,0 0-19-16,0 0-25 16,0 0-3-16,0 0-11 15,38-78-13-15,-32 65-3 16,4-1-3-16,-3-5 1 0,-1-3 0 16,-4-3 1-16,-2-2-1 15,0-2 6-15,0 6 4 16,0 0-2-16,-15 11-2 15,-10 6 6-15,-10 6-13 16,-12 6 1-16,-14 30-2 16,-6 15 0-16,5 5 0 15,11 2-1-15,20-4 1 16,16-4-1-16,15-6 0 16,0-10-1-16,26-10 1 15,16-14-1-15,12-10 1 16,4 0 1-16,5-16 2 15,1-15 2-15,-6-13 1 16,-10-1-5-16,-12-1 0 0,-11 4 6 16,-15 7-6-16,-6 13 5 15,-4 11-4-15,0 8 3 16,0 3 12-16,0 0-16 16,-4 29 0-16,-4 9 1 15,1 6 1-15,7-2-2 16,0-4-2-16,7-8 2 15,13-3 0-15,7-10-1 16,0-4 1-16,2-7 0 16,7-6-1-16,3 0-7 15,3-16-48-15,1-17-237 16</inkml:trace>
  <inkml:trace contextRef="#ctx0" brushRef="#br0" timeOffset="1057.4438">22843 4175 742 0,'0'0'62'0,"0"0"41"15,0 0-61-15,0 0 6 16,0 0-17-16,0 0-26 16,-18 52-4-16,-1 16 13 15,2 12 5-15,-3 4 0 0,5-5-8 16,1-11-4 0,3-11-2-16,2-12 4 0,2-11 0 15,0-10 1-15,3-10-5 16,2-10 0-16,0-4-3 15,2 0 4-15,0 0-1 16,0-12 21-16,-2-18-5 16,2-12-21-16,0-5 1 15,2 4-4-15,15 5 3 16,8 4 0-16,6 7-7 16,8 8 5-16,7 2 1 15,8 13-4-15,-6 4 1 16,-3 0 2-16,-9 17-4 15,-12 9 5-15,-9 3-1 0,-5 2 0 16,-10-3 1-16,0-2 0 16,-5-2-2-1,-19-4 3-15,-7-3 1 0,-10-4 4 16,-1-5-4-16,-5-4 10 16,3-4-8-16,0 0-2 15,-4 0-1-15,1-14-77 16,1-10-670-16</inkml:trace>
  <inkml:trace contextRef="#ctx0" brushRef="#br0" timeOffset="2029.9061">21833 4289 754 0,'0'0'23'0,"0"0"-23"0,0 0 31 15,0 0 57-15,0 0-20 16,-138-116-17-16,104 98-10 15,-3 4-15-15,-7 1-15 16,-8 3 2-16,0 5 12 16,-6-2-20-16,0 6 13 15,-4 1-10-15,2 0-7 16,1 0 2-16,-2 4 6 16,3 8-1-16,2 4-4 15,5 6-2-15,5 8 5 16,-2 10-7-16,6 12 0 15,5 10 3-15,5 9-2 16,10 3-1-16,8-1 2 0,8 0-2 16,6-5 2-1,0-7-2-15,4-8 0 0,21-5-1 16,6-3 1-16,12-4 0 16,7-2 0-16,6-7 1 15,7-4-1-15,-1-7 5 16,2-8-5-16,1-7 0 15,-2-6-1-15,1 0 5 16,0 0-3-16,4-12-1 16,-4-8-1-16,-1-4 1 15,-3-4 0-15,-4-7 1 16,-3-2-1-16,-6-7-1 0,-3-4-9 16,-3-9 7-1,-6-6-5-15,-1-6-11 0,-5-9 5 16,-6-3 1-16,-6 7 0 15,-13 6 6-15,-4 15 7 16,-13 12 5-16,-18 9 4 16,-10 9 9-16,-3 8-7 15,-3 7-11-15,-4 8 0 16,-1 0-1-16,10 0-17 16,16 16-122-16,19-2-204 15</inkml:trace>
  <inkml:trace contextRef="#ctx0" brushRef="#br0" timeOffset="2946.6424">23081 4074 755 0,'0'0'22'16,"0"0"-18"-16,0 0 27 15,0 0 49-15,-125-78-3 16,98 70-34-16,-4 2-17 15,0 2-8-15,-7 4-13 16,-4 0 4-16,-7 6 2 0,-7 12-3 16,-5 7 7-16,-5 7 10 15,-1 5-18-15,0 8 7 16,5 3 3-16,10 6-17 16,8 4 4-16,9 4 3 15,6 0-7-15,8 1 3 16,11-1 3-16,4 2-4 15,6-2-1-15,0-4 1 16,0-4 1-16,14-4-3 16,11-2 2-16,6-5-1 15,5-3-1-15,6-2 0 16,5-4 0-16,1-6-1 0,4-4 1 16,2-6 5-16,-1-4-5 15,0-6-2-15,3-2 0 16,-2-6 0-16,-1 0 0 15,2 0-5-15,3 0 5 16,0-10 2-16,1-5-9 16,1-6 5-16,-4-3 2 15,-6-2 0-15,4-6 0 16,-5-9 1-16,-5-2-6 16,2-6 2-16,-11-1 4 15,-8-4-5-15,-5-2 6 16,-6-6 0-16,-10-2-1 15,-2 0 3-15,-4 2 2 16,0-3 10-16,-19 5-1 0,-12 4 1 16,-6 5-3-16,-2 6-6 15,-3 5 3-15,-4 4 0 16,7 4-7-16,-3 7 0 16,-1 7 1-16,1 4-2 15,-6 4 0-15,4 6-4 16,-1 2-38-16,1 2-50 15,7 0-151-15</inkml:trace>
  <inkml:trace contextRef="#ctx0" brushRef="#br0" timeOffset="3435.2234">22751 4001 792 0,'0'0'51'0,"0"0"2"16,0 0 4-16,0 0 20 15,0 0-33-15,-53-135-6 16,30 83-21-16,-2-10-6 16,-4-5 7-16,-6-3-5 15,-3-4-4-15,-6-4-8 16,-3 2 0-16,-3 2 2 15,4 11-3-15,4 13 2 16,4 14 2-16,6 8-2 16,6 6 7-16,8 8-9 15,4 6 0-15,8 1-2 16,4 6 8-16,2 1-12 0,-2 0 2 16,-1 0-2-16,-3 0-36 15,-8 0-81-15,-1 12 60 16,-8 9-436-16</inkml:trace>
  <inkml:trace contextRef="#ctx0" brushRef="#br0" timeOffset="3877.1398">21463 3968 659 0,'0'0'95'15,"0"0"6"-15,0 0 11 16,0 0-23-16,0 0-45 16,0 0-32-16,3-118 43 15,17 64-44-15,8-4-2 0,11-5-4 16,7-5 8 0,8-5-12-16,4 5 0 0,-8 7 1 15,-9 15 3-15,-14 17 5 16,-12 13-8-16,-8 11 2 15,-7 2-4-15,0 3-3 16,0 0 1-16,0 0-8 16,0 0-13-16,0 0-30 15,0 0-97-15,-9 0-353 16</inkml:trace>
  <inkml:trace contextRef="#ctx0" brushRef="#br0" timeOffset="4418.2127">22114 2745 818 0,'0'0'8'0,"0"0"29"15,0 0-11-15,0 0-10 16,0 0-14-16,0 0 8 15,-58 88 0-15,54-38 3 0,4-2-12 16,0-1 11-16,0-9-1 16,0-5-9-16,0-10 0 15,0-7 0-15,0-4-2 16,0-4 1-16,0-4-1 16,-7-4-17-16,-9 0-153 15,-1-16-251-15</inkml:trace>
  <inkml:trace contextRef="#ctx0" brushRef="#br0" timeOffset="4589.6805">21831 2971 854 0,'0'0'49'0,"0"0"-37"16,0 0-6 0,0 0 26-16,0 0-19 0,0 0 5 15,173-19-7-15,-103 6-10 16,-1-3-1-16,-9 3 0 15,-11 1-25-15,-18-3-225 16,-16 1-430-16</inkml:trace>
  <inkml:trace contextRef="#ctx0" brushRef="#br0" timeOffset="5360.0871">22415 2582 599 0,'0'0'4'0,"0"0"46"16,0 0 31-16,0 0-30 15,0 0-15-15,0 0-11 16,-105-97-17-16,71 90-1 0,-3 1-3 16,-7 0 0-16,-4 6 5 15,-1 0-5-15,-4 0 7 16,2 2-2-16,-5 10 1 15,-2 6 4-15,1 4-12 16,3 4 12-16,2 2-10 16,10 11 7-16,7 1 1 15,8 12-7-15,11 4 2 16,9 4-6-16,7 1 3 16,0-2-4-16,0-4 7 15,7-5-5-15,13-4-1 16,9-6 0-16,5-2 0 15,3-4 7-15,5 0-8 0,5-6 0 16,0-2 3-16,4-4 0 16,-1-8 2-16,0-4-7 15,6-3 3-15,2-7-1 16,2 0 0-16,-2 0 0 16,-2-4 0-16,-5-13-1 15,-4 2-8-15,-3-3-2 16,-8-3-1-16,-4 1 6 15,-6-2 6-15,-1-6-2 16,-3-4 1-16,-1-6 1 16,-2-8 0-16,-5-6-1 15,-1-6-6-15,-9-6 3 16,-4-3 4-16,0 2 0 16,0 4 4-16,-13 6 10 0,-9 6 7 15,-5 9 8-15,0 9-18 16,0 8 6-16,1 6-1 15,-5 9-7-15,-8 2-8 16,-7 6 4-16,-10 0-5 16,-8 0-75-16,1 10-150 15</inkml:trace>
  <inkml:trace contextRef="#ctx0" brushRef="#br0" timeOffset="6879.5306">5187 12158 900 0,'0'0'18'0,"0"0"-18"0,0 0 0 16,0 0 1-16,0 0 0 15,0 0 17-15,51-35 41 16,-13-17 3-16,14-18-22 15,8-10-3-15,2 2-19 16,-8 17-9-16,-6 19-9 16,0 23 0-16,0 15-3 15,8 4-76-15,0 0-140 16</inkml:trace>
  <inkml:trace contextRef="#ctx0" brushRef="#br0" timeOffset="7410.3424">7823 11977 846 0,'0'0'94'0,"0"0"-94"16,0 0 0-16,0 0 0 15,0 0 5-15,0 0 17 16,83 8 15-16,-66-6 1 15,1-2-20-15,2 0 17 0,4-22 2 16,11-22 4-16,11-18-20 16,8-6-8-16,-1 3-9 15,-4 17 4-15,-9 26-8 16,-9 19 0-16,0 3-47 16,-4 9-110-16,-2 11-343 15</inkml:trace>
  <inkml:trace contextRef="#ctx0" brushRef="#br0" timeOffset="7965.5068">10111 12597 1026 0,'0'0'34'16,"0"0"-34"-16,0 0-2 15,0 0 2-15,0 0 1 16,0 0-1-16,112 24 6 0,-68-52-4 16,7-15 5-1,5-6-6-15,-3-2 7 0,-8 14 2 16,-9 10-9-16,-14 16-2 15,-7 5-20-15,-3 6-154 16,-5 0-516-16</inkml:trace>
  <inkml:trace contextRef="#ctx0" brushRef="#br0" timeOffset="8783.1695">13691 11945 514 0,'0'0'144'0,"0"0"-101"16,0 0 31-16,0 0-9 15,0 0 3-15,103 114-25 16,-83-105 7-16,-2-9-10 15,3 0-3-15,2-6 14 16,6-29-10-16,8-9-14 16,3-9-14-16,-1-4-8 15,-1 7-3-15,-5 12-2 16,-8 11 0-16,-2 12-17 16,-7 5-130-16,-3-1-359 15</inkml:trace>
  <inkml:trace contextRef="#ctx0" brushRef="#br0" timeOffset="9441.9341">17059 9386 921 0,'0'0'97'0,"0"0"-97"16,0 0-2-16,0 0-1 15,0 0 3-15,0 0 2 16,46 123-2-16,-26-103 0 15,-1-7 1-15,-2-6 4 16,5-7 2-16,5 0 4 16,13-20 35-16,16-20-5 15,13-14-14-15,11-7-9 16,-2 3-8-16,-9 13-4 0,-14 14-6 16,-19 15 0-1,-16 14 0-15,-7 2-6 0,-7 0-50 16,-6 17-51-16,0-6-256 15</inkml:trace>
  <inkml:trace contextRef="#ctx0" brushRef="#br0" timeOffset="10094.3296">20292 9188 535 0,'0'0'201'0,"0"0"-201"15,0 0 0-15,0 0 2 16,0 0 0-16,0 0 11 15,10 105-4-15,-4-101 1 16,2-1 2-16,-1-3 4 0,6 0 27 16,7-4 31-16,16-20-22 15,19-8-28-15,19-5-5 16,17-8-2-16,7 2 2 16,-2 6 14-16,-14 9-20 15,-24 7-2-15,-22 11-4 16,-18 4-6-16,-14 6-1 15,-4 0-1-15,0 0-31 16,-16 0-84-16,-11 0-225 16</inkml:trace>
  <inkml:trace contextRef="#ctx0" brushRef="#br0" timeOffset="15966.5719">12210 2701 597 0,'0'0'4'15,"0"0"5"-15,0 0-8 16,0 0 5-16,0 0 26 16,0 0 60-16,0 0-77 15,-7-30-4-15,7 30-11 16,0 0 0-16,0 0 0 15,25 0 0-15,13 6-2 16,22 2 4-16,27-2 3 16,38 0-5-16,35-5 14 15,33-1-2-15,21 0-5 0,2 0-6 16,-4 3-1 0,-11 9 0-16,-12 4-1 0,7 2-13 15,16 1-51-15,18-2-5 16,30-3-20-16,23-4 85 15,18-7-16-15,9-3 21 16,-9 0 20-16,-29 1 21 16,-43 5 23-16,-49 4-45 15,-53 2-7-15,-40-2-12 16,-35-2 1-16,-23-6 4 16,-18 0 12-16,-7-2 52 15,-4 0 50-15,0 0-23 16,0 0-40-16,0 0-35 0,0 0-16 15,0-2-5 1,-25 0-101-16,-15-4-295 0</inkml:trace>
  <inkml:trace contextRef="#ctx0" brushRef="#br0" timeOffset="17008.8243">1259 3356 175 0,'0'0'786'0,"0"0"-786"15,0 0-1-15,-89 139 0 16,83-91 1-16,6 0 0 15,2-8 0-15,25-8 0 16,8-11-1-16,7-16 1 16,5-5 0-16,4-10 8 15,3-26-4-15,-3-12-1 16,-9-6 8-16,-13 4-1 0,-20 4 3 16,-9 4 5-16,-13 10-10 15,-27 7-3-15,-11 13 2 16,-12 12 1-16,-1 3-8 15,-3 20 2-15,5 9-2 16,8 1 0-16,18-5-1 16,18 0 1-16,18-6-7 15,11-10-15-15,34-12-149 16,7 0-504-16</inkml:trace>
  <inkml:trace contextRef="#ctx0" brushRef="#br0" timeOffset="17278.6383">1592 3149 1123 0,'0'0'3'16,"0"0"-3"-16,0 0-3 15,0 0-11-15,0 0 14 16,-12 171 3-16,26-80 1 15,-1 7-1-15,3 0-1 16,-5-3-1-16,-3-15 4 16,-4-16-10-16,-4-12 10 15,0-12-5-15,0-10 0 16,-2-9-11-16,-6-12-63 16,-1-9-126-16,2-9-221 0</inkml:trace>
  <inkml:trace contextRef="#ctx0" brushRef="#br0" timeOffset="17512.8318">1604 3334 644 0,'0'0'31'0,"0"0"-19"16,0 0 8-16,136-107 20 16,-89 107 22-16,-3 0-26 15,-1 15-9-15,-9 16-15 16,-10 1-5-16,-15 1 0 0,-9 3 8 15,-4-3 21 1,-30-1 8-16,-9-2-15 0,-5-6-9 16,1-6-17-16,7-4-3 15,7-9-28-15,12-5-189 16,15 0-394-16</inkml:trace>
  <inkml:trace contextRef="#ctx0" brushRef="#br0" timeOffset="17840.0629">2057 3547 1007 0,'0'0'13'16,"0"0"-11"-1,0 0 1-15,0 0-3 0,0 0 5 16,113-126-3-16,-99 103 0 15,-14 3 2-15,0 2-3 16,-20 7 7-16,-18 4-2 16,-7 7-5-16,1 0 0 15,6 10 4-15,11 19 11 16,13 4-12-16,14 12-4 16,12 3 3-16,34-2 4 15,14 0-3-15,15-14-4 16,0-16 0-16,1-16-1 15,-5 0 1-15,-8-28-41 16,-14-13-100-16,-23-7-219 0</inkml:trace>
  <inkml:trace contextRef="#ctx0" brushRef="#br0" timeOffset="18426.0722">2444 3391 560 0,'0'0'16'0,"0"0"40"15,0 0 13-15,0 0 17 16,87 102-27-16,-82-86-21 16,-3-4-10-16,-2-3-7 15,0 0 0-15,0-5 15 0,0-1 14 16,0-3-16 0,0 0-10-16,-2 0 4 0,-1 0-7 15,3-17-8-15,0-5-8 16,0-6-5-16,9 0 0 15,16 0-8-15,6 3-21 16,2 5-27-16,1 8-15 16,-1 2-3-16,-2 6-42 15,-4 2-6-15,-4 1 6 16,-3 1-79-16,-7-4 97 16,-11 0-39-16,-2 0 137 15,0 4 136-15,-13 0 25 16,-16 0-50-16,-4 15-30 15,-5 10-26-15,2 3-5 16,7 1 5-16,9 2-8 0,16-5-34 16,4-6-13-16,6-8 0 15,26-10 1-15,7-2 1 16,1-4 3-16,1-20-5 16,-6-4-1-16,-12 0 1 15,-12 0 1-15,-9 4 3 16,-2 6 30-16,0 7 20 15,-4 7 23-15,-3 4-36 16,1 0-32-16,3 7-9 16,3 17 0-16,0 3-1 15,13 4 1-15,19-5-5 16,3-6 5-16,5-8 0 0,-1-12 3 16,-2 0-3-16,-1-5-12 15,-5-16-71-15,-13-7-190 16</inkml:trace>
  <inkml:trace contextRef="#ctx0" brushRef="#br0" timeOffset="19305.2831">3030 3292 659 0,'0'0'16'16,"0"0"57"-16,45 106-33 15,-25-75 3-15,-4-5 12 16,-3-8-21-16,-4-6-23 15,-4-8-6-15,-3-4 9 16,0 0 44-16,0-20 18 16,-2-12-56-16,0-7-19 0,0 6-1 15,0 6 0-15,0 12-10 16,0 11 6-16,0 4-3 16,4 0-25-16,13 19 13 15,6 6 19-15,12 1-1 16,9-6 4-16,5-6-3 15,6-8 2-15,7-6-2 16,3-2 0-16,5-22-2 16,-1-8 1-16,-7-1-2 15,-13-3 4-15,-23-1-1 0,-24 0 0 16,-2 5-13 0,-39 12-19-16,-17 14 5 0,-11 6 15 15,-2 10 2-15,7 24 10 16,12 4 1-16,21 2 18 15,21-2-16-15,8-3-2 16,18-8 3-16,22-6-3 16,13-13 0-16,6-8 0 15,-1 0-1-15,-8-16 0 16,-5-12 2-16,-9-7 6 16,-12-6-1-16,-11-10 24 15,-8-4 31-15,-5-8-32 16,-2 1-19-16,-21 8-3 0,-6 9-7 15,5 20 4 1,2 10-2-16,11 14 3 0,3 1-5 16,8 19-1-16,0 28-4 15,10 14 2-15,23 9 2 16,9-6-1-16,0-13 1 16,-3-9 0-16,-4-16-1 15,-5-9 1-15,-6-14-2 16,2-3 2-16,-3 0 4 15,-3-21-2-15,-1-15 5 16,-5-9-7-16,-3-5 0 16,-4-1-3-16,-2 8-26 15,-5 12-26-15,0 17 41 16,0 13 3-16,0 1 6 0,0 9-5 16,0 20 7-16,0 7 1 15,0-2 2-15,24-4 0 16,9-8 1-16,12-10 2 15,-1-6 3-15,1-6-2 16,-9 0-1-16,-11 0 5 16,-15 0-3-16,-5 1-2 15,-5 18-3-15,0 7 0 16,-18 7 7-16,-8-1-3 16,-1-7-2-16,2-6-1 15,2-8-1-15,2-4-3 16,0-7-252-16</inkml:trace>
  <inkml:trace contextRef="#ctx0" brushRef="#br0" timeOffset="19747.5806">4946 3521 1071 0,'0'0'75'0,"0"0"-73"0,0 0 0 15,0 0-2 1,0 0 13-16,183-34-3 0,-103 16-6 16,3 2-4-16,-12 0-50 15,-15-2-403-15</inkml:trace>
  <inkml:trace contextRef="#ctx0" brushRef="#br0" timeOffset="21155.7653">5909 3747 758 0,'0'0'59'0,"0"0"-33"15,0 0 0-15,0 0 44 0,140-133-4 16,-86 80-23-16,-7-1-26 16,-9 0 7-16,-11 2-19 15,-8-3 10-15,-11 4-10 16,-8 0-4-16,0 7 10 16,-10 12-6-16,-7 12-4 15,1 8 12-15,3 10 2 16,3 2-9-16,1 0-6 15,3 10 0-15,2 24-3 16,4 12 2-16,0 8-1 16,2 1-1-16,23-6 3 15,6-6 1-15,2-7-1 16,5-8-2-16,4-10 2 16,7-4 0-16,7-6 0 0,2-7-3 15,4-1 1-15,1 0-9 16,-3-9-23-16,-5-11-22 15,-8-2-11-15,-12-2-26 16,-12-1 22-16,-10 2 31 16,-13 3 39-16,0 4 1 15,0 4 96-15,-13 3 2 16,-7 4-20-16,-8 2-22 16,-2 3-17-16,-4 0-26 15,3 17-9-15,9 5-3 16,13-2-1-16,9 2-1 15,4-2 1-15,35-6-6 16,14-8 2-16,9-6-15 0,6 0 2 16,-6-12-13-16,-7-12 17 15,-8 0 7-15,-9-2-5 16,-13 4-21-16,-15 4 25 16,-10 1 4-16,0 6 3 15,-10 3-2-15,-15 5 0 16,-6 3 4-16,-5 0 1 15,3 4-3-15,6 14 5 16,7 3 8-16,11-3-6 16,9-3-7-16,0 0 0 15,31-9 0-15,13-6 0 16,10 0 3-16,2-6-3 0,-2-12-1 16,-8-4-6-1,-7 0 5-15,-16 1 2 0,-13 6-1 16,-10 2 1-16,0 5 0 15,-12 7-2-15,-13 1-4 16,6 0 2-16,3 0 4 16,12 9 0-16,4 5 0 15,4-1 0-15,35-4 2 16,9-4-2-16,6-5 2 16,-1 0-2-16,-4 0-2 15,-6-9-7-15,-8-6 3 16,-1-7-4-16,-13-5 9 15,0-7 1-15,-7-8-32 0,-8-1-55 16,-6-5-37 0,0 3-59-16,-2 7 140 0,-19 9 43 15,-3 9 103-15,-1 11 69 16,7 5-96-16,8 4 2 16,7 0-41-16,3 19-37 15,0 27 1-15,3 21 11 16,16 16 14-16,6 10-6 15,-2 6-6-15,-4 3-12 16,-1-4 2-16,-3-8-4 16,-5-14 0-16,-6-19-10 15,-1-19-18-15,-3-20 14 0,0-13 3 16,0-5 9-16,-9 0 2 16,-11-18 1-16,-7-14 0 15,-9-4 2-15,-8-5-2 16,-8-4-1-16,-1 1 3 15,-1 8 1-15,10 9 28 16,13 10 34-16,18 7-4 16,13 4-52-16,6-4-10 15,36-4-4-15,21-4-2 16,11-6-7-16,1-2-57 16,-6-3-111-16,0 3-283 15</inkml:trace>
  <inkml:trace contextRef="#ctx0" brushRef="#br0" timeOffset="22329.3962">7262 3269 544 0,'0'0'31'16,"0"0"-6"-16,0 0 26 15,0 0 30-15,0 0 35 16,0 0-47-16,17-41-9 16,-17 40-4-16,0-5-11 15,-11 5-10-15,-7 1-17 16,-9 0-16-16,-8 0 1 16,-5 7-5-16,2 8 6 15,1 2-7-15,8 2 3 16,6 4-14-16,11-1-45 15,10-3-137-15,2-6-312 16</inkml:trace>
  <inkml:trace contextRef="#ctx0" brushRef="#br0" timeOffset="23683.7208">8216 3192 879 0,'0'0'60'0,"0"0"21"16,0 0-40-16,0 0-15 15,0 0-20-15,0 0-6 16,0 73 9-16,0-32 0 16,0-2 0-16,0-7-9 15,8-8 5-15,1-6 1 16,-5-10-6-16,-2-6 2 0,4-2 3 16,-6 0-3-16,4 0 15 15,2-10 13-15,5-18-12 16,7-8-13-16,-3 0-4 15,-1 5-1-15,-3 13 0 16,-2 8 0-16,0 10-3 16,0 0-10-16,7 2 5 15,4 16 7-15,2 7 1 16,7-2-1-16,-2-2 1 16,3-4 0-16,0-9 1 15,1-4-1-15,3-4 1 16,-3 0-1-16,-2-12 2 15,-4-9-2-15,-4-5 9 16,-5-6-7-16,-5-2 0 16,-7 11-2-16,-4 7 1 15,0 10 3-15,0 6-4 0,0 0-2 16,0 13-6-16,0 14 7 16,0 5 1-16,14-3-5 15,10-10 9-15,7-6-4 16,1-12 0-16,0-1 0 15,-4-1 3-15,-4-20 2 16,-5-7 2-16,-13-4 5 16,-6-7 12-16,0 0-19 15,-27 5-2-15,-8 7-3 16,-7 16 0-16,-1 11-2 0,3 0-2 16,13 14-13-16,12 10-3 15,15 4-40-15,2-4-119 16,34-10-385-16</inkml:trace>
  <inkml:trace contextRef="#ctx0" brushRef="#br0" timeOffset="24440.6649">9232 3168 396 0,'0'0'639'0,"0"0"-614"16,-133-26 9-16,95 26 3 16,3 4-14-16,8 24-21 0,10 6-1 15,10 6-2-15,7-4 0 16,0-6-2-16,31-7-3 16,10-11-13-16,3-11 3 15,3-1 1-15,-5-12 15 16,-2-17 0-16,-5-14 0 15,-10-9 0-15,-5-10 1 16,-5-8 3-16,-7-5 1 16,-6 6-4-16,-2 6 4 15,0 21-5-15,-4 19 6 16,-6 14-6-16,6 9-1 16,2 18-4-16,2 26-2 0,0 20 1 15,2 11 4-15,27-1 2 16,9-6-1-16,7-14 0 15,3-18 0-15,-1-14 1 16,2-13 0-16,0-9-1 16,-7-3 4-16,-1-21-3 15,-10-12 8-15,-7-6 0 16,-10-6-4-16,-10 4 2 16,-4 6-6-16,0 14 0 15,-18 14-2-15,-8 10-5 16,-1 0-4-16,5 32 7 0,13 8 0 15,9 6-1 1,6-4-1-16,36-13 3 0,12-6-4 16,6-17-10-16,3-6 3 15,-1 0-10-15,-5-26 10 16,0-9 14-16,-6-2 1 16,-9-7 0-16,-13 0 8 15,-16 1-4-15,-10 11-5 16,-3 13 0-16,0 8 6 15,0 11 15-15,0 0-16 16,0 26-1-16,0 14-4 16,16 9 17-16,15-2 0 15,2-4-6-15,-4-11-9 16,-12-10 8-16,-12-4-10 0,-5-1 4 16,-18-1 1-16,-31-3-4 15,-9-3-1-15,-2-7-34 16,3-3-149-16,3-6-473 15</inkml:trace>
  <inkml:trace contextRef="#ctx0" brushRef="#br0" timeOffset="25400.0037">1353 4706 1071 0,'0'0'0'0,"0"0"-2"15,-65 103 0-15,65-66 1 16,0-2 1-16,29-6 0 16,11-8 1-16,12-9 1 15,1-12 0-15,-2 0 1 16,-4-25 1-16,-11-8 1 16,-12-7 5-16,-15-6-8 15,-9-1 7-15,-12 1-4 16,-27 6-3-16,-8 14 8 15,-9 20-10-15,-2 6 0 0,0 29 0 16,9 18 0-16,16 7-2 16,22-2 2-16,11-4 0 15,22-11-8-15,31-15-6 16,17-14-63-16,4-8-129 16,6-21-251-16</inkml:trace>
  <inkml:trace contextRef="#ctx0" brushRef="#br0" timeOffset="25635.7499">1868 4431 681 0,'0'0'367'0,"0"0"-360"0,0 0-7 16,0 0 0-16,-39 137 28 16,46-65 9-16,17 8-15 15,5 1-12-15,-2-5-6 16,-2-8-4-16,-8-4 1 15,-9-4 2-15,-8-2-2 16,0 1-1-16,-2-10 0 16,-17-5-5-16,1-13-50 15,3-16-49-15,6-15-107 16,5-5-39-16</inkml:trace>
  <inkml:trace contextRef="#ctx0" brushRef="#br0" timeOffset="25864.7919">1845 4710 630 0,'0'0'91'0,"0"0"-62"0,0 0-6 16,0 0 17-16,138-72 20 15,-84 72-25-15,-5 15-17 16,-5 14 9-16,-10 5-21 16,-12 0 1-16,-15 7-5 15,-7-4 7-15,-15-1-2 16,-26-1-5-16,-12-9 1 15,-3-4 10-15,5-10-13 16,15-6-4-16,22-6-4 16,14 0-139-16,23-18-492 15</inkml:trace>
  <inkml:trace contextRef="#ctx0" brushRef="#br0" timeOffset="26165.9783">2297 4909 985 0,'0'0'12'16,"0"0"-12"-16,132-118 0 15,-74 73 0-15,-9 7-1 16,-18 8 2-16,-19 5-2 16,-12 12-59-16,-12 9 21 15,-30 4 32-15,-8 2 7 16,-6 23 16-16,10 1 45 15,9 6-11-15,14 3-2 0,21 0-28 16,2-3-11-16,33-6-3 16,27-6-1-16,18-11-1 15,9-9-2-15,2 0 2 16,-6-14-4-16,-10-12-12 16,-11-2-70-16,-12-6-129 15,-15-4-317-15</inkml:trace>
  <inkml:trace contextRef="#ctx0" brushRef="#br0" timeOffset="26265.5592">2941 4612 479 0,'0'0'0'0,"0"0"-178"16</inkml:trace>
  <inkml:trace contextRef="#ctx0" brushRef="#br0" timeOffset="27328.4189">2941 4612 924 0,'-33'2'29'0,"4"-8"-1"0,7 6-8 15,6 0-12-15,7 0-8 16,9 10 0-16,0 4-2 16,0 0-22-16,11-3-12 15,7 0-23-15,-5-7-36 16,-1 0 16-16,-10-4 10 15,-2 0 68-15,0 0 1 16,0 0 40-16,-2-8 43 16,-5 0 7-16,4 1 17 15,3 6-18-15,0 1-47 16,14 0-42-16,18 4-2 0,7 20 2 16,3 10 0-16,-5 2 2 15,-8 0-2-15,-10 1 0 16,-7-10-2-16,-12 0 2 15,0-9 3-15,0-6-2 16,-20-5 2-16,-3-7 9 16,3 0 6-16,5-9 7 15,8-23-2-15,7-10-8 16,0-7-11-16,29 0-4 16,11 8-1-16,9 12-9 15,6 10-25-15,-1 11-33 16,-2 8-30-16,-6 0-75 15,-5 0 19-15,-6 0-6 0,-2 0 107 16,-7 0 25 0,-7 0 28-16,-12 0 24 0,-7-8 143 15,-7 1-17-15,-25 4-42 16,-5 3-31-16,-7 0-54 16,1 14 8-16,5 14 4 15,9 1-15-15,14 6-15 16,15-6-5-16,0-2 0 15,15-8-3-15,16-12 3 16,7-7 6-16,0 0-2 16,0-7 0-16,-7-20-4 15,-4-7 8-15,-12-6 0 16,-6-2 10-16,-6 6-3 16,-3 12-14-16,0 11 17 0,0 13 17 15,0 0-30-15,0 5-5 16,0 25-5-16,11 5 3 15,18 7 2-15,15-9-6 16,12-8 1-16,2-8-27 16,0-13-6-16,-10-4 23 15,-5-5 11-15,-3-26 4 16,-2-5 1-16,-7-9 0 16,-13-6 3-16,-14-8 18 15,-4-5-18-15,-2 0 4 16,-22 6-5-16,-3 16 7 15,0 20 18-15,3 14 2 16,4 8-13-16,5 13-16 0,7 28 0 16,8 11 0-16,0 10-1 15,12 2 0-15,15-3 2 16,4-7-2-16,0-10-2 16,3-12 0-16,-3-11 0 15,0-14-20-15,0-5-15 16,5-2-22-16,6 0-82 15,3-22-38-15,1-6-366 16</inkml:trace>
  <inkml:trace contextRef="#ctx0" brushRef="#br0" timeOffset="28056.2324">4325 4552 888 0,'0'0'86'0,"0"0"-82"15,0 0 4-15,0 0 1 16,0 0 11-16,0 0-10 15,24 108-5-15,10-90-2 16,1-8 3-16,6-10-3 16,-6 0-3-16,1 0 11 15,-7-14-8-15,-6-4 1 16,-11-6 9-16,-9-4-3 16,-3-1 1-16,-13 0-4 15,-26 4-4-15,-12 10-3 16,-4 8-2-16,-1 7 2 15,12 0-1-15,17 0 1 16,18 0 1-16,9 8-1 16,13-4-4-16,31-4 4 0,12 0 0 15,9 0-5-15,-1-4-46 16,-6-5-7-16,-6 0-5 16,-15 9 7-16,-10 0 56 15,-9 14 5-15,-7 22 22 16,-4 7-15-16,-3 2 4 15,-4-2-8-15,0-5 5 16,0-10-13-16,0-11 0 16,0-7 5-16,0-10 11 15,5 0 46-15,6-7 14 0,6-18-42 16,8-11-33 0,2-7 1-16,4 1 0 15,5-2-1-15,7 6-1 0,1 8-20 16,1 9-3-16,-5 10-23 15,-9 4 32-15,-11 4-27 16,-11 0 13-16,-9 2 18 16,0-4 10-16,-2 1 9 15,-17-2-4-15,-5 0 7 16,4 2 40-16,0 2-6 16,7 2-7-16,9 0-19 15,4 2-20-15,0 21-2 16,10 2 2-16,22 6 0 15,3-7 3-15,1-2 0 16,-10-2-5-16,-7-4 5 0,-13 0-6 16,-6 1 6-16,0 4-3 15,-18 1 0-15,-13-4 0 16,-5-2-1-16,3-6 5 16,4-2-8-16,6-4 4 15,4-3-15-15,-1-1-112 16,-5 0-257-16</inkml:trace>
  <inkml:trace contextRef="#ctx0" brushRef="#br0" timeOffset="28244.8908">4044 4350 1057 0,'0'0'34'15,"0"0"-29"-15,0 0-4 16,0 0-2-16,170 1 3 16,-70-1-4-16,4 0-64 15,-17-10-432-15</inkml:trace>
  <inkml:trace contextRef="#ctx0" brushRef="#br0" timeOffset="28613.1392">5800 4756 13 0,'0'0'967'15,"0"0"-941"-15,0 0-17 16,0 0-8-16,0 0 17 15,0 0 41-15,131 1-33 16,-53-1-17-16,12-13-9 16,-5-4-49-16,-12-6-343 15</inkml:trace>
  <inkml:trace contextRef="#ctx0" brushRef="#br0" timeOffset="29586.6983">6643 4405 1042 0,'0'0'6'16,"0"0"-6"-16,0 0-7 16,0 0 7-16,-37 155 0 15,37-95 3-15,0-4 5 16,16-4-8-16,1-14 0 15,-3-13 5-15,-3-14-5 16,-7-4 0-16,2-7 3 16,-4 0 11-16,0-18 23 15,-2-20-17-15,0-11-19 16,0-7 7-16,0 3-6 16,0 8-4-16,2 10 2 0,7 16-2 15,9 11 2-15,6 8-2 16,10 0-3-16,8 10-5 15,4 13 9-15,2 8-1 16,-4 0 1-16,-6-4 2 16,-6-5 0-16,-7-6-1 15,-4-7 1-15,-3-3-4 16,2-5 2-16,2-1 1 16,3 0 2-16,2-16-2 15,0-12-13-15,-6-3-42 16,-7-5-5-16,-12 1 20 15,-2 2 10-15,0 11 19 16,-16 9 11-16,1 9 43 16,-1 4-21-16,1 0-9 0,3 17 5 15,8 13-4-15,4 5-4 16,4-2-5-16,25 1 3 16,16-9-8-16,9-5 8 15,1-10-6-15,3-10 0 16,-9 0 3-16,-9 0 1 15,-11-12-4-15,-9-8 4 16,-13-6-6-16,-7-5 1 16,-4 0-1-16,-34 0 2 15,-16 7-2-15,-6 5-6 16,-4 9 6-16,10 3-5 0,16 3 10 16,22 4 1-16,16 0 13 15,2 0-19-15,43-1-2 16,16-3-2-16,7-5-13 15,6 2-34-15,-14-6-55 16,-9 1-4-16,-15 6 81 16,-16 5 24-16,-9 1 5 15,-7 7 6-15,-2 27 2 16,2 9 40-16,2 6 3 16,9 2-26-16,1-7-16 15,4-6 6-15,-4-14-9 16,-8-8 35-16,-1-9-11 15,-5-7 3-15,-2 0 4 16,3 0 20-16,1-13 9 0,3-17-38 16,4-10-24-16,7-2-1 15,7 0-6-15,10 6 1 16,7 11 0-16,8 14-3 16,-2 8 3-16,-7 3 2 15,-10 6-9-15,-12 14-10 16,-5 4-21-16,-9-2-15 15,-5-4-37-15,0-4-121 16,0-7-270-16</inkml:trace>
  <inkml:trace contextRef="#ctx0" brushRef="#br0" timeOffset="29766.9763">8318 4525 1169 0,'0'0'22'16,"0"0"-21"-16,0 0 4 15,0 0-4-15,145-37-1 16,-83 20-6-16,5-4-400 16</inkml:trace>
  <inkml:trace contextRef="#ctx0" brushRef="#br0" timeOffset="31042.6111">8989 4077 888 0,'0'0'3'0,"0"0"62"16,0 0-36-16,0 0 1 16,0 0-11-16,0 0 2 15,-75 84 6-15,71-24-12 16,4 2-9-16,0-2-3 16,9-8-3-16,18-10 1 15,11-9 4-15,9-14-4 16,8-5 6-16,6-10-7 15,1-4 1-15,0 0-1 16,-6-9-5-16,-5-15-7 0,-8-9-8 16,-16 3-11-16,-14 1 3 15,-13 6 15-15,0 10 13 16,-19 6 0-16,-14 7 2 16,-5 0 5-16,3 4 17 15,6 18 10-15,14 8-23 16,13 2-6-16,2-2-3 15,23-2-2-15,31-6 9 16,19-9-9-16,12-12 6 16,11-1-5-16,5 0-1 15,-4-18-2-15,-3-8-3 16,-7-1 5-16,-18-9 1 16,-18-1 1-16,-29 1 3 0,-22 6-2 15,-2 10-1-15,-40 8 0 16,-16 10 4-16,-9 2-4 15,1 0 5-15,8 16 10 16,17 5-4-16,21 2-12 16,20-1-1-16,0-4-4 15,24 0 4-15,19-8 3 16,3-6-3-16,4-4-9 16,-6 0-10-16,-11 0-17 15,-10-18 18-15,-14 0-9 16,-9 0 14-16,0 6 10 15,-5 4 1-15,-10 8 2 0,3 0-1 16,8 0 0-16,4 15-5 16,2 0 5-16,37 2-4 15,14-6 2-15,11-6 3 16,6-5-33-16,-6 0-39 16,-8 0 5-16,-7-19 67 15,0-7 1-15,-5-4 36 16,-3-8 53-16,-15-8-50 15,-12-6-13-15,-12-4-10 16,-2 2-17-16,-9 7 19 16,-15 18-11-16,1 13 10 15,1 16 4-15,4 3-21 16,2 37-1-16,3 20 0 0,11 17 1 16,2 5-1-1,0 4 0-15,17-4 2 0,6-8-2 16,-3-10-2-16,5-11-6 15,1-15-31-15,1-16-11 16,2-10 17-16,-2-12 21 16,-5 0 12-16,-1-10 2 15,-4-16 0-15,-3-10-1 16,-10-4-1-16,-4-2-4 16,-14 1 3-16,-21 5-9 15,-9 4 6-15,-4 4 4 16,4 8 8-16,11 6 60 15,12 7 2-15,15 4-15 16,6 1-33-16,6 2-21 0,30 0 0 16,16 0 3-1,8-4-2-15,4-4-4 0,-4-2-5 16,-4-2-18-16,-7-2-11 16,-16 2-45-16,-19 2-63 15,-14 4-264-15</inkml:trace>
  <inkml:trace contextRef="#ctx0" brushRef="#br0" timeOffset="31904.3388">7915 5065 553 0,'0'0'426'16,"0"0"-420"-16,0 0-6 15,-59 126 0-15,53-75 6 16,6-1 10-16,0-6-4 15,11-8-6-15,7-12-4 16,-1-8 0-16,2-10 2 16,-4-4 9-16,3-2 14 15,0 0 11-15,-3-28-14 0,-2-11-6 16,-1-10-9 0,-6-4-2-16,-1 9-7 0,-2 14-1 15,2 16 1-15,3 10 0 16,0 4 0-16,7 0-5 15,10 20 0-15,4 8 3 16,7 4 2-16,2-4 0 16,4-3 1-16,2-11 0 15,2-9-2-15,0-5 1 16,-5 0 0-16,-6 0 4 16,-8-9-3-16,-10-14 3 15,-7-6-4-15,-10-3-2 16,0 0-8-16,-5 7-13 0,-13 15 19 15,-2 10-6 1,5 0 6-16,7 22-2 0,8 11 2 16,0 0 0-1,19-2 3-15,20-3 0 0,11-11-3 16,4-7 4-16,-2-10 0 16,-7 0-2-16,-11-1 2 15,-10-16-3-15,-8-7 3 16,-5-8 3-16,-11-5 5 15,0-6-8-15,-7 7 3 16,-19 4-3-16,-11 16-1 16,-2 12 1-16,3 4 0 15,5 0 0-15,13 20-8 16,11 4-26-16,7-1-43 16,14-6-96-16,24-7-130 0</inkml:trace>
  <inkml:trace contextRef="#ctx0" brushRef="#br0" timeOffset="32654.4289">9104 5043 911 0,'0'0'57'15,"0"0"0"-15,-120-9-22 16,96 9 12-16,5 15-27 15,13 5-15-15,6 4-5 0,0 2 0 16,18-6 1-16,13-4 1 16,7-5 0-16,6-10-2 15,1-1-2-15,-5-4 2 16,-2-18 0-16,-7-12 1 16,-4-8-1-16,-9-6 2 15,-10-8 3-15,-8 0-1 16,0 1-4-16,-12 10 5 15,-13 10-3-15,-2 17 0 16,4 10 5-16,8 8-2 16,6 0-4-16,4 25-1 15,5 12 0-15,0 12-1 16,21 3 2-16,16-2-2 16,5-6-2-16,6-8 3 15,-4-10 0-15,-1-12 2 0,-6-9-4 16,1-5 2-16,-2 0 0 15,-4-9 2-15,1-15-2 16,-9-10 5-16,-4-8-5 16,-9 0-17-16,-11 3-23 15,0 13 8-15,-9 16 22 16,-15 10 7-16,2 0 1 16,4 25-4-16,7 11 3 15,11 4 1-15,2-2 2 16,29-2-1-16,11-10 1 15,6-10 2-15,2-12-2 16,6-4-1-16,2-2 1 0,2-20 4 16,-6-8-4-16,-6-4 0 15,-12-6 6-15,-11 1-4 16,-11 11 0-16,-14 9 0 16,0 8 3-16,0 11 6 15,0 0-11-15,0 11 0 16,0 18 0-16,8 10 13 15,9-1 20-15,4-2-12 16,-5-4-10-16,-5-6-2 16,-11-2-3-16,0-2-4 15,-23 2 3-15,-21-6 0 16,-10-6-5-16,5-9-27 16,11-3-96-16,17-13-419 0</inkml:trace>
  <inkml:trace contextRef="#ctx0" brushRef="#br0" timeOffset="37552.2557">936 3342 818 0,'0'0'0'16,"0"0"0"-16,0 0 0 16,0 0 0-16,0 0 44 0,0 0-10 15,0 0-15-15,-78-41-17 16,62 42-1-16,-3 21-1 15,-10 10 0-15,-5 7-2 16,0 7 2-16,1 6 4 16,4 1-4-16,14-2-1 15,15-7 1-15,0-6-2 16,20-6-7-16,13-5 6 16,1-5 0-16,-5 0 1 15,-8 0 0-15,-7 2-4 16,-9 0 2-16,-5 4 0 15,0 0 4-15,-21 2 0 0,-6-4 2 16,-4-2 0 0,5-6 2-16,8-6-3 0,9-3 0 15,9-2-2-15,0 3-10 16,7 9 11-16,13 6-9 16,2 15 8-16,-6 13 1 15,-5 13 0-15,-11 8 0 16,0 4 5-16,-5-2-5 15,-15-9 0-15,1-14 2 16,0-17-1-16,4-10 2 16,1-5 7-16,8 1-5 15,2 6 0-15,4 8-5 16,6 10 0-16,27 4-1 16,15 7 0-16,12 1 0 0,11-2 1 15,4-8-117-15,4-12-398 16</inkml:trace>
  <inkml:trace contextRef="#ctx0" brushRef="#br0" timeOffset="42167.5586">20815 6066 644 0,'0'0'1'15,"0"0"-2"-15,0 0 2 0,20 127 24 16,-15-80 23-16,-3 5 6 15,-2 1 5-15,0 1-27 16,0-6-12-16,0-8-10 16,0-8-6-16,0-6-2 15,0-6 2-15,0-2-2 16,0-2-1-16,0-2-1 16,4-2 0-16,-4-8-143 15,0-4-525-15</inkml:trace>
  <inkml:trace contextRef="#ctx0" brushRef="#br0" timeOffset="42643.4573">21144 6386 655 0,'0'0'3'0,"0"0"25"0,0 115-22 15,0-83 3-15,0-8 19 16,0-4-13-16,3-10-6 15,-3-4-1-15,3-6-2 16,-3 0 61-16,0 0 31 16,0-12-22-16,0-12-58 15,4-6-12-15,4 2-1 16,5-1-4-16,8 6 3 16,6 8-5-16,4 10 1 15,4 5 0-15,1 5-3 16,7 26 2-16,-6 5-1 15,-1 2 2-15,-3 2 0 0,-4-6 2 16,-6-2 0 0,-10-10-2-16,-4-6 0 0,-4-8 0 15,-3-6-8-15,2-2-64 16,5 0-122-16,11-12-256 16</inkml:trace>
  <inkml:trace contextRef="#ctx0" brushRef="#br0" timeOffset="43146.5942">21823 6527 921 0,'0'0'0'16,"0"0"10"-16,0 0-1 15,-35 106-2-15,35-82 5 0,21-4 1 16,12-8 0-16,2-4-7 15,-1-8-5-15,-3 0 2 16,-6-16 5-16,-7-10 4 16,-13-4 12-16,-5-2-7 15,0-4 1-15,-17 2-5 16,-12 4 0-16,-2 7 1 16,7 7 4-16,10 9-16 15,10 5 2-15,4 2-4 16,16 0-6-16,30 0-22 15,19 0-29-15,9 4 1 16,-5 6-71-16,-13 1 31 16,-19 8 82-16,-19 3 14 0,-13 4 1 15,-5 2 12-15,-3 0 19 16,-15-3 16-16,0-10 1 16,7-5-13-16,5-6 6 15,4-4-21-15,2 0 2 16,0 0 5-16,0 0 22 15,11-14 0-15,15-13-36 16,12-6-2-16,4-5-1 16,3 2-11-16,-1 7 0 15,4 12 0-15,-2 9-21 16,3 8-108-16,3 0-122 16,-4 0-195-16</inkml:trace>
  <inkml:trace contextRef="#ctx0" brushRef="#br0" timeOffset="43852.4781">22876 6417 813 0,'0'0'94'0,"0"0"9"15,-129-53-49-15,84 48 10 16,7 5-23-16,5 0-26 16,6 19-11-16,11 13-4 15,7 3-2-15,9-1 2 16,0-4 0-16,19-6 1 15,12-4-2-15,4-12 0 0,1-6-2 16,2-2 3 0,-3-8 1-16,4-24 8 0,0-10-3 15,-1-17 4-15,0-11 7 16,-7-6-12-16,-8-1-2 16,-11 12-3-16,-8 19 0 15,-4 19-1-15,0 17 0 16,0 10 1-16,-6 6 0 15,-7 34 1-15,0 19-6 16,4 13 7-16,9 2-6 16,0-3 6-16,18-13-4 15,7-14-11-15,4-17 5 16,-2-10-4-16,6-9 4 16,0-8 5-16,1 0 2 15,-1-8 1-15,-2-21 4 0,-4-8-4 16,-10-6 1-16,-7 0-1 15,-8 7-4-15,-2 11 0 16,0 15-6-16,0 10 1 16,-12 6-2-16,-1 29-3 15,7 10 9-15,6 4 3 16,0-7-2-16,17-4-12 16,12-12-7-16,7-6-6 15,4-12 9-15,2-8 6 16,0 0 11-16,-1-8 0 15,-10-20 3-15,-7-6 0 16,-6-8 8-16,-7 3 18 0,-3 10-16 16,-6 11 16-16,-2 11 26 15,0 7-28-15,2 13-24 16,4 20-10-16,7 11 10 16,8 1 0-16,8-5-2 15,0-6 2-15,-2-10-1 16,-3-12-2-16,5-11 3 15,-1-1-4-15,-3 0 4 16,-11-19-9-16,-14-7-97 16,-10-6-182-16</inkml:trace>
  <inkml:trace contextRef="#ctx0" brushRef="#br0" timeOffset="44904.8287">21486 5383 927 0,'0'0'0'15,"0"0"29"-15,0 0-16 16,0 0-11-16,-39 113 8 15,24-45 17-15,4 5-5 0,8-1-9 16,3-6-8 0,0-8-2-16,0-14-3 0,0-14 0 15,0-12 0-15,0-14-3 16,0-4-72-16,0-18-42 16,-2-24-362-16</inkml:trace>
  <inkml:trace contextRef="#ctx0" brushRef="#br0" timeOffset="45067.8012">21308 5463 943 0,'0'0'21'0,"0"0"-7"15,0 0 0-15,0 0 46 16,0 0-13-16,0 0-25 0,149-71-15 16,-89 65-4-16,7 2-1 15,-3 4-2-15,-6 0-11 16,-11 6-96-16,-16 18-189 15</inkml:trace>
  <inkml:trace contextRef="#ctx0" brushRef="#br0" timeOffset="45658.6648">21802 5831 754 0,'0'0'129'16,"0"0"-43"-16,0 0-63 15,0 0 32-15,69-132-27 16,-40 92-15-16,-2 4-10 0,-8 12-1 16,-9 11-1-16,-6 8-1 15,-2 5 0-15,-2 0-5 16,0 1 0-16,7 23 3 16,7 7 0-16,9 1 2 15,14-4-1-15,9-7 2 16,8-6 1-16,6-11 0 15,3-4-1-15,-3 0 1 16,-4-15 0-16,-8-10 2 16,-10-5 2-16,-9-9 6 15,-13 2 2-15,-14 0-12 16,-2 7-1-16,-9 14 2 16,-27 10-1-16,-6 6-2 15,-2 8-2-15,5 23 1 16,13 6 1-16,17 2 0 0,9-3-5 15,2-7 5-15,29-4-2 16,10-11-1-16,7-8 3 16,-1-6 2-16,-5 0 1 15,-6-12-3-15,-12-12 2 16,-5-3 0-16,-8-3 1 16,-9 9 4-16,-2 4 3 15,0 12-2-15,0 2 3 0,0 3-11 16,0 0 0-1,0 8 0-15,0 16-5 0,8 5 2 16,19-8 0 0,7-2 2-16,6-7 1 0,5-8 0 15,2-4-1-15,-1 0-5 16,-8-6-48-16,-11-18-58 16,-9-13-125-16,-7-5-271 15</inkml:trace>
  <inkml:trace contextRef="#ctx0" brushRef="#br0" timeOffset="46776.7775">22993 5408 672 0,'0'0'145'0,"0"0"-91"16,0 0-52-16,0 0-2 0,-6 104 58 16,4-52-17-1,2 1-10-15,0-3-8 0,8-10-6 16,13-10-8-16,4-10 1 15,1-12-2-15,1-8 9 16,2 0 12-16,-3-18-11 16,-3-16-2-16,-7-10-6 15,-14 2-5-15,-2 7-1 16,0 10-3-16,0 12 1 16,0 9-2-16,0 4 0 15,17 0-12-15,26 0-21 16,20 9 18-16,10 1 1 0,3-2-52 15,-9-7-7 1,-9-1 54-16,-18 0 9 0,-11 0 10 16,-19-9-2-16,-10-10 4 15,0 0 1-15,-15 0 9 16,-20 6 14-16,-10 3-10 16,1 10-6-16,5 0-5 15,11 6-5-15,12 20 0 16,9 12 2-16,7-1 3 15,0 4-4-15,27-8 1 16,6-4-1-16,5-10-1 16,0-4 2-16,3-11 0 15,-2-4 2-15,-3 0-1 16,-3-10-1-16,-4-15 9 16,-2-8-3-16,-4-4-5 0,-6 6-1 15,-3 7-1 1,-10 11 1-16,-2 13-3 0,0 0 1 15,-2 10-12-15,5 21 9 16,3 2 1-16,4-2 2 16,1-5 0-16,3-10 2 15,-3-6-2-15,3-6 1 16,1-4 7-16,4 0 14 16,4-24 6-16,0-10-12 15,2-6-5-15,2 1 2 16,-4 7-9-16,0 10-4 15,-3 13-1-15,-2 9-2 0,0 0-3 16,3 16-2 0,-4 12 4-16,-5 8 3 0,-8 0 0 15,-6 0-3-15,0-4 4 16,-20-10 0-16,-11-4 5 16,-7-12-2-16,3-6-1 15,4 0 2-15,8 0 2 16,12-8-5-16,11-6 6 15,0-1 4-15,18 2-11 16,22 1-1-16,4 4-1 16,4 4 2-16,-4 0-4 15,-1 0 4-15,1-2 0 16,2-4 4-16,1-5-4 16,-9 0-5-16,-9-7 5 15,-13-2 3-15,-12-5 3 0,-4 2-5 16,0 6-1-16,-18 5 0 15,-6 6 4-15,-2 8-4 16,1 2-7-16,5 0 7 16,7 20-1-16,5 8 2 15,8 4-6-15,0 3 7 16,8-2-2-16,15-4 2 16,9-7-2-16,4-4 0 15,4-9 0-15,4-4 0 16,1-5 2-16,-3 0-2 15,-4 0 1-15,-14-5-1 16,-12-4 2-16,-8-2 7 0,-4 2 1 16,0-4-6-16,0 6-4 15,-13-1-5-15,0 1-31 16,-4 3-57-16,-2-2-117 16,-6-2-356-16</inkml:trace>
  <inkml:trace contextRef="#ctx0" brushRef="#br0" timeOffset="47961.8802">18935 5476 1019 0,'0'0'3'0,"0"0"-3"16,0 0-4-16,-39 134 4 15,39-81 0-15,0-3 1 16,18-6 5-16,-5-6-4 15,-3-10 1-15,-8-10-1 16,-2-6-1-16,0-6 1 0,0-4 7 16,-9-2 16-16,-9 0-4 15,2 0-15-15,10 0-2 16,6 0 0-16,0 0 7 16,14 0-8-16,25 0-3 15,17 0 0-15,4 0 0 16,1 4-1-16,-11 4-4 15,-7-4-62-15,-9-4-58 16,-15 0-139-16</inkml:trace>
  <inkml:trace contextRef="#ctx0" brushRef="#br0" timeOffset="48143.298">18921 5591 872 0,'0'0'69'0,"0"0"-28"15,0 0-34-15,0 0-3 16,0 0 17-16,0 0-3 16,158-5-11-16,-113 5-5 15,-5 0-2-15,-11-2-15 16,-13-12-143-16,-16 0-115 16</inkml:trace>
  <inkml:trace contextRef="#ctx0" brushRef="#br0" timeOffset="48276.338">18995 5425 716 0,'0'0'175'0,"0"0"-98"0,0 0-15 16,0 0-34-16,0 0-27 15,0 0-1-15,183-21-1 16,-97 21 0-16,3 0-93 16,-4-4-272-16</inkml:trace>
  <inkml:trace contextRef="#ctx0" brushRef="#br0" timeOffset="48464.6751">19735 5400 978 0,'0'0'32'16,"0"0"-22"-16,0 0-4 0,-34 102-5 15,34-63 2-15,0-2-3 16,15-2 0-16,6-10 0 15,-6-9-15-15,1-11-165 16,-12-5-283-16</inkml:trace>
  <inkml:trace contextRef="#ctx0" brushRef="#br0" timeOffset="48741.4056">19810 5386 997 0,'0'0'33'0,"0"0"56"16,0 0-69-16,0 0-19 16,0 0-1-16,-40 146 8 15,40-79-3-15,4-2-2 16,9-7-3-16,-3-5 0 15,-8-10 0-15,-2-6 0 16,0-5 0-16,-12-8-30 16,-5-8-59-16,-1-8-57 15,3-8-117-15</inkml:trace>
  <inkml:trace contextRef="#ctx0" brushRef="#br0" timeOffset="49137.6296">19600 5414 681 0,'0'0'49'15,"0"0"21"-15,0 0 3 16,0 0 41-16,0 0-41 16,0 0-38-16,-42-100-10 15,42 100-18-15,0-3-7 16,21 3-1-16,10-4 1 0,13 3-3 15,10-1 3 1,8-2 4-16,7-4-4 0,-2-2 0 16,-11 2 1-16,-18 0-1 15,-10 6-2-15,-16-1-1 16,-10 2 6-16,-2 1-3 16,0-3 1-16,0 3 5 15,0 0 3-15,0 0-1 16,0 0-5-16,0 0-3 15,0 0 2-15,0 0-1 16,0 0 0-16,0 0-1 16,0 0-7-16,0 0 6 15,0 0-32-15,-5 0-43 16,-10 14-43-16,2 1-136 16</inkml:trace>
  <inkml:trace contextRef="#ctx0" brushRef="#br0" timeOffset="50607.4778">20893 7032 680 0,'0'0'61'16,"0"0"-11"-16,0 0-41 15,0 0-8-15,0 0-1 16,0 0 0-16,43 6 1 16,-14-2-1-16,4-2 1 15,5 2 4-15,10-2-5 16,8 2 4-16,8-2 3 16,11 1 2-16,4-2-3 15,10-1 14-15,7 0-1 16,7 0-1-16,-1 0 1 15,3 0-11-15,4 0-7 16,1-1 27-16,3-8 8 0,-1 3-12 16,-12 0-13-16,-18 3-4 15,-17-1-4-15,-21 1 1 16,-15 0-4-16,-15 3 3 16,-7-1 0-16,-7 1-2 15,0-2 10-15,0 0 9 16,0 2-10-16,-5-2-6 15,-9 2-4-15,-3 0-16 16,-8 0-42-16,-2 0-64 16,-8 0-64-16,-7 0-161 15</inkml:trace>
  <inkml:trace contextRef="#ctx0" brushRef="#br0" timeOffset="51118.3775">20930 7335 637 0,'0'0'8'16,"0"0"2"-16,0 0-8 0,0 0 28 15,0 0-3-15,0 0 9 16,27 28 2-16,10-26-6 16,7-2 13-16,16 0 8 15,13 0-19-15,21 0-8 16,20 0-12-16,24-8 9 15,18-4-12-15,6-2-10 16,-1-2 2-16,-8 0-4 16,-12 0 1-16,-12 3-3 15,-8 6 3-15,-11 5 2 16,-9-1 2-16,-17 3 1 0,-19-1 3 16,-22-1 1-16,-18 0-4 15,-12 2 14-15,-7-2 9 16,-6 2-6-16,0 0 4 15,0-2 3-15,0 0-21 16,0-2-5-16,0-2-3 16,0 0-36-16,0-3-82 15,0 0-195-15</inkml:trace>
  <inkml:trace contextRef="#ctx0" brushRef="#br0" timeOffset="52110.3039">21066 7820 1026 0,'0'0'3'0,"0"0"-2"16,0 0 0-16,-28 102-1 15,28-57 22-15,0 3-7 16,4 0-1-16,10-8-14 15,-5-8 1-15,-5-6-2 16,-4-8-55-16,0-4-53 16,0-6-122-16,0-8-439 15</inkml:trace>
  <inkml:trace contextRef="#ctx0" brushRef="#br0" timeOffset="52972.389">21356 7989 54 0,'0'0'826'16,"0"0"-820"-16,0 0-2 16,0 0 2-16,10 117 19 15,-2-96-7-15,1-5-11 16,-5-4-1-16,0-4-6 15,0-4 2-15,-4-4 1 0,0 0 30 16,2 0 37-16,4-4-18 16,5-20-43-16,7-5-9 15,2 0 0-15,2 5 0 16,7 5-2-16,-2 14 0 16,4 5-3-16,0 0-7 15,1 5 9-15,1 12-1 16,3-1 4-16,9-1 2 15,7-8-2-15,11-3-5 16,11-4 5-16,5 0 1 16,4-8 2-16,-10-12-3 15,-9-4 11-15,-20-4-4 16,-16-6-5-16,-12-4 2 16,-11-2 0-16,-5-2 1 15,0 6-2-15,-16 5-3 0,-9 7 0 16,1 8 2-16,6 8 9 15,5 6-6-15,4 2 0 16,2 10-5-16,3 27 5 16,4 15-7-16,0 9 4 15,0 6 1-15,0-2-1 16,0-2 3-16,0-5-2 16,0-2-2-16,-8-10-1 15,-9-1-6-15,-3-13-23 16,-4-10-18-16,2-8-34 0,-5-8 22 15,4-6 6 1,2 0 18-16,0-10 17 0,3-9 11 16,6-7 6-16,7-2-1 15,3 1 4-15,2-1 9 16,2 3 30-16,25 1-14 16,13 4-24-16,6 1 0 15,8 0-3-15,6 6 0 16,0-3-2-16,0 1 2 15,-8 1 0-15,-12 2 3 16,-11 2-3-16,-14 6 8 16,-8 0 30-16,-5 2 20 15,-2-1 14-15,0 3-31 16,0 0-16-16,5 0-25 16,3 0-1-16,4 19-2 0,1 3 4 15,5 1-1-15,-3 0 0 16,1-1 0-16,-1 0 0 15,-4-5-23-15,-1-4-51 16,-6-3-60-16,-2-6-110 16</inkml:trace>
  <inkml:trace contextRef="#ctx0" brushRef="#br0" timeOffset="53145.7003">22785 7890 1123 0,'0'0'13'16,"0"0"43"-16,0 0-48 16,0 0-8-16,0 0-2 15,0 0 0-15,27 15-25 16,4-3-148-16,2-8-441 16</inkml:trace>
  <inkml:trace contextRef="#ctx0" brushRef="#br0" timeOffset="53542.7294">23201 7932 1017 0,'0'0'52'16,"0"0"8"-16,0 0-55 15,0 0 3-15,0 0 7 0,-127 87-8 16,112-61-6-16,3 0-1 15,4-8 1-15,1-6-1 16,3-7-5-16,-4-2-5 16,2-3-5-16,-3 0-9 15,-3 0-13-15,4-10-21 16,4-12-6-16,4-6-78 16,0-4-30-16,0-2-2 15,0 4 34-15,8 4 140 16,2 9 117-16,3 6 31 15,-3 8-37-15,7 3-44 16,3 4-17-16,4 23 12 0,7 4-9 16,2 4-27-16,2-3-8 15,2-6-9-15,1-4 0 16,2-6 1-16,0-4-1 16,-2-4-9-16,-7-7-20 15,-8-1-225-15</inkml:trace>
  <inkml:trace contextRef="#ctx0" brushRef="#br0" timeOffset="53995.0398">22864 8628 1025 0,'0'0'30'0,"0"0"1"16,0 0-18-16,0 0-5 15,0 0 31-15,0 0-15 16,-66 125-7-16,66-89-8 16,0-2-6-16,22-3 1 15,9-7 0-15,14-5 0 16,4-7-1-16,7-4 0 15,-6-6 1-15,-2-2-4 16,-11 0-4-16,-8 0-47 16,-10-14-84-16,-15-6-117 15,-4-2-278-15</inkml:trace>
  <inkml:trace contextRef="#ctx0" brushRef="#br0" timeOffset="54147.7016">22951 8713 820 0,'0'0'118'0,"0"0"-39"15,0 0-32-15,0 0-14 16,0 0-18-16,0 0-13 16,79-23 4-16,-26 19-4 15,-4 0-2-15,-13-1-63 16,-14-4-51-16,-18-1-144 16,-4-2-429-16</inkml:trace>
  <inkml:trace contextRef="#ctx0" brushRef="#br0" timeOffset="55011.3782">22958 8548 891 0,'0'0'126'0,"0"0"-63"16,0 0-60-16,0 0 0 15,116 10-1-15,-43 5 3 16,8-4-5-16,4 0-13 16,-8-9-85-16,-9-2-57 15,-13 0 0-15,-20 0 89 16,-12 0 62-16,-14 0 4 15,-9 0 151-15,0-1 59 16,-7-3-107-16,-10 4-25 16,-4 0-44-16,-1 11-19 15,0 17-5-15,4 5-8 16,3 2-1-16,3-3 0 16,6-6 0-16,-1-4-1 0,3-4 1 15,2-9-1-15,-6 0 1 16,6-7-1-16,-7-2 0 15,-9 0-1-15,1-8-3 16,-6-14-9-16,8-8-6 16,6-5 12-16,9 3 1 15,0 2 1-15,4 11 2 16,25 6 2-16,6 13-1 16,11 0-2-16,3 8-3 15,-1 14 6-15,4 1 0 16,-6-5-1-16,6-4 2 15,-3-6 0-15,0-7 0 0,2-1 0 16,-9 0 0 0,-6-7 4-16,-9-13 8 0,-16-2 0 15,-6-6-7-15,-1 1-2 16,-4 6 7-16,0 8-8 16,0 7 4-16,0 6-1 15,0 0-5-15,0 22-3 16,0 19 3-16,-2 11 0 15,-5 10 0-15,2 4 0 16,3 8 1-16,-2 0-1 16,-3-10-2-16,-1-6 2 15,-4-11 2-15,-3-11-2 16,-4-7-62-16,2-12 30 16,-1-11-50-16,-2-6 13 15,4 0-33-15,0-8-12 0,8-20 29 16,8-11 67-16,0-6-40 15,0-14-91-15,20-7 76 16,7-2 73-16,6 4 47 16,5 12 117-16,4 12-74 15,3 14-15-15,-1 10-52 16,1 11-15-16,-7 5 41 16,-5 0 28-16,-4 16-21 15,-8 7-15-15,-6-1-6 16,-9 0-26-16,-6-2 2 15,0-4-5-15,-15 0 1 16,-14-6 2-16,-4-6 12 0,-1-2-7 16,5-2-10-16,9 0-2 15,11 0-2-15,9 0-53 16,0-6-260-16</inkml:trace>
  <inkml:trace contextRef="#ctx0" brushRef="#br0" timeOffset="56307.4315">24337 8657 920 0,'0'0'60'15,"0"0"-50"-15,0 0-10 16,0 0 0-16,0 0 29 16,36 120-2-16,-32-82-8 15,-2-4-17-15,-2-5 0 16,0-4 2-16,0-11-3 15,0-4 0-15,-8-8 5 16,-7-2 14-16,-1 0 43 16,0 0-34-16,5-18-3 15,8-3-21-15,3-10-1 16,7-5-4-16,27 0-2 16,15 4-2-16,4 12-5 0,5 7-8 15,-7 9-17-15,-8 3-30 16,-12-1 7-16,-14 0 12 15,-7-2 21-15,-10-1 16 16,0 0 8-16,-7-4 5 16,-15 0 5-16,-3 2 29 15,3 4-3-15,2 3 7 16,2 0-15-16,5 6-19 16,6 16-9-16,7 5 0 15,0 5 0-15,14-3 2 16,17-6-2-16,4-2-4 15,5-11-14-15,1-4-6 16,-3-6 17-16,-5 0 0 0,-4 0 7 16,-10-18 2-16,-5-6 1 15,-3-4 1-15,-4 0 7 16,-2 5-7-16,1 12 3 16,1 5-7-16,4 6 0 15,5 0-2-15,-1 17-1 16,1 8 1-16,-5 3 1 15,-4-2 0-15,-7 0 1 16,0-3-2-16,0-8 3 16,-7-6-2-16,-15-4 2 15,-7-3 2-15,-2-2-2 16,6 0 3-16,9 0 14 16,10 0 6-16,6-7-6 0,0-8-15 15,22-6-3-15,14 0-15 16,3-1-2-16,2 0-6 15,-1 3-11-15,-9 0 5 16,-6 5 20-16,-13 2 8 16,-7 2 1-16,-3 3 1 15,-2 4 45-15,0 0-11 16,0 3-20-16,0 0-15 16,0 0 0-16,0 19-2 15,0 5 1-15,16 1 1 16,5 0 1-16,0 1-1 15,-2-6-1-15,-9-2 1 0,-7-6 1 16,-3-4-1 0,0-2 0-16,-18-2 1 0,-9-4 1 15,-2 0-2-15,9 0 4 16,7 0-4-16,9 0 0 16,4 0 3-16,0 0 0 15,13-8-3-15,18-2-13 16,4 2 8-16,-1-1-3 15,-12 6 4-15,-9 1 2 16,-7 2 2-16,-6 0-1 16,0 0-3-16,0 0 4 15,0 2 4-15,0 8 11 16,-3 2-6-16,0-2-5 16,3-3-3-16,0 5-1 15,0-5 0-15,0-3-22 0,0-2-104 16,0-2-201-16</inkml:trace>
  <inkml:trace contextRef="#ctx0" brushRef="#br0" timeOffset="56452.6024">25268 8548 745 0,'0'0'245'15,"0"0"-178"-15,0 0-60 16,0 0-7-16,0 0-5 0,0 0-8 15,58 12-288-15</inkml:trace>
  <inkml:trace contextRef="#ctx0" brushRef="#br0" timeOffset="442850.9018">14398 2827 689 0,'0'0'15'16,"0"0"23"-16,-49 152-23 16,35-97-9-16,8-4 3 15,-1-2 0-15,3-1 2 16,0-6-8-16,-4-7-3 0,4-6 1 15,2-7-2-15,0-8-23 16,-1-8-105-16,-1-6-195 16</inkml:trace>
  <inkml:trace contextRef="#ctx0" brushRef="#br0" timeOffset="443163.5283">14092 2998 726 0,'0'0'43'0,"0"0"-2"15,0 0 9-15,0 0 16 16,0 0-32-16,0 0-24 15,-4 16-10-15,6 23 0 16,10 12 11-16,-1 5 4 16,0 1-5-16,5 2-2 15,6-5-3-15,5-3-5 16,2-11 0-16,-1-8-2 16,-2-8-66-16,-5-12-61 15,-10-10-151-15</inkml:trace>
  <inkml:trace contextRef="#ctx0" brushRef="#br0" timeOffset="443419.5425">14641 3030 852 0,'0'0'4'0,"0"0"4"0,0 0-6 16,-119 66 30-16,84-32 10 15,2 2-9-15,1 2-22 16,3 0-5-16,0 0-6 16,2-2-1-16,-2-3-110 15,1-8-171-15</inkml:trace>
  <inkml:trace contextRef="#ctx0" brushRef="#br0" timeOffset="460067.6189">2968 14245 687 0,'0'0'108'0,"0"0"-103"16,0 0 7-16,0 0-12 15,0 0 23-15,0 0 4 16,0 0 9-16,0 0-32 16,-105-90 5-16,85 90 2 15,-7 0-3-15,-6 4 36 0,-7 19-41 16,-5 8-2-16,3 1 1 15,2 4 0-15,7 0-1 16,10-2 0-16,10-6 6 16,13-2-7-16,0-4 1 15,11-1 1-15,18-3-2 16,2-4 1-16,1-6 2 16,-1-2 1-16,2-6-3 15,-2 0-1-15,0-8 4 16,1-15-1-16,-6 0-1 15,-1-8-1-15,-3-1-1 16,-4 0 1-16,-7-2 0 16,-2 4-1-16,-4 2 1 15,-3 6 0-15,-2 8-1 16,0 6 1-16,0 2 1 0,0 4-1 16,0 2-1-16,2 0 0 15,2 0-1-15,3 16 1 16,2 14 4-16,0 6 10 15,0 2-1-15,-1-4-7 16,4-2-4-16,1-5 1 16,3-5 2-16,1-8-4 15,6-5 1-15,2-6 3 16,4-3-1-16,6 0 0 16,7-25-1-16,3-4-3 15,-3-2-6-15,-7-5-35 16,-12 10-20-16,-10 9-99 0,-13 2-136 15</inkml:trace>
  <inkml:trace contextRef="#ctx0" brushRef="#br0" timeOffset="463158.5261">3514 14355 599 0,'0'0'23'0,"0"0"-4"16,0 0 43-16,0 0 7 15,0 0-35-15,0 0-14 16,0 0 1-16,-29-12 35 16,25 12-23-16,-2-2-10 15,3 2 5-15,3-2-5 16,0 2-12-16,0 0-2 16,0 0-5-16,0 0 3 15,3 0-7-15,29-2-3 16,19 2 3-16,17-6 0 0,9 0 0 15,-1 2-1-15,-5-2 1 16,-8-2 0-16,-12 3-2 16,-13 1-2-16,-13-3-9 15,-12 7-13-15,-7-2 3 16,-4 2-39-16,-2 0-20 16,0-2-4-16,-2-2-165 15</inkml:trace>
  <inkml:trace contextRef="#ctx0" brushRef="#br0" timeOffset="463459.321">3730 14127 534 0,'0'0'103'16,"0"0"-63"-16,0 0 28 15,-52 130 4-15,52-89-28 16,0 0-23-16,0-1-9 16,8-4-3-16,3-1-6 15,2-9-3-15,-2 0 0 0,0-6-3 16,-4-5-6-1,-5 0-88-15,2-11-47 0,1-4-182 16</inkml:trace>
  <inkml:trace contextRef="#ctx0" brushRef="#br0" timeOffset="466946.1948">4262 13911 865 0,'0'0'3'16,"0"0"1"0,0 0-1-16,0 0 41 0,0 0-5 15,0 0-26-15,0 0-6 16,-35-51 1-16,33 51 4 15,-1-2-1-15,-1 2 2 16,2-2-3-16,0 2 0 16,0 0-4-16,2 0-1 15,-2 10-5-15,2 22 0 16,0 14 4-16,0 4-4 16,0 6 0-16,10-1 0 15,2-5 3-15,3-4-3 0,-6-4-3 16,-3-10 3-1,-4-8 1-15,-2-8 2 0,0-6-2 16,0-4-1-16,0 0 0 16,0-6 0-16,0 2-1 15,0-2 0-15,0 0-6 16,0 0 5-16,0 0-3 16,0 0 4-16,0 0 0 15,0 0 1-15,3 0 0 16,-3 0 2-16,2-8-2 15,-2-4 0-15,3 0-2 16,-3-4 1-16,2 0 1 16,2 0-1-16,1-2 0 15,1 0 1-15,-2-2-1 16,6 3 0-16,1-2-1 0,2 2 0 16,5 0 2-16,5 2-1 15,0-1-1-15,4 5 1 16,2 0 0-16,5 6-2 15,-3 3-3-15,0 2-1 16,-4 0-3-16,-5 0 7 16,-1 16-1-16,-4 6 2 15,-3 4 0-15,-1 0 1 16,-5-3 0-16,-2 2 0 16,-6-5 0-16,0 0 1 15,0-4 1-15,-3 0 1 16,-10-1-2-16,2-6-2 0,-5-1 2 15,3-2 1-15,-5 0 3 16,0 1-4-16,-2-2 3 16,1-1 2-16,5-2-2 15,-5 0 6-15,2-2-9 16,-1 3 0-16,3-3 3 16,-1 0-3-16,5 0 0 15,-3 0-2-15,5 0-12 16,1 1-97-16,0-1-84 15,6 0-214-15</inkml:trace>
  <inkml:trace contextRef="#ctx0" brushRef="#br0" timeOffset="472720.1132">5191 14057 82 0,'0'0'261'0,"0"0"-225"16,0 0-18-16,0 0-2 16,0 0 56-16,0 0-15 15,0 0-33-15,10-27 20 16,-10 23 3-16,2 3-2 15,0-2-8-15,-2 2-4 16,0 1 1-16,0 0-2 16,0 0-5-16,0 0-4 15,0 8-11-15,-6 25-9 16,-15 14 14-16,-3 9 2 0,-3 0-10 16,0-8-5-16,7-8 2 15,2-8-6-15,7-10 0 16,5-8 0-16,4-8 0 15,2-6-2-15,0 0-81 16,15-24-32-16,5-18-420 16</inkml:trace>
  <inkml:trace contextRef="#ctx0" brushRef="#br0" timeOffset="472990.5234">5105 13971 586 0,'0'0'51'15,"0"0"-49"-15,0 0 3 16,0 0 29-16,0 0 25 16,38 134-38-16,-9-94-1 15,2 1-10-15,2-2-7 16,-4-5-1-16,-4-2-2 15,-6-6 0-15,-7-4 0 16,-5-6-13-16,-3-5-42 16,-4-4-32-16,0-7-29 15,0 0-75-15</inkml:trace>
  <inkml:trace contextRef="#ctx0" brushRef="#br0" timeOffset="473298.2162">5022 14251 443 0,'0'0'48'16,"0"0"1"-16,0 0-15 15,0 0 29-15,0 0-19 0,0 0-18 16,-10-12-9-16,10 8 0 15,4-1 3-15,17-2-14 16,14-3 3-16,7-2 3 16,9-3 1-16,14 2 7 15,3-1-1-15,6 2-8 16,-4 6-10-16,-15 0-2 16,-17 6-7-16,-16 0-86 15,-15 0-74-15,-7 0-315 16</inkml:trace>
  <inkml:trace contextRef="#ctx0" brushRef="#br0" timeOffset="481201.3926">6024 13904 384 0,'0'0'23'0,"0"0"18"15,0 0 22-15,0 0 14 16,0 0-23-16,0 0-31 16,0 0-7-16,-4-20 28 0,2 18-6 15,0 0-18 1,-2 2-11-16,-3 0-1 0,1 0-6 16,-2 0 4-16,-3 0-3 15,3 0-1-15,-6 0 6 16,1 0-3-16,-1 4-1 15,-1 8-1-15,-1 4 1 16,-2 4-2-16,2 5 7 16,-1 3 6-16,3-1-3 15,1 5-3-15,5-1-4 16,0-1-2-16,4 0 1 16,2 0-3-16,2-2 1 15,0-4-2-15,0-6 4 16,0-4-2-16,18-2-1 15,11-4 2-15,11-2-2 0,9-6-1 16,2 0 0 0,5 0 0-16,-3-6 0 0,-6-6-1 15,-6-2 1-15,-10 5-2 16,-10-2-2-16,-7 5 4 16,-5-4-3-16,-5 4-3 15,0 0 6-15,-4 0-15 16,0-1-20-16,0 2-53 15,0-3-66-15,0-2-243 16</inkml:trace>
  <inkml:trace contextRef="#ctx0" brushRef="#br0" timeOffset="482216.2076">6513 14047 731 0,'0'0'22'16,"0"0"-20"-16,0 0-1 15,0 0 64-15,0 0-47 16,0 0-17-16,-16 0-1 16,19 6 2-16,17 2 3 15,8-7 5-15,15-1 7 16,13 0 16-16,11 0-10 16,4-1-2-16,-3-13-13 15,-7 4-6-15,-16 2 4 16,-16 5-5-16,-16 3-1 15,-11 0-31-15,-2 0-96 0,0 0 28 16,0 0-117-16</inkml:trace>
  <inkml:trace contextRef="#ctx0" brushRef="#br0" timeOffset="483544.4757">7540 14037 693 0,'0'0'13'0,"0"0"-9"16,0 0 12-16,0 0 63 0,0 0-42 15,0 0-24 1,-85-47 10-16,69 43-9 0,-1 0-1 16,-5 4-6-16,-5 0-2 15,-2 0-4-15,-7 0 5 16,-1 3-5-16,-1 14 9 15,7 2 2-15,4 3-1 16,11 4-2-16,9 6-7 16,7-4 2-16,0 2 0 15,21-4-4-15,12-4 0 16,2-8 6-16,7-8-3 16,1-6 0-16,2 0-2 15,0-6 0-15,-6-16-1 16,-3-8 0-16,-3-4 5 15,-11 0-4-15,-4-10 4 0,-4-1-4 16,-10-3 1 0,-2-2-2-16,-2 0 1 0,0 4 1 15,0 1 0-15,-8 12-2 16,1 9 0-16,2 9 3 16,3 9 3-16,2 6 0 15,0 0-6-15,0 3-1 16,0 26-4-16,0 16 5 15,2 11 1-15,12 0-1 16,-1-1 1-16,5-9-1 16,0-9-3-16,2-4 3 15,-4-9-1-15,-1-2 2 0,-1-8-2 16,-1 0 1-16,3-6-21 16,-5-2-57-16,0-2-71 15,-2-4-60-15</inkml:trace>
  <inkml:trace contextRef="#ctx0" brushRef="#br0" timeOffset="489318.3108">8191 13668 650 0,'0'0'158'0,"0"0"-156"16,0 0 6-16,0 0-7 0,0 0 16 15,0 0-14-15,0 0-3 16,-9-27 0-16,9 26 1 16,0 1-1-16,0 0 0 15,0 0 13-15,0 0 6 16,-3 0 2-16,1 0-8 15,-9 28-10-15,-7 22 21 16,-8 22 22-16,-3 10-15 16,0 8-20-16,4-9-5 15,5-15-4-15,3-8-1 16,3-8 1-16,5-14-2 16,3-8 0-16,1-7 0 15,3-8-1-15,2-9-5 16,0-4-36-16,0 0-69 15,11-4-83-15</inkml:trace>
  <inkml:trace contextRef="#ctx0" brushRef="#br0" timeOffset="495205.9138">8432 14205 635 0,'0'0'9'0,"0"0"-7"16,0 0 0-16,0 0 69 15,0 0-58-15,0 0-12 16,0 0-1-16,-21 0 31 16,21 0 43-16,0 0-19 15,0 0 1-15,0 0-15 16,0 0-19-16,0 0-10 16,0 0-4-16,0 0-5 15,11-12 0-15,12-8-3 16,8-4 0-16,11-7 0 0,9-8 0 15,5-1 1 1,-2-5-2-16,-10 5 2 0,-17 8-1 16,-14 4 2-16,-13 6 0 15,0 6-1-15,0 0 0 16,-17 6-1-16,-10 8 1 16,-9 2-1-16,-11 0-2 15,-1 20 1-15,0 4-1 16,6 2 1-16,11 2 1 15,11 3 0-15,7 2 0 16,13 3 0-16,0 3 0 16,8-3 1-16,26-4 1 15,8-4 0-15,7-8-1 0,5-6 4 16,-4-6 0-16,-2-4-4 16,-6-4 3-16,-4 0-4 15,-9 0-1-15,-5 0 1 16,-1-6-48-16,-3-10-85 15,-1-2-93-15,0-4-346 16</inkml:trace>
  <inkml:trace contextRef="#ctx0" brushRef="#br0" timeOffset="495744.9092">9398 13614 534 0,'0'0'130'15,"0"0"-115"-15,0 0 9 16,0 0 38-16,0 0 12 16,0 0-68-16,-22-23-5 15,22 27-1-15,0 16 2 16,0 11 1-16,0 5 28 16,0 8 14-16,2 6-5 15,-2 4-23-15,0-2-9 16,0-6-5-16,0-6-2 0,0-6-1 15,0-3 2 1,0-9-2-16,0-4-4 0,0-6-39 16,0-4-56-16,0-8-36 15,0 0-106-15</inkml:trace>
  <inkml:trace contextRef="#ctx0" brushRef="#br0" timeOffset="495964.859">9195 13882 784 0,'0'0'58'0,"0"0"22"0,0 0-42 16,0 0-12-16,0 0-26 15,0 0 3-15,132-18-2 16,-59 8 2-16,4 0-3 15,-2-2-1-15,-6-4-58 16,-15-6-260-16</inkml:trace>
  <inkml:trace contextRef="#ctx0" brushRef="#br0" timeOffset="496569.5548">9853 13905 753 0,'0'0'78'0,"0"0"-58"16,0 0-10-16,0 0-5 16,0 0 35-16,142-91-30 15,-86 57-9-15,0 0 1 16,-9 0 8-16,-9 2 0 15,-16 2-8-15,-9 2-2 16,-11-1 4-16,-2-1 1 16,-2 4 2-16,-20 2 10 15,-7 0-9-15,0 8-5 16,-3 5-1-16,5 4 6 16,4 5-6-16,2 2 8 15,5 0-9-15,8 16-2 16,1 14 1-16,7 10-1 0,0 12 1 15,0 8 1 1,2 9-1-16,9 7 2 0,3 1 1 16,-3-6-2-16,-2-7 1 15,-4-7 0-15,-1-13-2 16,-2-8 0-16,-2-8-1 16,0-8 1-16,0-8 0 15,0 0-10-15,0-12-47 16,-2 0-33-16,-12 0-21 15,-3 0-152-15</inkml:trace>
  <inkml:trace contextRef="#ctx0" brushRef="#br0" timeOffset="496705.8709">9926 14131 211 0,'0'0'471'16,"0"0"-378"-16,0 0 9 0,0 0-70 16,0 0-26-16,0 0 7 15,131-78-2-15,-70 58-9 16,1-5 0-16,-2 3-2 15,-8-2-13-15,-19 5-167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9T04:51:37.52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14121 3092 292 0,'0'0'53'0,"0"0"3"16,0 0-15-16,0 0-14 15,0 0 58-15,0 0-14 16,0 0-31-16,0 0-15 16,16-104 29-16,-16 86-27 0,0 0-7 15,0 1 34 1,0 1-15-16,-2 7-6 0,0 0-18 16,0 3 6-16,2 5-13 15,-2 1-1-15,2 0-6 16,0 0-2-16,-5 0-9 15,-2 22 4-15,-4 8 6 16,-3 6 4-16,3 3-4 16,1 2 0-16,-2-3-2 15,3 0 1-15,3-4 1 16,2-4 0-16,1-4 0 16,3-4 0-16,0-3 0 15,0-8 1-15,0 0-1 16,0-1 0-16,0-1-1 0,0 0 1 15,0-4-6-15,0 1-50 16,0-2-56-16,0 0 12 16,0-4-67-16,0 0-119 15</inkml:trace>
  <inkml:trace contextRef="#ctx0" brushRef="#br0" timeOffset="570.1611">13823 3164 377 0,'0'0'77'0,"0"0"-64"15,0 0 20-15,0 0 21 16,0 0 0-16,0 0-3 16,-31-18 13-16,31 18-32 15,0 0-11-15,0 0-10 16,0 0-6-16,0 0-5 16,0 0 0-16,9 10 0 15,4 8 0-15,5 6 0 16,3 5 3-16,0 9-2 15,4 3 1-15,4 8 0 16,0 1 0-16,2-6-2 16,-6-6 0-16,-3-10 0 15,-9-10 1-15,-4-8 0 16,-2-4 0-16,-7-4-1 0,2 0 0 16,-2-2-1-16,0 0-5 15,0 0-13-15,0-6-117 16,0-14-365-16</inkml:trace>
  <inkml:trace contextRef="#ctx0" brushRef="#br0" timeOffset="835.2104">14306 3168 473 0,'0'0'7'0,"0"0"-7"15,0 0 11-15,0 0 1 16,0 0 4-16,-119 129 0 16,96-89-6-16,-1 0-1 15,-1 0-8-15,-4-2 2 16,0 0-2-16,-5-4-1 15,-1-6-7-15</inkml:trace>
  <inkml:trace contextRef="#ctx0" brushRef="#br0" timeOffset="27451.2687">20589 4181 23 0,'0'0'550'0,"0"0"-548"15,0 0 0-15,0 0 11 16,0 0 25-16,0-104 34 16,0 93-41-16,0 5-21 15,0 2 5-15,0 3 15 16,0 1-14-16,0 0-4 16,0 0-9-16,-4 0-6 0,-2 26 0 15,-5 14 3-15,-7 14 1 16,-3 8-1-1,4 2 0-15,1 2-1 0,3-3 3 16,0-1 1-16,1-7-2 16,1-4 1-16,-2-9-1 15,2-12 1-15,2-11-2 16,5-8 2-16,2-7-1 16,-2-4 4-16,4 0 7 15,-2 0 23-15,-2 0 25 16,4 0-25-16,-2-4-12 15,2 0-11-15,0 3 0 16,0 1-3-16,0 0-9 0,29 0-2 16,21 0 0-16,20 0 2 15,6 0-2-15,-2 0 2 16,-14 3-3-16,-9 5 4 16,-11 2-2-16,-13-2-20 15,-12 4-21-15,-8 0-72 16,-7-7-26-16,0-5-338 15</inkml:trace>
  <inkml:trace contextRef="#ctx0" brushRef="#br0" timeOffset="29799.74">21354 4165 939 0,'0'0'0'15,"0"0"-2"-15,0 0 1 16,0 0 2-16,0 0 33 16,0 0-32-16,-38-64-2 15,38 87-14-15,0 14 14 16,-4 4 0-16,-3 6 0 15,-2 1 0-15,0-2 1 16,1-2-1-16,-4-1 1 16,2-6-1-16,5-1 0 15,-4 0 2-15,2-3-2 16,0-3 0-16,1-4-1 16,-1-6-128-16,3-12-101 0,2-8-373 15</inkml:trace>
  <inkml:trace contextRef="#ctx0" brushRef="#br0" timeOffset="30233.2645">21341 4145 663 0,'0'0'0'0,"0"0"0"16,185-64 0-16,-108 52 0 16,-5 3 2-16,-14 9 12 15,-16 0 3-15,-19 14-9 16,-19 17-5-16,-4 6 4 16,-25 6 5-16,-26 1 7 15,-16-2 1-15,-12-8 6 16,-4-6 3-16,2-8-4 15,15-8-11-15,10-2 5 16,18-3-11-16,18-4-2 16,13-1-4-16,7 0-2 15,2 0 3-15,34 2-3 16,17 0 1-16,14 2 1 0,7 7-1 16,2 0 4-1,-4 8-4-15,-10 2-1 0,-9 4 0 16,-10-1 0-16,-10-1-7 15,-6-3-3-15,-1-8-69 16,-2-7-67-16,3-7-199 16</inkml:trace>
  <inkml:trace contextRef="#ctx0" brushRef="#br0" timeOffset="30555.5972">22403 4012 827 0,'0'0'0'0,"0"0"-1"15,0 0-15-15,0 0 15 16,-19 121 1-16,19-59 2 15,0 6 14-15,0 0-10 16,-2 0-2-16,-6-6-2 16,0-5 2-16,-1-11-3 15,0-8-1-15,-2-8 0 0,0-9 2 16,-1-4-2 0,3-9-18-16,2-8-65 0,7-2-101 15</inkml:trace>
  <inkml:trace contextRef="#ctx0" brushRef="#br0" timeOffset="30850.0336">22379 4048 560 0,'0'0'0'15,"0"0"0"-15,0 0 0 16,176-88 7-16,-107 78 14 15,3 8-5-15,-10 2-9 0,-14 0 2 16,-13 12 0-16,-14 12 0 16,-9 6 3-16,-10 4 1 15,-2 2 12-15,-2 1 13 16,-21-3-12-16,-3-4 11 16,-6-4-14-16,-1-4 9 15,-7-4-8-15,-7-3-2 16,-7-2-11-16,-6 1-4 15,-7-5-7-15,-1-4-61 16,-1-5-255-16</inkml:trace>
  <inkml:trace contextRef="#ctx0" brushRef="#br0" timeOffset="53565.0931">3589 14030 340 0,'0'0'214'0,"0"0"-212"0,0 0 45 16,0 0-14-16,0 0 71 16,0 0-90-16,0 0 0 15,0-104 22-15,0 89-2 16,0-2-7-16,0 2 4 15,0 0 6-15,0-2-3 16,-13 0-14-16,-5 5 2 16,-6-1-10-16,-7 8-6 15,-5 5-1-15,-6 0-5 16,-2 5-3-16,-6 22 3 16,1 7 0-16,0 11 0 15,2 1 0-15,9-1 0 16,12-3 0-16,8-4 0 15,11-2-3-15,7-5 2 0,0-7-2 16,12-4 2-16,17-8-4 16,6-8 5-16,7-4 2 15,3 0-2-15,3-24-3 16,4-6 3-16,-2-2 1 16,-4-2-1-16,-6 0-4 15,-11 0-14-15,-9 2-5 16,-9 1 5-16,-7 3 5 15,-4 6 3-15,0 6 2 16,0 4 7-16,0 5 2 16,0 6 2-16,0 1 2 15,0 0-3-15,0 0-2 0,0 12 0 16,0 9 0-16,0 8 0 16,0 1 3-16,0-4 1 15,10 1-1-15,1-5 2 16,3-4-2-16,5-4 0 15,1-5 0-15,1 0 2 16,2-5-4-16,0-2 3 16,4-2 1-16,-2 0 1 15,1 0-6-15,-2 0 0 16,-1 0 0-16,-3 0 1 16,0-9-2-16,-2 0 1 15,-5-6-59-15,-8 0-117 16,-5-3-473-16</inkml:trace>
  <inkml:trace contextRef="#ctx0" brushRef="#br0" timeOffset="71025.3008">4147 13439 786 0,'0'0'0'15,"0"0"11"-15,0 0-5 0,0 0 64 16,0 0-43-1,0 0-21-15,0 0-4 0,0 0-1 16,-25-44 1-16,25 44 3 16,0 0-3-16,-2 0 1 15,0 4 2-15,-3 22-4 16,1 15 1-16,-1 12 14 16,5 7-3-16,0 8 2 15,0 3-6-15,0-3-1 16,2-6-3-16,5-6-5 15,0-10 3-15,-5-10 1 16,-2-10-4-16,0-8 1 0,0-5-1 16,0-9 1-1,0-2-2-15,3-2 2 0,-3 0 1 16,0 0 4-16,0 0 1 16,0-5 6-16,0-14-6 15,0-4-3-15,0 0-4 16,0-2 1-16,0 5-1 15,0 0 0-15,0 0 0 16,0-1 0-16,0 4-1 16,0-3 0-16,0 0 1 15,8-2 0-15,1 4-1 16,3 0-2-16,5 3 3 16,5-1-3-16,3 1 0 15,4 2-2-15,-2 1-1 16,0 7-2-16,-3 3 7 0,0-1-2 15,3 3 2 1,0 0 0-16,0 14 0 0,-5 15 1 16,-2 7 0-16,-4 6-1 15,-3-4 2-15,-2-1-1 16,-8-5 1-16,1-3-1 16,-4-5 0-16,0 0 1 15,-9-2 3-15,-20-1 1 16,-5-3 4-16,-1-6 0 15,-5-2 2-15,2-2-9 16,2-4 8-16,2-4-9 16,11 0-1-16,7 0 1 0,9 0-1 15,7 0-21 1,0-8-79-16,0-8-214 0</inkml:trace>
  <inkml:trace contextRef="#ctx0" brushRef="#br0" timeOffset="76627.4612">4853 13914 446 0,'0'0'20'0,"0"0"2"16,0 0 42-16,0 0-14 15,0 0 15-15,0 0-37 16,0 0 37-16,-38-24-1 15,31 18 12-15,-1-2-6 0,-2 0-37 16,2 4-11-16,-1-2-4 16,5 4 14-16,4 2-16 15,0 0-16-15,8 0 0 16,36 0 0-16,26-2 2 16,14-2-1-16,7-3-1 15,-3-2 0-15,-12-1-1 16,-14 0-19-16,-16 7 4 15,-16-3-21-15,-17 6 1 16,-13 0-15-16,0 0-8 16,0 0 15-16,-20 0-60 15,-7 0-113-15</inkml:trace>
  <inkml:trace contextRef="#ctx0" brushRef="#br0" timeOffset="76921.5931">4969 13627 581 0,'0'0'34'0,"0"0"-27"15,0 0-6 1,0 0 0-16,0 0 28 0,0 0 27 15,27 107-10 1,-17-59-6-16,2 0-13 0,-5 2-9 16,-1-2-11-16,-2-4-1 15,2-1-4-15,0-8-2 16,-2-3 0-16,5-5-3 16,-3-9-97-16,2-12-220 15</inkml:trace>
  <inkml:trace contextRef="#ctx0" brushRef="#br0" timeOffset="91815.1618">6112 13611 448 0,'0'0'119'16,"0"0"-111"-16,0 0 9 15,0 0 28-15,0 0-5 0,0 0-35 16,0 0 5-16,0-49 23 15,0 40 31-15,0-1-3 16,0 2-2-16,0 3-17 16,-7-4-19-16,1 5-1 15,-5-2-11-15,-3 4-11 16,-1 0 5-16,-8 2-2 16,1 0 0-16,-3 0-3 15,-2 0 1-15,-4 10-1 16,3 7 0-16,-6 0 0 15,2 7-2-15,3 0 2 16,3 4 1-16,4 4-1 16,4-1 0-16,9 1 0 15,3 2-1-15,6-2 0 16,0 0 1-16,0 0-2 0,2-2-2 16,11-1 4-16,7-6 2 15,0 0-1-15,4-8-1 16,3-1-1-16,2-6 1 15,7-5 0-15,7-3 1 16,3 0-1-16,3 0-1 16,3-15 1-16,-8 1 1 15,-6 0 0-15,-12 4-1 16,-7 2-7-16,-12 4 4 16,1 0-42-16,-6 2-24 15,-2-2-37-15,0-4-83 16,0-1-389-16</inkml:trace>
  <inkml:trace contextRef="#ctx0" brushRef="#br0" timeOffset="94784.2427">6901 13828 53 0,'0'0'535'15,"0"0"-508"-15,0 0-24 16,0 0-3-16,0 0 45 16,0 0-23-16,0 0-12 15,18 0 12-15,-14 0 34 0,1-4-11 16,-3-4 2-16,0-3-7 16,-2 2-4-16,2-3-4 15,-2 0-18-15,0-2-3 16,0 0 1-16,0 0 2 15,-4-2-10-15,-10 0 1 16,-8 4-4-16,-5 3 2 16,-6 9-2-16,-8 0-1 15,-5 10 0-15,-1 19-4 16,3 5 4-16,6 4 1 16,9 0-1-16,11 0-4 15,11-4 2-15,7-2 1 16,0-5 0-16,21-5-1 15,8-8-1-15,4-9 1 0,2-5-1 16,5 0-1-16,0-8 4 16,1-16 4-16,3-8-4 15,3-10-1-15,-1-3 1 16,0-8-1-16,-9-5 0 16,-6 2 1-16,-10-1-28 15,-15 3 17-15,-6 2-12 16,0 4 10-16,-12 4 0 15,-5 8 12-15,-3 6 1 16,5 8 1-16,5 10 1 16,4 4-1-16,4 5 0 0,2 3 4 15,0 4-5 1,0 28-5-16,0 19 0 0,0 10 5 16,10 0 3-16,9-1 2 15,-1-3 2-15,-1-6 2 16,-1-2-6-16,-1-9-3 15,1-6 0-15,-5-5 0 16,0-8 0-16,-2-6 0 16,0-4-1-16,-2-5 1 15,-1 2-39-15,1-8-36 16,2 0-66-16,-2 0-21 16,1 0-279-16</inkml:trace>
  <inkml:trace contextRef="#ctx0" brushRef="#br0" timeOffset="98715.2009">7466 13716 552 0,'0'0'18'0,"0"0"11"0,0 0-28 16,0 0 49-16,0 0-3 15,0 0-27-15,-13-2-13 16,13 2 25-16,0 0 14 16,0 0-11-16,0 0-1 15,0 0 0-15,0 0-12 16,0 0-7-16,0 0-7 16,0 0-2-16,0 0-3 15,0-2-6-15,18 2-1 16,22-4 4-16,16 0 0 0,13-5 0 15,4-2 0-15,6 0-3 16,-8 0 3-16,-13 3 0 16,-14 1 0-16,-17 4-6 15,-11 0 4-15,-8 2-3 16,-5 1 2-16,-3 0 1 16,2 0 2-16,-2 0-2 15,0 0-10-15,0 0-21 16,0 0-24-16,0 0-43 15,0 0-33-15,0 0-95 16</inkml:trace>
  <inkml:trace contextRef="#ctx0" brushRef="#br0" timeOffset="105301.403">8596 13382 797 0,'0'0'7'0,"0"0"-1"16,0 0 5-16,0 0 24 0,0 0 33 16,0 0-57-16,0 0-11 15,-25-29 0-15,19 63 6 16,-5 14 17-16,-7 10-2 15,-2 2-1-15,-2-2-10 16,-3-1-5-16,3-7 1 16,-1-6-3-16,4-5-2 15,3-6-2-15,7-11 2 16,5-10-2-16,4-8-21 16,0-4-96-16,0-4-64 15,0-27-18-15</inkml:trace>
  <inkml:trace contextRef="#ctx0" brushRef="#br0" timeOffset="105555.2715">8291 13339 674 0,'0'0'55'0,"0"0"27"15,0 0-59-15,0 0-22 16,0 0-1-16,0 0 12 15,64 84 4-15,-21-50-11 16,-1-4 5-16,-4 2-9 16,-5 0-1-16,-8-1 7 15,-7 1-7-15,-5-5-2 0,-4 0 2 16,0-8-13 0,-2 2-42-16,-5-3-31 0,-2-7-52 15,0-4-114-15</inkml:trace>
  <inkml:trace contextRef="#ctx0" brushRef="#br0" timeOffset="105863.8854">8139 13676 600 0,'0'0'9'0,"0"0"26"0,0 0 13 16,0 0-10-16,0 0-26 16,0 0-8-16,45-50 13 15,-7 28 12-15,10-5 17 16,15-1-12-16,13-4 7 16,5 2-29-16,-4 5-9 15,-10 4 2-15,-13 10-5 16,-19 6-4-16,-8 5 4 15,-18 0-20-15,-7 2-93 16,-2 12 23-16,0 0 6 16,-9-7-325-16</inkml:trace>
  <inkml:trace contextRef="#ctx0" brushRef="#br0" timeOffset="112229.897">9354 13247 672 0,'0'0'3'0,"0"0"36"16,0 0-13-16,0 0 27 16,0 0 8-16,0 0 13 15,0 0-61-15,-25-83 3 16,25 83-10-16,0 0 18 16,-2 0-4-16,0 0-8 15,0 4-10-15,-8 26-1 16,2 21-1-16,-7 14 6 0,-2 10 6 15,-1-1-8-15,5-3 3 16,-3-10-7 0,3-6 1-16,0-10 0 0,2-4-2 15,0-11 2-15,2-4-1 16,2-7 4-16,-2-4-4 16,5-4 0-16,-3-1-4 15,5-7 3-15,2-1-5 16,0 0-19-16,0 2-19 15,0-2-21-15,0 2-28 16,0-4-69-16,7 0-311 16</inkml:trace>
  <inkml:trace contextRef="#ctx0" brushRef="#br0" timeOffset="121882.8293">9385 13566 596 0,'0'0'19'15,"0"0"-14"-15,0 0 10 16,0 0 65-16,0 0-39 15,0 0-22-15,0 0 2 16,-5-4 8-16,1 1 18 16,-1 3-31-16,3 0-11 15,-2-2 1-15,2 2-3 0,0 0-2 16,-1 0-1-16,3 0 0 16,0 0 0-16,-2 0 0 15,2 0 0-15,0 0 0 16,0 0-2-16,0 0-1 15,2 0 1-15,18 0 2 16,11-4 2-16,5-10 9 16,9-2-7-16,-3-6 8 15,-2 0-7-15,-2-7 2 16,-7 4-4-16,-6-3 10 16,-8 4 9-16,-5 4-15 15,-8 1 5-15,-4-1-9 16,0-1 3-16,0 3-2 15,0-4-3-15,-2 5-1 0,-4 2 0 16,-4 1 0-16,-3 1 0 16,-3 4 0-16,-1 0 0 15,-6 4 0-15,1 2 2 16,-5 3-2-16,-2 0 0 16,-2 0 0-16,-1 0 0 15,3 14 0-15,3 0-1 16,0 2 1-16,5 1 0 15,4-3 1-15,1 5-1 16,3 1-1-16,1 7 1 16,1 5 0-16,5 0 0 15,-2 4 0-15,6-2 1 16,2 0 2-16,0-2-2 0,0-4 0 16,0-2 3-16,0 0-3 15,8 3 0-15,5 0 6 16,3 4-6-16,1-4 0 15,3-1 4-15,0-3-5 16,2-3 0-16,1-1 0 16,4-6 2-16,4 1 1 15,2-4-5-15,3-2 4 16,-1-4-2-16,3-4 0 16,1-2 4-16,-4 0-4 15,1-6 4-15,1-11 1 16,-1-2-4-16,-3-5 2 15,-4 3-3-15,-9 2-3 0,-7 5 3 16,-3 2 5 0,-8 4-5-16,-2 2-33 0,0 0-92 15,0 1-281-15</inkml:trace>
  <inkml:trace contextRef="#ctx0" brushRef="#br0" timeOffset="125677.6549">10248 13389 710 0,'0'0'0'0,"0"0"0"0,0 0 4 16,0 0 0-16,0 0 9 16,0 0-12-16,0 0 0 15,-17 0 3-15,17 0 54 16,-2-2-2-16,-2 0-30 16,0-2 43-16,-1 4-23 15,3-2-33-15,-1 0 10 16,3 2-6-16,0 0-4 15,0 0-9-15,0 0-4 16,5 0-2-16,24 0 2 16,11 0 0-16,9-6 2 0,4-6 2 15,3-6-2 1,-2-9 0-16,2-5-1 0,-8-1 0 16,0-5 1-16,-13 3-2 15,-10 8 6-15,-12 2-5 16,-11 6-1-16,-2 4 3 15,0 0-3-15,-2-2 0 16,-11 2 0-16,1 0-1 16,-1 3 0-16,1 1 1 15,2 4 0-15,1 1 1 16,-1 0-1-16,2 4-5 16,-1-2 5-16,0 2 0 15,-2 2 0-15,2 0-3 16,0 0 3-16,2 0 0 15,0 0-2-15,5 0 1 0,-2-2 1 16,0 1 0-16,4 1 1 16,-5 0 0-16,3 0-1 15,2-3-1-15,-2 3 1 16,0 0 0-16,2 0 0 16,-3 0-1-16,3 0 0 15,0 0 1-15,0 0 0 16,-2 0 0-16,-3 0 0 15,1 0 2-15,0 0-2 16,4 0-2-16,-3 0 1 16,3 0-1-16,0 0 2 15,0 3 0-15,0 2 0 0,0 3-1 16,0 2 2-16,0 0-3 16,-2 2 2-16,2 1 0 15,0 2 0-15,0 1 0 16,0 0 0-16,0-2-1 15,0 0 1-15,0-2 0 16,0-4 1-16,0 1 0 16,0-2-1-16,0-1-2 15,0 0 2-15,0-2 0 16,0 0 0-16,0-2 0 16,0 3 0-16,0 0 0 15,0-2 0-15,0 0-1 16,0 0 3-16,0 1-2 15,0-4 0-15,0 1 0 0,0-1-1 16,0 0 1-16,0 0 0 16,0 0 0-16,0 0 0 15,0 0 0-15,0 0 0 16,0 0 1-16,0 0 0 16,0 0-1-16,0 0 1 15,0 0 0-15,0 0-1 16,0 0 1-16,0 0-1 15,0 0 0-15,0 0 1 16,0 0-1-16,0 0 0 16,0 0 3-16,0 0-3 15,0 0 0-15,0 0 1 0,0 0-1 16,0 0 0-16,0 0 0 16,0 0 1-16,0 0-1 15,0 0 0-15,0 0 0 16,0 0 0-16,0 0 0 15,0 0 2-15,0 0-2 16,0 0 0-16,0 0 1 16,0 0-1-16,0 0 0 15,0 13-1-15,0 23-4 16,0 32 5-16,5 30 1 16,13 14-1-16,1 5 5 15,2-7-3-15,-4-17-2 16,-1-12 0-16,-3-14 0 15,-1-18 0-15,-6-12 0 0,-1-15 1 16,-3-8-2-16,-2-10 2 16,2-4-1-16,-2 0 3 15,0-2 2-15,0-16-5 16,-17-4-22-16,-6 0-24 16,-2 1-35-16,3 3-159 15,0 0-286-15</inkml:trace>
  <inkml:trace contextRef="#ctx0" brushRef="#br0" timeOffset="125911.0593">10441 13663 522 0,'0'0'172'0,"0"0"-132"15,0 0-18-15,0 0 2 16,0 0-12-16,0 0 7 16,81-9 20-16,-17 9-15 15,14 0 0-15,0 0-15 16,-5 0-9-16,-13-8-104 16,-15-11-395-16</inkml:trace>
  <inkml:trace contextRef="#ctx0" brushRef="#br0" timeOffset="130748.9705">11464 13140 1004 0,'0'0'56'0,"0"0"21"15,0 0-24-15,0 0 16 16,0 0-30-16,0 0-14 16,0 0-20-16,-13-60-5 0,10 88-6 15,3 20 5 1,0 13 1-16,0 4 2 0,0-2 1 16,0-7-2-16,0-8 0 15,5-8-1-15,1-6 0 16,1-6-1-16,-3-4-27 15,4-6-3-15,-4-4-7 16,2-3-12-16,-4-3-62 16,-2-7-110-16,0-1-113 15</inkml:trace>
  <inkml:trace contextRef="#ctx0" brushRef="#br0" timeOffset="131049.4545">11167 13475 677 0,'0'0'4'16,"0"0"14"-16,0 0 45 16,0 0 19-16,0 0-38 15,0 0-35-15,-11-22-6 16,47 12 2-16,17-2 5 15,18-8 13-15,14-4-2 16,4-4-10-16,-1-2 0 16,-11 4-2-16,-17 4-9 15,-15 10 0-15,-20 5-5 0,-14 6 0 16,-9 1-16-16,-2 0-55 16,0 0-49-16,-7 8-68 15</inkml:trace>
  <inkml:trace contextRef="#ctx0" brushRef="#br0" timeOffset="134168.9501">12424 12966 630 0,'0'0'21'0,"0"0"46"15,0 0-27-15,0 0 65 16,0 0-21-16,0 0-62 15,0 0-17-15,-67 190 36 16,11-32 46-16,-8 19-28 16,1 0-42-16,7-29-5 15,14-20-11-15,13-22 0 16,19-25-1-16,10-27-2 16,10-34-51-16,22-22-358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9T04:54:15.09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21385 3782 984 0,'0'0'5'16,"0"0"-10"-16,0 0 3 15,0 0-3-15,0 0-3 16,0 0 8-16,0 0 0 0,-22 146 0 16,22-78 0-1,0 6 9-15,-7 1-3 0,-6 1-6 16,-1-6 3-16,3-8-1 16,3-6-2-16,6-9-9 15,2-14-116-15,0-12-128 16</inkml:trace>
  <inkml:trace contextRef="#ctx0" brushRef="#br0" timeOffset="268.5688">21358 3888 476 0,'0'0'324'0,"0"0"-321"0,0 0-3 15,0 0-2 1,150-32 2-16,-105 32 1 0,-6 0 3 16,-12 4 0-16,-12 10 3 15,-9 1 1-15,-6 8 6 16,-12 1 12-16,-24 4 5 16,-8 0-10-16,-1-2-13 15,5-3-4-15,9-5-3 16,11-7-2-16,13-4-47 15,7-7-248-15</inkml:trace>
  <inkml:trace contextRef="#ctx0" brushRef="#br0" timeOffset="529.8413">21925 3920 917 0,'0'0'21'16,"0"0"-21"-16,-65 149 2 16,53-87-2-16,12-4 8 15,0-8-8-15,0-6 1 16,10-12 0-16,12-12 1 16,11-12-2-16,10-8 2 15,15 0 5-15,9-22 0 16,1-1-6-16,-7 6-1 15,-12 7-1-15,-13 4-89 0,-17 4-179 16</inkml:trace>
  <inkml:trace contextRef="#ctx0" brushRef="#br0" timeOffset="1076.5843">22658 3900 983 0,'0'0'0'0,"0"0"-2"0,-27 144 0 16,27-71 2-16,0 1 1 16,13-4 1-16,5-8 1 15,2-14-3-15,-2-12-1 16,-7-13 1-16,-2-12-2 15,-4-9 0-15,-5-2 0 16,0-13 2-16,0-30 0 16,0-17-19-16,0-10 0 15,-10-10 19-15,-1 1 1 16,5 4 8-16,6 11 5 16,0 11 8-16,15 13-2 15,28 8-20-15,19 9-2 16,9 5 2-16,2 13 0 0,-9 5-2 15,-20 0-2-15,-20 18-9 16,-17 8-23-16,-7 2-14 16,-2 1 25-16,-27-2 19 15,-7-5 6-15,1-7 1 16,-2 0 16-16,6-5 35 16,12 4-13-16,10 4-32 15,9 5-4-15,0 4-1 16,19 5-1-16,21-3 0 15,10-4 6-15,3-8-4 16,3-5 3-16,-5-6-6 16,-10-2 1-16,-10-4 0 15,-12 0-1-15,-5 0-23 16,-9 0-200-16</inkml:trace>
  <inkml:trace contextRef="#ctx0" brushRef="#br0" timeOffset="2782.4699">13939 2778 765 0,'0'0'0'0,"0"0"0"16,0 0 6-16,0 0 14 15,0 0 43-15,0 0 11 16,-51-101-42-16,51 101-26 16,0 0-6-16,0 0-15 15,0 21 7-15,0 11 8 16,0 9-3-16,2 7 4 16,0 2-1-16,-2 2 1 15,0-2-1-15,0 3-1 16,0-5 0-16,0-3-33 15,0-2-75-15,0-15-45 0,0-12-145 16</inkml:trace>
  <inkml:trace contextRef="#ctx0" brushRef="#br0" timeOffset="2983.7357">13732 3056 687 0,'0'0'92'16,"0"0"-91"-16,0 0-1 15,0 0 0-15,0 0 0 16,0 0-2-16,-18-17-1 0,38 31 1 16,0 3 2-1,2-2-4-15,3 0 4 0,2-3 0 16,4-3-7-16,2-6-65 16,5-3-72-16,-4 0-307 15</inkml:trace>
  <inkml:trace contextRef="#ctx0" brushRef="#br0" timeOffset="3133.1077">14160 2934 771 0,'0'0'16'0,"0"0"-11"16,0 0-5-16,0 0 0 16,0 0 0-16,-94 132 2 15,76-77-1-15,5 12-1 16,1-5-6-16,2-15-231 0</inkml:trace>
  <inkml:trace contextRef="#ctx0" brushRef="#br0" timeOffset="4742.9928">13761 3032 492 0,'0'0'0'15,"0"0"0"-15,0 0 6 16,0 0 22-16,0 0-12 16,0 0-11-16,0 0 13 15,0-16 7-15,0 14 14 16,0-1 3-16,0 2 20 16,0-2-20-16,0 2-30 15,0 1-2-15,0 0-6 16,0 0-4-16,0 0 0 15,0 0-4-15,7 0 0 0,6 10 2 16,4 8 2 0,6 4-3-16,-1 1 3 0,3 2 0 15,-3-1 0-15,-1-4 4 16,-6-6-4-16,-5-4-4 16,-4-4 4-16,-4-4 0 15,-2-2 0-15,0 0 3 16,0 0 3-16,0 0 25 15,2 0-9-15,-2 0-19 16,0 0 1-16,0 0 1 16,0 0 4-16,2 0-1 15,0 0 12-15,1 0 3 16,3-2 3-16,3-14-13 16,0-2-8-16,2 1 2 0,-5-4 5 15,4-3-2-15,-3-2-4 16,1-5-4-16,3 2 0 15,3-4 0-15,-1 4 5 16,1 2-5-16,-4 7-1 16,-3 8-2-16,-3 6 1 15,-4 6 0-15,0 0-1 16,0 0-6-16,0 0-28 16,0 13-37-16,0 10 0 15,0-1-83-15,0-8-451 16</inkml:trace>
  <inkml:trace contextRef="#ctx0" brushRef="#br0" timeOffset="8590.1913">4093 14047 929 0,'0'0'0'0,"0"0"-2"15,0 0-3-15,0 0 5 16,0 0 2-16,0 0-2 16,0 0-2-16,-53 30 0 15,34 18 1-15,-6 13 2 16,-4 10 8-16,-3-5 2 0,3-3-3 15,5-9 1 1,1-6-7-16,8-6-2 0,8-6 1 16,2-8-1-16,5-6-2 15,0-6 2-15,5-8-50 16,13-8-93-16,2-6-133 16</inkml:trace>
  <inkml:trace contextRef="#ctx0" brushRef="#br0" timeOffset="11898.8968">4009 14069 138 0,'0'0'90'16,"0"0"-68"-16,0 0 15 16,0 0-9-16,0 0 34 15,0 0-49-15,0 0 24 16,-5-39 15-16,5 31 7 15,0 3-31-15,0-4-26 16,0-1 5-16,0 1 6 0,0-1 6 16,0-3-5-16,0 4 7 15,0-1 33-15,0 2-17 16,0-1-15-16,0 3-1 16,0 4 0-16,0-3-20 15,0 5 7-15,0 0-3 16,0 0-5-16,0 0 0 15,0 0 0-15,0 13 0 16,0 11 2-16,0 11 9 16,0 6 15-16,-2 11 1 15,-14 1-1-15,-1 1-5 16,-2-2-7-16,4-4 0 0,-1 0 11 16,1-8-15-1,3-3-3-15,4-3-6 0,1-6 9 16,3-10-8-16,2 0-1 15,2-10 0-15,0 0 2 16,0-2-3-16,0-6 2 16,0 2-2-16,0-2 1 15,0 0-1-15,0 0 1 16,0 0 0-16,0 0 0 16,0 0 0-16,0 0 0 15,0 0-1-15,0 0 0 16,0 0-12-16,2 0-53 15,7-18-84-15,1-6-226 0</inkml:trace>
  <inkml:trace contextRef="#ctx0" brushRef="#br0" timeOffset="12549.8238">4048 14002 503 0,'0'0'3'15,"0"0"15"-15,0 0 18 16,0 0 28-16,0 0-18 15,0 0-28-15,-98 63-3 16,76-17 4-16,0 12 7 16,2 12 11-16,0 6-3 15,4 0-1-15,0-4-4 16,6-5-17-16,1-13 4 16,5-10-7-16,-2-10-5 15,6-10 0-15,0-6-4 16,0-10-1-16,0-5 1 0,0-3 5 15,0 0-3 1,0 0 19-16,0-13 29 0,0-10-34 16,0-6-9-16,0-3-4 15,4-2 0-15,2 2-3 16,0-4 1-16,3-4-1 16,3-5 0-16,1 0 0 15,3-4-3-15,5-3 3 16,2-2-2-16,4 2 0 15,-2 4 1-15,-4 3 1 16,-7 12 0-16,-5 5 0 16,-5 5 0-16,-2 1 0 15,-2 4 0-15,0 5 0 16,0 4 0-16,0 3 0 0,0 4 0 16,0 2 0-16,0 0 1 15,0 0-1-15,0 0 0 16,-2 0-2-16,-7 22-5 15,-1 6 4-15,-2 11-19 16,5 1-57-16,5 0-65 16,2-14-150-16</inkml:trace>
  <inkml:trace contextRef="#ctx0" brushRef="#br0" timeOffset="21648.0679">4682 14251 334 0,'0'0'31'16,"0"0"31"-16,0 0 9 0,0 0-1 15,0 0-31 1,0 0 33-16,0 0-14 0,10-60-19 15,-10 55 5-15,0 5 11 16,0 0-2-16,0 0-32 16,-2 17-18-16,-15 21 1 15,-10 19 0-15,-4 2-2 16,-2 3-2-16,4-5 1 16,2-13-1-16,4-2 0 15,3-8-1-15,5-6 1 16,6-8-12-16,5-14-90 15,4-6-56-15,0-26-74 16</inkml:trace>
  <inkml:trace contextRef="#ctx0" brushRef="#br0" timeOffset="21889.6196">4383 14275 549 0,'0'0'10'0,"0"0"-10"16,0 0 0-16,0 0 10 16,0 0 42-16,165 24-17 15,-106-2-10-15,2 0-6 16,-10 4-11-16,-9 0-7 0,-11-3 1 16,-10-1 2-1,-7-3-4-15,-8 2 0 0,-2-6-1 16,-4 2-46-16,0-5-84 15</inkml:trace>
  <inkml:trace contextRef="#ctx0" brushRef="#br0" timeOffset="22181.7233">4318 14540 340 0,'0'0'83'16,"0"0"-73"-16,0 0 59 15,0 0 10-15,0 0 39 16,0 0-68-16,-42-28-42 16,82 10-5-16,14-14 4 15,15-4 7-15,11-3 17 16,2-1-9-16,-4 8-12 15,-7 2-1-15,-10 14-7 16,-14 14-2-16,-18 2-20 16,-27 0-153-16,-2 14-489 15</inkml:trace>
  <inkml:trace contextRef="#ctx0" brushRef="#br0" timeOffset="29958.7891">5303 14199 392 0,'0'0'18'0,"0"0"-5"16,0 0 9-16,0 0 2 0,0 0 20 15,0 0-5 1,0 0-9-16,-9-38 36 0,5 32-19 15,-1 0 13-15,0 0 16 16,3 4-35-16,-3-2-24 16,5 4 14-16,0 0-11 15,0 0-18-15,0 0-2 16,0 16-2-16,0 10 1 16,10 2 1-16,4 4 1 15,-4-2-1-15,-1 0 2 16,1-2-3-16,-4 0 2 15,-2-4 0-15,1 2-1 0,-3-1-2 16,0-1 2 0,1-2 0-16,-1-3 0 0,0 2-41 15,1-3-88-15,1-8-29 16,-2-2-194-16</inkml:trace>
  <inkml:trace contextRef="#ctx0" brushRef="#br0" timeOffset="30304.4402">5138 14441 19 0,'0'0'618'0,"0"0"-597"16,0 0 25-16,0 0 5 16,0 0 27-16,0 0-60 15,-42-33-14-15,42 30 1 16,0 0-4-16,0-1-1 16,13-3 3-16,12-2 12 15,13-7 3-15,16-3-9 16,14-7 2-16,14 3 1 0,5-8-12 15,-6 9 0-15,-17 8 0 16,-16 8-27-16,-23 6-97 16,-15 0-126-16</inkml:trace>
  <inkml:trace contextRef="#ctx0" brushRef="#br0" timeOffset="36124.9171">5326 14171 216 0,'0'0'92'15,"0"0"-89"-15,0 0 7 16,0 0 29-16,0 0-11 15,0 0-22-15,0 0 8 16,0-6 24-16,0 6 24 16,0 0-29-16,0-2-7 15,0 0-5-15,0 2-10 16,0-2-7-16,0 2 17 16,0-4 0-16,0-1-4 15,0 2-8-15,0-3 0 16,0 2-4-16,0 2 9 15,0 0 17-15,0 0-7 0,0 2-2 16,0 0 11-16,0 0-6 16,0 0-7-16,0 0-4 15,0 0-13-15,0 0-3 16,0 6-3-16,0 22 3 16,10 12 2-16,2 6 5 15,-1 6-2-15,2 0-1 16,1-8 4-16,-1-6-5 15,-7-3 2-15,2-9-3 16,-2-8-1-16,-6-4 3 16,2-4-2-16,0-6-1 15,-2-1-1-15,0-3 1 16,0 1-2-16,0-1 3 16,0 0-2-16,0 0 0 15,0 0-12-15,0 0-92 0,0 0-111 16</inkml:trace>
  <inkml:trace contextRef="#ctx0" brushRef="#br0" timeOffset="36724.4107">5216 14415 404 0,'0'0'39'0,"0"0"74"16,0 0-77-16,0 0 4 15,0 0 21-15,0 0-20 16,-15-16-19-16,15 16-1 16,0 0 2-16,-2 0 1 0,2-1 2 15,-2 1 5-15,-1-3 1 16,3 3-25-16,0 0 4 15,0 0-2-15,0-4-6 16,0 4 2-16,0-4-5 16,7 0-2-16,18 0 2 15,10-2 0-15,5-4-3 16,4 4 3-16,3-1 2 16,-1-2-2-16,0 5 1 15,-9-6-1-15,-8 4 0 16,-8 0-3-16,-8 6 3 15,-7-6 0-15,-1 4 0 0,-2 2 0 16,-3 0 0 0,0 0 0-16,0 0 2 0,0 0-4 15,0 0-3-15,0 0-44 16,0 0-60-16,0 0-44 16,0 0-312-16</inkml:trace>
  <inkml:trace contextRef="#ctx0" brushRef="#br0" timeOffset="37438.4337">5528 14305 602 0,'0'0'21'15,"0"0"15"-15,0 0 15 16,0 0 1-16,-125 0-37 15,96 14-11-15,-2 4 1 0,2 0-3 16,5 4-2 0,2-1-2-16,3-5-22 0,8-8-142 15</inkml:trace>
  <inkml:trace contextRef="#ctx0" brushRef="#br0" timeOffset="38380.9231">4748 14153 325 0,'0'0'51'0,"0"0"-4"0,0 0 21 16,0 0-3-16,0 0 16 15,0 0-61-15,0-18 33 16,0 16-3-16,-2 2-14 16,-2 0-4-16,-5 0-7 15,-3 0-12-15,-7 20-11 16,-6 9 2-16,-4 6-2 15,0 5 1-15,-2 1 4 16,-2-2 6-16,4 3-11 16,2-6 2-16,2-6 0 15,8-3-3-15,1-5-1 16,5-4 0-16,1-6 1 16,4-2-1-16,-1 0-4 15,1-2-29-15,-1-6-46 0,2 2-72 16,-1-4-113-16</inkml:trace>
  <inkml:trace contextRef="#ctx0" brushRef="#br0" timeOffset="38829.2606">4434 14253 369 0,'0'0'57'0,"0"0"38"15,0 0-70-15,0 0 23 16,0 0 28-16,0 0-43 15,-22-32 0-15,22 32-11 16,0 0-8-16,0 0-9 16,0 0-3-16,8 13-2 15,15 0 1-15,6 1 3 16,6 0-2-16,6 0-2 16,1-1 3-16,0 0 1 0,-6-5-4 15,-5 0 2 1,-6 0-3-16,-9 0 1 0,-6 6 0 15,-1 2 0-15,-2 2 1 16,-2 2-2-16,-1 2-2 16,3-4 1-16,-3-1-9 15,2-5-66-15,0-8-41 16,-6-4-223-16</inkml:trace>
  <inkml:trace contextRef="#ctx0" brushRef="#br0" timeOffset="39251.5125">4387 14404 406 0,'0'0'121'16,"0"0"-88"-16,0 0 17 16,0 0 42-16,0 0-27 15,0 0-43-15,-6 0-22 16,24-6 5-16,15-1-1 16,16-2-1-16,10-4-1 15,12 1-2-15,4-6-15 16,-6-2-199-16</inkml:trace>
  <inkml:trace contextRef="#ctx0" brushRef="#br0" timeOffset="40248.5015">6232 14217 452 0,'0'0'74'0,"0"0"-6"0,0 0 4 15,0 0-1-15,0 0-7 16,0 0-35-16,18-115-7 16,-18 93-5-16,0 3 13 15,-6 1 4-15,-17-3-17 16,-4 10-6-16,-4 2 2 15,-7 9-4-15,1 0-2 16,-6 2-3-16,3 20-7 16,0 7 5-16,6 5-3 15,10 0 1-15,6 2 0 16,9-6-1-16,9-2 1 0,0-4-2 16,0-4 0-16,0-6 2 15,13-6-3-15,3-4-3 16,2-4 6-16,2 0-3 15,3 0 6-15,0-4-3 16,2-10 4-16,2-2-4 16,0-2 0-16,-7 1-4 15,-3 0 3-15,-3 1-1 16,-3 0 1-16,-4 0 1 16,-5 4 0-16,0-2 0 15,-2 5 0-15,0-2-2 16,0 5 2-16,2-4 3 15,1 5-3-15,1 1 2 16,1 4-2-16,-1 0-4 0,3 0 3 16,4 4-3-16,2 17 4 15,2 3-1-15,-2 0 1 16,1 0 0-16,0-4 0 16,-1-8 0-16,-1-2 0 15,1-6 1-15,5 1 1 16,4-5 0-16,7 0 1 15,2 0 2-15,4-13-4 16,4-5 3-16,-6 0-2 16,-6 4-2-16,-10 2-1 15,-3 2 1-15,-9 2 6 16,-3 2-6-16,0 0 0 16,-2 2 0-16,0 1 0 0,0 3-54 15,0-7-126 1,0-2-200-16</inkml:trace>
  <inkml:trace contextRef="#ctx0" brushRef="#br0" timeOffset="51663.9474">6731 13754 762 0,'0'0'16'0,"0"0"-11"15,0 0-1-15,0 0 42 16,0 0-5-16,0 0-15 16,0 0-17-16,-65-56-9 15,61 62-1-15,-5 27 1 16,-1 18 4-16,-2 13 20 0,1 6 2 15,7-2-4 1,4-1-8-16,0-9-5 0,0-6-3 16,0-10-3-16,0-8 0 15,0-8-3-15,0-12 2 16,4-4-1-16,-4-5 1 16,2-5-1-16,-2 0 3 15,0 0-1-15,0 0 6 16,0-19 4-16,0-3-12 15,0-5 0-15,-6-2 3 16,4 5-4-16,2-4-1 16,0 2 1-16,2 4-1 15,19-2-6-15,10 2-7 16,8 4 4-16,3 6-2 16,5 8 7-16,-3 4-1 0,-4 0 5 15,-4 5 1-15,-7 19-5 16,-9 5 1-16,-6 1 1 15,-3 2 3-15,-11-8-1 16,0 0 1-16,0-4 0 16,-21-2 1-16,-1-4 0 15,-6-2 2-15,-3-4-1 16,-6-2-2-16,4-2 0 16,-3 0 6-16,7-4-6 15,3 0 2-15,8 0 1 16,6 0-3-16,6 0-1 15,6-4 0-15,0 2-9 16,0-4-130-16,0 0-195 0</inkml:trace>
  <inkml:trace contextRef="#ctx0" brushRef="#br0" timeOffset="60754.5026">7567 14109 359 0,'0'0'35'0,"0"0"30"16,0 0-42-16,0 0 36 16,0 0-19-16,0 0 1 15,0 0 11-15,-70 0-36 0,60 0-7 16,-1 0 1 0,-5 2 5-16,3 2 5 0,-3-1 15 15,3 2-5-15,1-1-4 16,1 0-10-16,3-2-8 15,3 0 5-15,2-2-6 16,3 0-3-16,0 2-4 16,0-2 0-16,0 4-5 15,14-2 5-15,15 0 2 16,9-2 0-16,7 0-1 16,3 0 0-16,4-4-1 15,-2-8 0-15,2-2 2 16,-5 4-2-16,-5-2 2 15,-11 4-1-15,-8 3-1 16,-12 4 0-16,-7 1 0 16,-4 0 4-16,0 0-3 0,0 0 8 15,0 0-2-15,0 0-1 16,0 0-5-16,0 0-2 16,-6 0-2-16,-3 0-12 15,3 0-67-15,-4 1-53 16,1 1-73-16</inkml:trace>
  <inkml:trace contextRef="#ctx0" brushRef="#br0" timeOffset="64855.3705">8545 13866 588 0,'0'0'18'0,"0"0"35"16,0 0-15-16,0 0 18 15,0 0-24-15,0 0 26 16,0 0-35-16,0-42-3 16,0 38 2-16,0 2 12 15,-5-2-12-15,-3 2-6 16,-3 1-4-16,-5 1-11 0,-5 0 4 16,0 0 0-1,-2 0-3-15,-4 7-2 0,3 7 1 16,-1 2-1-16,3 4 0 15,4 2 0-15,3 6 0 16,3 3 0-16,4 0 1 16,6 4-1-16,2-3-2 15,0-2 0-15,0-5 2 16,15 0 1-16,3-5-1 16,7-4-3-16,1-8 0 15,3-2 3-15,5-6 0 16,2 0 3-16,10-6 1 15,3-10-3-15,-5-2-1 16,-3-1-1-16,-10 8 0 16,-14 5 1-16,-5 0-1 0,-8 6-6 15,-4 0-3-15,0 0-5 16,0 0-14-16,0 0-63 16,-2 2-63-16,-7 2-105 15</inkml:trace>
  <inkml:trace contextRef="#ctx0" brushRef="#br0" timeOffset="66633.8456">9222 14047 576 0,'0'0'70'0,"0"0"-38"16,0 0-2-16,0 0 14 16,0 0 1-16,0 0-15 15,20-17-11-15,-18 13 32 16,-2-1-2-16,0-1-18 0,0-2-2 16,0-2-18-16,0-1 3 15,0 1 8-15,0 0-11 16,-10 1-4-16,-4-1-3 15,-8 2 8-15,-3 1-12 16,-8 5 2-16,-3 2 2 16,-2 0-4-16,0 0 0 15,3 13 0-15,6 1-4 16,8 1 4-16,6 3-1 16,11 3-1-16,4 1 1 15,0-2 0-15,0-2-2 16,15-3 3-16,6 0-5 15,3-11 4-15,2-2-1 16,5-2 1-16,0 0 1 16,8-22 2-16,1-6 0 0,0-4 3 15,1-4-5-15,-10-3 0 16,-8-3 1-16,-6 0 1 16,-11 0-2-16,-4-3 0 15,-2 2 0-15,0 2-1 16,0 8 1-16,-8 2 0 15,-1 11 3-15,-3 8-1 16,8 6-1-16,-1 4 0 16,5 2 0-16,0 0-2 15,0 0-6-15,0 14 4 16,0 17 2-16,0 6-4 16,3 6 5-16,7 1-1 0,2 1 1 15,3-2 0-15,-1-1-1 16,1-2 1-16,-1-2 0 15,-5-4 0-15,2-6 0 16,-2-5 0-16,-2-7 0 16,-1-5 0-16,-4-5 1 15,1-1-2-15,-1-5 1 16,-2 0 0-16,2 0-2 16,-2 0-16-16,0 0-30 15,2 0-34-15,8 0-49 16,-4 0-11-16,3 0-138 15</inkml:trace>
  <inkml:trace contextRef="#ctx0" brushRef="#br0" timeOffset="75904.4253">10009 13805 670 0,'0'0'80'0,"0"0"-80"15,0 0-2-15,0 0-1 16,0 0 2-16,0 0-1 16,-24 109 2-16,24-76-1 15,6 0 1-15,0 2 1 16,-3 0-1-16,-1 0 4 0,-2-2-3 16,0-4-1-16,0 1 1 15,0-6 3-15,0-2-4 16,0-2-2-16,0-4-88 15,0-8-91-15,0-6-294 16</inkml:trace>
  <inkml:trace contextRef="#ctx0" brushRef="#br0" timeOffset="76302.4024">9683 14043 562 0,'0'0'12'0,"0"0"17"16,0 0 10-16,0 0 51 15,0 0-6-15,0 0-49 16,-87-4-23-16,87 4-12 15,0 0 0-15,0 0 2 16,0 0-2-16,3 0-1 16,19 0 1-16,19 0 14 15,13-9 7-15,23-6 1 16,8-3-15-16,3-3 0 16,-3 2 0-16,-9 2-7 0,-18 5-5 15,-18 2 5-15,-20 9 0 16,-11-2-6-16,-9 3-29 15,0 0-13-15,0 0-20 16,0 3-1-16,0 4-24 16,-4-1-96-16</inkml:trace>
  <inkml:trace contextRef="#ctx0" brushRef="#br0" timeOffset="79255.2843">10568 14037 545 0,'0'0'144'0,"0"0"-112"15,0 0-8-15,0 0 18 16,0 0 34-16,0 0-53 0,-29-7-12 16,29 7 0-16,-2 0 38 15,2 0-15-15,0 0-11 16,0 0 0-16,0 0-4 15,0 0-7-15,0-4-1 16,0-7-6-16,20-7 0 16,14-8-4-16,7-6 3 15,5-2-4-15,-7 2 3 16,-3 2-3-16,-9 1 0 16,-7 3 1-16,-7 4 1 15,-6 4-2-15,-5 4-3 16,-2 6 3-16,0 0 2 15,-9 2-1-15,-13 3-1 0,-3 2 0 16,2 1-2 0,2 0 2-16,-2 0-2 0,4 4 2 15,-2 11 0-15,-1 10 0 16,5 5-2-16,0 4 2 16,9 4-3-16,6 0 2 15,2 0 1-15,0-6 0 16,22-4 0-16,6-6-1 15,9-4 0-15,3-5 0 16,4-7-1-16,3-5-1 16,-1-1 3-16,-3 0 4 15,-5 0-4-15,-7-3 0 16,-11-1-1-16,-7 4 1 16,-4 0-3-16,-2 0-25 0,-4 0-35 15,1 0-64 1,-4 0-64-16,0 0-222 0</inkml:trace>
  <inkml:trace contextRef="#ctx0" brushRef="#br0" timeOffset="80081.7036">11590 13577 383 0,'0'0'249'16,"0"0"-200"-16,0 0 7 0,38-136 19 15,-30 104-10-15,-6 4-30 16,-2 6 16-16,0 4-7 16,-2 2-21-16,-15 3 2 15,-2 8 4-15,-3 3-10 16,-5 2-16-16,-5 0-3 15,1 13 1-15,0 16-1 16,6 6 0-16,5 10-1 16,9 3 1-16,11 4-2 15,0 4 2-15,11 5-1 16,18-1 4-16,10 2-7 16,-2-4 4-16,-1-6 0 0,-5 0-1 15,-8-4 1-15,-6-2 0 16,-8-3 0-16,-6-7 0 15,-3-6-4-15,0-6-19 16,0-8 2-16,-17-2-23 16,0-6-9-16,-1-6-72 15,-2-2-4-15,2-2 9 16,-3-20-78-16</inkml:trace>
  <inkml:trace contextRef="#ctx0" brushRef="#br0" timeOffset="80238.7109">11347 13962 500 0,'0'0'80'0,"0"0"-4"0,0 0-30 16,0 0-8-1,0 0-11-15,135-114-7 0,-64 90 15 16,-2-2-27-16,-9 10 0 16,-15 7-8-16,-18 4-89 15,-12-1-291-15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9T04:57:12.29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1202 15205 601 0,'0'0'31'15,"0"0"39"-15,0 0-47 16,0 0 35-16,0 0 29 0,0 0-56 16,0 0-6-1,-72-42 10-15,72 42-17 0,0 0-8 16,0 0-7-16,0 0 1 15,2 0-4-15,40 0 0 16,37 0 0-16,48-16 10 16,37-8-10-16,39-12-57 15,9-4-98-15,7 0-472 16</inkml:trace>
  <inkml:trace contextRef="#ctx0" brushRef="#br0" timeOffset="425.5955">4154 15208 623 0,'0'0'100'0,"0"0"-51"16,0 0-13-16,0 0 20 16,0 0-2-16,0 0-27 15,31 0-8-15,27-3 4 16,21-11 4-16,13 5 0 16,4-6-27-16,-9 7-14 15,-16-4-73-15,-22-1-130 16</inkml:trace>
  <inkml:trace contextRef="#ctx0" brushRef="#br0" timeOffset="4314.2709">2309 10930 733 0,'0'0'11'0,"0"0"-10"16,0 0 4-16,0 0 21 15,0 0 14-15,0 0-13 16,0 0-25-16,-16-26 4 0,16 25-4 16,7-2 14-1,0-1 13-15,8-4-6 0,14-9-9 16,22-14 4-16,22-12-9 16,23-10-9-16,12-7 0 15,5 2-10-15,-6 10-34 16,-18 12-72-16,-24 11-312 15</inkml:trace>
  <inkml:trace contextRef="#ctx0" brushRef="#br0" timeOffset="5940.9406">8574 11171 809 0,'0'0'3'16,"0"0"21"-16,0 0-9 15,0 0 12-15,153-118 16 16,-99 94 26-16,8 3-43 16,14 6-18-16,11 0-7 15,-2 8-1-15,-9 4-5 0,-23 3-57 16,-33 0-113-16,-20 0-478 15</inkml:trace>
  <inkml:trace contextRef="#ctx0" brushRef="#br0" timeOffset="6581.2815">6157 13782 548 0,'0'0'329'0,"0"0"-268"16,0 0 23-16,0 0-60 16,0 0 19-16,0 0-19 15,-36-91-24-15,91 59-2 16,28-4-13-16,19-1-21 15,3 0-187-15,-7 5-220 16</inkml:trace>
  <inkml:trace contextRef="#ctx0" brushRef="#br0" timeOffset="7051.8089">9995 13928 881 0,'0'0'91'16,"0"0"-60"-16,128-62-27 16,-57 36-5-16,2 4 2 0,-4 0-2 15,-11-1-87 1,-17-4-186-16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9T04:58:09.62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22098 1133 338 0,'0'0'9'0,"0"0"9"15,0 0 20-15,0 0 18 16,0 0-12-16,0 0-2 16,0 0-34-16,0 0 0 15,-24 97-2-15,24-97 20 16,0 0 23-16,0 0 31 0,-2 0 26 15,-1 0-37-15,1-9-55 16,2-7-7-16,0-4-4 16,0-3 0-16,5 2 2 15,4 1-5-15,-1 2 0 16,3 3 1-16,-1 5 0 16,3 2 0-16,5 4 0 15,-1 4-1-15,3 0 0 16,1 0-2-16,-2 22 1 15,-1 7 0-15,-2 5 1 16,0 0 2-16,-6-4-1 16,0-8 0-16,-3-4-1 0,-4-6 4 15,0-4-3 1,-1-4 0-16,-2-4 3 0,2 0 6 16,0 0 3-16,3 0 25 15,2-5 4-15,2-18-22 16,4-3-19-16,5-2 2 15,-1 4-3-15,-1 6 0 16,5 6-1-16,-4 10 0 16,8 2 1-16,-1 0-2 15,1 12 1-15,-3 8 1 16,-4 4-3-16,-3-2 1 16,-1-2 1-16,-8-4 0 15,1-2 0-15,-3-4 1 16,-4 0-9-16,0 0-11 15,0-2-44-15,-4-2-95 0,-9-6-290 16</inkml:trace>
  <inkml:trace contextRef="#ctx0" brushRef="#br0" timeOffset="463.821">23030 1173 643 0,'0'0'20'16,"0"0"29"-16,0 0 8 15,0 0 137-15,-127-34-141 16,98 34-48-16,6 7 0 15,5 14 8-15,7 3-10 16,7 0-3-16,4-2 0 16,0-4 0-16,0-4 0 15,13-2 0-15,10-8 0 16,1-4 0-16,5 0 3 16,-2 0-2-16,-7-10 1 15,-6-6 4-15,-8 2-4 16,-4 2 0-16,-2 5 2 0,0 6 24 15,0 1 4 1,0 0-32-16,0 0-2 0,2 5-9 16,5 14 9-16,7 1 2 15,5-2-8-15,6-4-1 16,4-5-2-16,6-6-11 16,1-3-22-16,3 0-94 15,-6-2-64-15,-12-18-177 16</inkml:trace>
  <inkml:trace contextRef="#ctx0" brushRef="#br0" timeOffset="952.3112">23217 1139 462 0,'0'0'1'0,"0"0"5"0,0 0 19 16,0 0 162-16,13 112-179 15,-1-89 4-15,-4-8 6 16,1 1 20-16,-5-6-28 15,-4-4-8-15,0-4 0 16,0-2 18-16,0 0 7 16,0 0 16-16,-6 0 11 15,-5 0-19-15,4 0-11 16,2-8-13-16,5-10 7 16,0-1-18-16,5-4-11 15,19 3 4-15,7 2 2 16,5 4-7-16,5-2-16 15,3 0 6-15,-4 0 9 0,-4-2-2 16,-2 0 7-16,-8-4 3 16,-6-1 3-16,-6 4 2 15,-10 1 4-15,-4 4 3 16,0 3 50-16,0 4-21 16,0 3-22-16,-4 1 7 15,2 3-16-15,2 0-5 16,0 0 0-16,0 10-6 15,0 20 0-15,0 6 6 16,0 5 0-16,0 1-2 16,0 0 4-16,0 1-4 15,-3-2 2-15,-6-1-1 0,0-4-9 16,1-6-52-16,-2-8-58 16,6-10-21-16,1-9-172 15</inkml:trace>
  <inkml:trace contextRef="#ctx0" brushRef="#br0" timeOffset="1223.8873">23816 1189 658 0,'0'0'94'16,"0"0"-54"-16,0 0 64 0,0 0-20 15,0 0-75-15,-114 46 20 16,95-22-1-16,7 0-21 16,10 0-6-16,2-2 1 15,0-4-2-15,24 0 2 16,12-5-1-16,13-6-1 16,7-5 0-16,4-2 0 15,-4 0-15-15,-16 0-97 16,-21-7-210-16</inkml:trace>
  <inkml:trace contextRef="#ctx0" brushRef="#br0" timeOffset="2236.8545">22827 1578 589 0,'0'0'199'0,"0"0"-175"16,0 0 16-16,-138 98 18 15,84-34 11-15,-8 12-36 16,2 11-3-16,-3 1-11 16,3-1-9-16,0-12 0 15,6-8 4-15,1-13-7 16,8-11 2-16,6-7-6 16,7-5 1-16,10-9-3 15,6-11-2-15,12-4 1 0,4-4-60 16,0-3-167-1,0 0-456-15</inkml:trace>
  <inkml:trace contextRef="#ctx0" brushRef="#br0" timeOffset="5504.7872">21254 2488 879 0,'0'0'10'0,"0"0"29"16,0 0-9-16,0 0 4 16,0 0-20-16,0 0-2 15,0 0-10-15,0-4-2 16,-9 36-2-16,-5 18 2 16,-3 11 13-16,3 1 4 15,1 0-11-15,1-6-5 0,4-6 2 16,1-8 1-1,3-10-4-15,2-11 0 0,0-10 2 16,2-4-2-16,0-7 2 16,0 0-2-16,-2 0 4 15,2 0 6-15,-3-4 0 16,0-21-5-16,3-6-5 16,0-4-5-16,0 3 3 15,18 6-5-15,7 6-2 16,6 6 5-16,7 6-6 15,0 8-4-15,-3 0 2 16,-4 3 6-16,-8 20 2 16,-9 5 0-16,-10 4-5 15,-4 1 7-15,0-4 0 0,0-3 2 16,-20-1-1-16,-5-7 2 16,-2-7-1-16,-1-3 4 15,-1-2-1-15,4-3-3 16,9-3 0-16,8 0-3 15,5-3-44-15,3-16-189 16,3-8-289-16</inkml:trace>
  <inkml:trace contextRef="#ctx0" brushRef="#br0" timeOffset="5843.2659">21548 2831 621 0,'0'0'27'0,"0"0"-5"15,0 0-5-15,0 0 6 16,-11 104 1-16,31-87 0 16,7-7-7-16,6-9-14 15,7-1 23-15,5 0 10 16,-1-11-20-16,-8-7-9 15,-9 0 1-15,-17-3 2 16,-7 1 10-16,-3 2-4 16,-5 4-9-16,-18 6 12 0,-12 6-11 15,0 2-8-15,-3 0-3 16,9 13 3-16,14 0 0 16,10 3-10-16,5 0-51 15,16-8-85-15,21-6-193 16</inkml:trace>
  <inkml:trace contextRef="#ctx0" brushRef="#br0" timeOffset="6142.4684">22060 2865 732 0,'0'0'2'0,"0"0"-2"15,0 0 0-15,0 0 2 0,0 0-2 16,0 0 6-16,123 73 15 16,-80-73-15-16,-1 0 0 15,-9-4-6-15,-6-11 4 16,-16-1 3-16,-11 0 13 16,0 0 21-16,-20 4 19 15,-14 2-55-15,-4 8 8 16,-2 2-11-16,7 0 1 15,11 0-3-15,11 2 0 16,11 8-9-16,4-4-115 16,29-4-72-16</inkml:trace>
  <inkml:trace contextRef="#ctx0" brushRef="#br0" timeOffset="6397.5932">22540 2582 899 0,'0'0'9'0,"0"0"-8"16,0 0-1-16,0 0 0 16,0 0 3-16,-48 127 15 15,42-77-15-15,4-4 1 16,0-4-4-16,-1-4 1 0,-1-6 0 15,2-3-1-15,-1-9-2 16,3-8-23-16,0-6-131 16,3-6-228-16</inkml:trace>
  <inkml:trace contextRef="#ctx0" brushRef="#br0" timeOffset="6622.0923">22704 2747 812 0,'0'0'28'0,"0"0"34"0,0 0-42 15,0 0 3-15,0 0-8 16,-100 108-12-16,100-81 0 16,29-8-1-16,11-3 1 15,14-8-3-15,4-6-5 16,4-2 1-16,1 0-34 15,-11-13-58-15,-9-7-103 16</inkml:trace>
  <inkml:trace contextRef="#ctx0" brushRef="#br0" timeOffset="7110.131">23012 1873 525 0,'0'0'78'15,"0"0"-9"-15,0 0-22 0,0 0-13 16,0 0-27-16,0 0-7 16,18 30 2-16,13 10 12 15,9 8 37-15,16 16-6 16,13 0-15-16,18 2-1 15,6-2-17-15,6-9-2 16,-2-6-7-16,-14-4-3 16,-12-7 0-16,-20-6 1 15,-15-8 0-15,-14-8 0 16,-11-5 0-16,-9-3-1 16,-2-6-1-16,0-1-4 0,0-1 1 15,0 0-17 1,0 0-34-16,0 0-92 0,0 0-396 15</inkml:trace>
  <inkml:trace contextRef="#ctx0" brushRef="#br0" timeOffset="8384.411">23778 2721 931 0,'0'0'10'0,"0"0"17"15,0 0-14-15,-116-2 24 16,87 26-9-16,2 6-15 16,10 7-2-16,5 0-6 15,12-2-4-15,0-6 2 16,3-5-2-16,17-3 0 16,5-7-1-16,6-6 0 15,6-8 3-15,8 0-3 16,8 0 0-16,1-12-15 15,-2-8-49-15,-13-3-66 16,-12-1-82-16,-14 0-107 16</inkml:trace>
  <inkml:trace contextRef="#ctx0" brushRef="#br0" timeOffset="8664.14">23970 2815 551 0,'0'0'127'0,"0"0"-41"16,0 0-17-16,0 0-16 15,0 0-33-15,0 0-7 16,-51 50 1-16,51-32-2 15,0 0-6-15,7-2 3 16,19-6-1-16,8-2-1 16,10-5-4-16,3-3 2 15,-5 0-1-15,-6 0 1 16,-16-11-2-16,-14-5 5 16,-6 0 2-16,0-1 1 15,-20 2 10-15,-13 5-10 16,-3 3 9-16,-1 4-17 0,5 3-3 15,12 0 3-15,9 0-2 16,11 0-2-16,0 0-11 16,31 0-26-16,14 4-116 15,6-4-168-15</inkml:trace>
  <inkml:trace contextRef="#ctx0" brushRef="#br0" timeOffset="9052.2822">24337 2793 109 0,'0'0'682'0,"0"0"-601"16,0 0-69-16,0 0-8 16,0 0-3-16,0 0 16 15,-4 68-12-15,15-50-3 16,5-3 5-16,3-8-3 15,4-1 11-15,-1-6 10 16,1 0 3-16,-1 0-6 16,-6-4-18-16,-1-12 8 15,-4-4 0-15,-4 2-11 16,-3 4 2-16,-4 8-2 16,0 4 6-16,0 2-4 15,0 0-3-15,0 8-6 16,0 12 5-16,0 3 1 15,0-2-2-15,5-4 1 0,6-3 0 16,9-5-1-16,0-2 2 16,7-7 0-16,2 0-28 15,-4-3-81-15,-8-17-132 16,-6-4-425-16</inkml:trace>
  <inkml:trace contextRef="#ctx0" brushRef="#br0" timeOffset="9524.4942">24687 2781 494 0,'0'0'8'0,"0"0"60"16,0 0-2-1,0 0-13-15,0 0-23 0,0 0-2 16,60 117-22-16,-60-105-2 16,0-5-1-16,0-3 18 15,0-2 18-15,-2-2 31 16,-2 0 24-16,0 0-36 15,4-13-32-15,0-12-26 16,24-5 0-16,20-2-2 16,10 4-10-16,2 4-24 15,-3 10 7-15,-8 4-4 16,-16 6-2-16,-14 2-7 16,-10 2 29-16,-5 0 11 15,0-2 2-15,-17-2 8 16,-9 2 3-16,-3-1 12 0,2 3 0 15,8 0 12-15,7 0-17 16,10 0-10-16,2 7-8 16,0 17-5-16,20 4 5 15,11 6 1-15,1-2-1 16,-6-2 1-16,-5-1-2 16,-15-5 1-16,-6-5-1 15,0-2 1-15,-29-6 0 16,-8-4 0-16,-4-3-1 15,7-4 0-15,10 0 0 16,13 0 0-16,11-7-2 16,0-7-83-16,31 1-120 0</inkml:trace>
  <inkml:trace contextRef="#ctx0" brushRef="#br0" timeOffset="9913.3089">25206 2873 426 0,'0'0'0'15,"0"0"0"-15,0 0 8 0,0 0 94 16,0 0-31-16,0 0 14 15,79-80-24-15,-93 76-37 16,-8 4 9-16,-5 0 2 16,-2 2-12-16,2 17-16 15,9 6-2-15,9 1-5 16,9 0 1-16,0-2 1 16,14-4-2-16,8-4 1 15,7-6 1-15,-2-1 0 16,2-8-2-16,-2-1 0 15,-5 0 1-15,-7 0 2 16,-3 0 2-16,-5-4 0 16,-7-3-5-16,0 0 0 0,-5 4-74 15,-15-4-203-15</inkml:trace>
  <inkml:trace contextRef="#ctx0" brushRef="#br0" timeOffset="11684.9586">21642 3274 767 0,'0'0'19'0,"0"0"35"16,0 0-11-16,0 0 25 15,0 0-50-15,0 0-7 16,0-5-2-16,-5 23-8 16,-35 28 10-16,-18 22 36 15,-22 18-8-15,-7 6-13 16,-2 0-23-16,4-7 1 0,7-11 3 15,14-15-1-15,12-8-5 16,19-11 3-16,13-12-4 16,7-9-1-16,5-9-2 15,6-6 3-15,2-4-78 16,0 0-109-16,0-13-222 16</inkml:trace>
  <inkml:trace contextRef="#ctx0" brushRef="#br0" timeOffset="13979.8478">20566 4653 829 0,'0'0'6'0,"0"0"15"16,0 0-12-16,6-106 59 15,-6 84-44-15,0 0 5 16,-8 4 11-16,-17 3-28 15,-6 1-6-15,-7 8-4 16,-5 6 8-16,-1 0-8 16,-3 9 0-16,3 17 0 15,8 4 0-15,11 2-2 16,16 0 0-16,9-1-4 16,0-3 4-16,22-9-1 15,9-4-1-15,2-9 2 16,6-6 2-16,-3 0-2 15,2-10 0-15,-5-14 1 0,0-6 1 16,-4-9 0-16,-4-2 1 16,-10-10-2-16,-3-1 0 15,-8 3 1-15,-2 2-2 16,0 14 1-16,-2 14 0 16,0 9 0-16,0 8-1 15,0 2 1-15,3 0-1 16,-3 0-2-16,4 22-2 15,0 18 1-15,2 9 3 16,0 0 2-16,3-1-2 0,-1-2 0 16,6-7 1-1,-1-7-2-15,1-4 2 0,-1-10 0 16,5-3 1-16,2-4-2 16,4-5-2-16,8-4 2 15,3-2 0-15,3 0 1 16,0-12-1-16,-2-10-2 15,-5-6-11-15,-8-3 1 16,-6-2-15-16,-5 3 15 16,-10 6 1-16,-2 5 11 15,0 8 3-15,0 1 19 16,-10 4-6-16,-3 3-9 16,-1 3 6-16,3 0-8 15,3 0 1-15,6 14-6 16,2 13 0-16,0 3-1 0,19 2 1 15,12-3-1-15,6 0 1 16,-6-3 0-16,-12-7 0 16,-10 2 0-16,-9-6-9 15,0 0 2-15,-9-1 4 16,-18-4 2-16,1-4 1 16,0-2 0-16,3-4 0 15,11 0 0-15,8 0-1 16,4-10-55-16,4-12-301 15</inkml:trace>
  <inkml:trace contextRef="#ctx0" brushRef="#br0" timeOffset="14879.8483">22103 3498 455 0,'0'0'141'0,"0"0"-67"15,0 0-30-15,0 0-12 16,0 0-21-16,0 0-10 16,-3 0 1-16,3 11 0 15,3 13-2-15,21 12 5 16,9 12 12-16,14 10 32 15,9 10 14-15,5 9-38 0,1 3-9 16,-2 4-10 0,-7-5-4-16,-6-9-1 0,-14-14 2 15,-10-16-3 1,-12-14 0-16,-5-12 0 0,-4-6 0 16,-2-6 0-16,0 0 4 15,0-2 4-15,0 0 0 16,0 0 1-16,0 0-6 15,0 0-3-15,0 0-53 16,0 2-145-16</inkml:trace>
  <inkml:trace contextRef="#ctx0" brushRef="#br0" timeOffset="15531.0309">22590 4782 801 0,'0'0'19'0,"0"0"6"15,0 0 9-15,0 0 24 16,-95-114-10-16,61 102-7 16,-3 8-19-16,-5 4-12 15,-3 0-4-15,3 11-2 16,4 8-3-16,11 5-1 15,7 1 1-15,11-3-1 16,9 1 0-16,0-4 0 16,6-4 0-16,19-5 0 15,6-6 1-15,3-4-1 16,3 0-3-16,1-1 2 16,3-20 1-16,-6-7 0 0,-4-10-1 15,-6-6 1 1,-10-6-1-16,-10-3-2 0,-5 3 3 15,0 3 2-15,0 11-1 16,0 11-1-16,-5 13 5 16,5 11 14-16,0 1-6 15,0 0-13-15,0 5-1 16,0 28-5-16,0 13 6 16,2 8 0-16,7 4-2 15,1-6 4-15,-4-2-3 16,-2-10 2-16,-1-4-2 15,-3-10 1-15,4-3-1 16,0-8-2-16,6-2-31 16,3-4-36-16,5-2-74 0,1-7-131 15</inkml:trace>
  <inkml:trace contextRef="#ctx0" brushRef="#br0" timeOffset="15944.041">23026 4696 800 0,'0'0'29'0,"0"0"31"16,0 0-38-16,0 0 0 15,0 0 17-15,-139-16-9 0,99 36-15 16,7 0-10-16,10 0-1 15,12 0-4-15,8-6 0 16,3 0-1-16,0-1 1 16,25-9-5-16,4-3-1 15,4-1-21-15,3 0 13 16,-5-11 1-16,-6-8 6 16,-9 3 5-16,-7 2 2 15,-9 4 1-15,0 5 24 16,0 5 17-16,0 0-22 15,0 0-14-15,0 0-6 16,0 5-1-16,0 11-2 0,6 1 2 16,14-4 0-1,5-3 0-15,8-1-18 0,3-5-36 16,4-4-59-16,-3 0 3 16,0 0-60-16</inkml:trace>
  <inkml:trace contextRef="#ctx0" brushRef="#br0" timeOffset="16273.7837">23359 4642 292 0,'0'0'389'0,"0"0"-249"16,0 0-83-16,0 0-17 16,0 0-8-16,0 0-29 0,-62-8 1 15,40 22 2 1,2-5 1-16,9 0-6 0,3-3 0 15,6-2-1-15,2-2 1 16,0 0-1-16,0-2-1 16,12 0 1-16,5 2 1 15,-1-2-1-15,-1 2 0 16,-5 3 4-16,-1 8-4 16,-1 1 0-16,1 3-2 15,5 0 2-15,-1-1 0 16,7-4 0-16,5-2 0 15,4-2-1-15,4-5 1 16,1-3 0-16,-3 0-2 16,-4 0-21-16,-17-13-162 0</inkml:trace>
  <inkml:trace contextRef="#ctx0" brushRef="#br0" timeOffset="16873.8159">24622 3481 622 0,'0'0'6'15,"0"0"3"-15,0 0 57 16,0 0-4-16,0 0-35 15,0 0-3-15,0 0-19 16,2 32-5-16,-23 20 21 16,-8 18 21-16,-7 10 5 15,0 3-17-15,-2 1-9 16,5-2-8-16,0-8-11 16,4-10 2-16,4-11-1 15,8-17-3-15,7-12-1 16,3-8 1-16,7-6-1 0,0 0 1 15,0-6-63-15,0-4-121 16</inkml:trace>
  <inkml:trace contextRef="#ctx0" brushRef="#br0" timeOffset="18081.3817">23791 4814 86 0,'0'0'687'15,"0"0"-676"-15,0 0 25 16,0 0-2-16,0 0 10 15,0 0-41-15,-6-4-1 16,6 4 0-16,0 0-2 16,0 0 0-16,0 0 1 15,0 0-1-15,0 0 2 16,-7 0 9-16,-6 0 32 16,-11 0-28-16,-10 2-7 15,-7 17 1-15,0 2 1 0,-4 9-5 16,9 1 1-1,9 5 3-15,12-4-7 0,11 0-2 16,4-4 2-16,7-6-2 16,25-6 0-16,8-8 0 15,8-8-6-15,1 0 0 16,2-2-3-16,-4-16-21 16,-3-2-67-16,-11-6-69 15,-4 0-165-15</inkml:trace>
  <inkml:trace contextRef="#ctx0" brushRef="#br0" timeOffset="18545.5049">24003 4828 579 0,'0'0'50'16,"0"0"-15"-16,0 0-5 15,0 0 29-15,0 0-29 16,-51 103-9-16,46-75-13 15,5-6-8-15,0-6 0 16,0-4 0-16,0-6 2 16,0-4 1-16,0-2-1 15,0 0 21-15,3 0 31 16,-1-15-21-16,-2-8-17 16,0-3-7-16,0 0-9 15,0 1 6-15,5 9-4 16,3 4-2-16,6 11 0 0,12 1-2 15,1 0 2-15,9 8-4 16,0 13 2-16,2 4 0 16,-1-2 1-16,-1-3-8 15,-3-3 6-15,-2-7 2 16,-4-8 1-16,-2-2 2 16,-3 0 0-16,-9 0 29 15,-4-4 25-15,-5-12 0 16,-4-6-12-16,0-6-26 15,0-5-7-15,-4 0-4 0,-5-2-7 16,1 8-3 0,3 4-2-16,5 8-9 0,0 2-57 15,9-1-121-15,18-4-472 16</inkml:trace>
  <inkml:trace contextRef="#ctx0" brushRef="#br0" timeOffset="18984.1663">24817 3863 689 0,'0'0'1'15,"0"0"26"-15,0 0-27 16,0 0 4-16,0 0-3 0,2 115 8 16,15-45 8-16,10 9-9 15,9 3 1-15,4-10-9 16,2-7 0-16,2-18 2 16,-1-15 0-16,-5-11 0 15,-2-10 0-15,-14-5-2 16,-9-2-2-16,-13-4-107 15</inkml:trace>
  <inkml:trace contextRef="#ctx0" brushRef="#br0" timeOffset="19521.3968">24906 4878 567 0,'0'0'144'0,"0"0"-144"16,0 0 0-16,-23 109 4 15,23-65 2-15,0 2-3 16,0-8 0-16,0-6 0 16,0-10-3-16,0-9 0 0,0-4 0 15,0-7 0-15,0-2 1 16,0 0 2-16,0-2 16 16,-6-20-16-16,4-10-2 15,-1-6 0-15,3-10 8 16,0-4-1-16,0 0-4 15,7 7-2-15,10 12 5 16,2 13 13-16,3 12-12 16,4 8-8-16,3 0 0 15,-2 1 0-15,-4 16-2 16,-11 1 2-16,-4 0 0 16,-8 0-1-16,0-2 2 15,0 0-1-15,-20-2 6 0,-7-4 0 16,0-4 3-1,0-2 1-15,8-2 10 0,7-2-20 16,12 0 0-16,0 0-96 16,9 0-257-16</inkml:trace>
  <inkml:trace contextRef="#ctx0" brushRef="#br0" timeOffset="19955.3061">25129 4895 521 0,'0'0'5'0,"0"0"-3"15,0 0 9-15,0 0 36 16,0 0-8-16,0 0 26 16,114 64-47-16,-89-64-4 15,-2 0 22-15,-5 0 4 16,-7-16 27-16,-5 2-10 15,-4-5-18-15,-2 1-27 16,0 4 21-16,0 6-13 16,0 7 14-16,0 1-34 15,0 0 0-15,0 20-5 16,0 16 5-16,0 5 1 16,0 4-1-16,0 1-1 15,0 2 1-15,0-6 0 16,0-6 0-16,0-10-1 0,0-10 1 15,-14-6 0-15,-13 0 0 16,-7-10-2-16,-3 0 1 16,-2 0-17-16,13-3 18 15,10-15 12-15,12-8 1 16,4-6-13-16,15-3-4 16,24 1-30-16,2 7-43 15,-1 6-140-15</inkml:trace>
  <inkml:trace contextRef="#ctx0" brushRef="#br0" timeOffset="22115.1202">23386 4640 667 0,'0'0'18'0,"0"0"-11"15,0 0 15-15,0 0 25 16,0 0-16-16,0 0-26 16,0 0 1-16,-46-16-3 15,21 30 9-15,-6 5 0 16,0 2 39-16,4-3-20 15,8-2-11-15,11-1-3 16,1-4-15-16,7-1 1 0,0-2 0 16,0-1-2-16,19-4 0 15,4-3 3-15,8 0 5 16,1 0-7-16,1-6 5 16,-2-8-6-16,-6 1 4 15,-5-2-2-15,-9 3 1 16,-5 4 3-16,-2 5-3 15,-4 0 0-15,0 3 12 16,2 0-16-16,9 0-1 16,4 6-1-16,5 8 2 15,7 5 0-15,1-6 2 16,2 0-2-16,1 0-2 16,0-5 2-16,-4-2 2 15,-7-4-2-15,-6 0-3 16,-8-2-47-16,-4 0-47 0,-2 0-39 15,0-16-334-15</inkml:trace>
  <inkml:trace contextRef="#ctx0" brushRef="#br0" timeOffset="39873.3228">854 1209 410 0,'0'0'46'16,"0"0"-36"-16,0 0 2 15,0 0-1-15,0 0 29 16,0 126-16-16,0-98-8 16,0-2-8-16,6-2 3 15,1-3-10-15,-3-6 5 16,1-1-5-16,-3-3-1 16,0-7 3-16,-2-2 0 15,0-2 10-15,0 0 76 0,0 0-5 16,0 0-54-16,0-10-19 15,-7-4-4-15,1-7 3 16,2 2 3-16,1-6-13 16,3 1 0-16,0 0-8 15,0 0-4-15,9 4 4 16,14 2 3-16,1 2 4 16,8 2-2-16,-1 6 1 15,-2 7 0-15,-6 1 1 16,0 0-6-16,-3 15 5 15,-4 9-1-15,0 2-1 16,-8 0 4-16,-3 0 0 16,-3-4 0-16,-2-4 0 15,0-4 1-15,0-4 0 16,0-6-1-16,0-1 0 0,0-3 1 16,0 0 3-16,0 0-2 15,0 0 7-15,0-3 9 16,4-19 10-16,12-8-27 15,7-3-1-15,0 4-1 16,0 9 1-16,-7 8-1 16,-5 9 0-16,-5 3 0 15,-1 0 1-15,0 0-3 16,-1 0 0-16,3 9 2 16,-3 7 0-16,0 2 0 0,1 3 1 15,-1-2 1 1,3 3-1-16,4-2-1 0,5-2-28 15,1-5-86-15,6-9-184 16</inkml:trace>
  <inkml:trace contextRef="#ctx0" brushRef="#br0" timeOffset="40271.9174">1634 1265 779 0,'0'0'8'0,"0"0"-7"16,0 0 3-16,0 0 7 15,0 0 14-15,0 0-16 0,-103 10-8 16,92 12-2-16,1-2 2 16,7-2-1-16,3-2 2 15,0-2-2-15,0-1 0 16,6-8-2-16,15-3 2 15,-2-2 0-15,8 0-1 16,-3-4 1-16,1-12 3 16,-5 0 1-16,-9 6-3 15,-4 2-1-15,-5 6 5 16,-2 2 9-16,0 0 2 16,0 0-8-16,0 2-8 15,4 14-9-15,5 4 9 0,3 0 1 16,3-4-1-1,5-6 1-15,5-6 1 0,4-4-4 16,4 0 0-16,3-22-92 16,-5-8-153-16</inkml:trace>
  <inkml:trace contextRef="#ctx0" brushRef="#br0" timeOffset="40782.1873">1889 1171 521 0,'0'0'181'15,"0"0"-181"-15,0 0-1 16,0 0 1-16,0 0 0 16,0 0 0-16,94 59 1 0,-80-42-1 15,-5 1 0-15,-5-4 0 16,-4-2 0-16,0-2 4 16,0-4 2-16,-2-2-3 15,-5-2 30-15,5-2 12 16,2 0 6-16,0 0-29 15,0-16-2-15,2-7-18 16,21-4-2-16,6 1 0 16,4 2-5-16,0 0-3 15,3 2-2-15,-3-3-9 16,-4 4 7-16,-4-1 4 16,-8 4-6-16,-5-2 11 15,-8 4 3-15,-4-3 1 16,0 7 1-16,0 1 21 0,-9 0 7 15,2 3-6-15,1 2-4 16,6 2 10-16,0 4-16 16,0 0-10-16,-2 0-4 15,2 0-7-15,0 18-1 16,0 11 8-16,0 7 0 16,0 1-2-16,0 2 2 15,0-1 0-15,0-4 1 16,4-6-1-16,0-2-1 15,3-7 1-15,-2 0-7 16,2-1-35-16,1-4-32 16,3-6-58-16,1-6-58 15,3-2-305-15</inkml:trace>
  <inkml:trace contextRef="#ctx0" brushRef="#br0" timeOffset="41052.5707">2509 1066 608 0,'0'0'10'0,"0"0"-10"16,0 0 4-16,0 0 12 15,0 0 15-15,0 0-7 0,-44 107-6 16,54-87-12-1,13-4 3-15,2-4 3 0,6-7-3 16,4-2 1-16,1-3-6 16,4 0 0-16,-2 0-1 15,-7-8-3-15,-11 2-90 16,-18 0-537-16</inkml:trace>
  <inkml:trace contextRef="#ctx0" brushRef="#br0" timeOffset="42215.9203">2604 1744 812 0,'0'0'9'0,"0"0"-9"15,0 0 0-15,-10 123-3 16,12-69 3-16,14 0 1 0,-1-4-1 16,-1-4 0-16,-5-7-1 15,-5-14 1-15,-4-7 0 16,0-8 2-16,0-6 0 15,0-4 1-15,-7 0 6 16,-4 0-3-16,0-14-1 16,0-4 14-16,5-2-5 15,2-8-9-15,4-2-4 16,0 6-1-16,12 1 0 16,13 10-1-16,8 7-2 0,1 6 3 15,-1 0 0-15,-4 0-6 16,-4 7 6-16,-4 10-1 15,-7 3-3-15,-10-2 3 16,-4 4 1-16,0 0-2 16,-6 0 5-16,-21-2-2 15,-8-2 2-15,-6-2-2 16,3-4 0-16,7-3-1 16,16-8-3-16,13-1-34 15,2 0-118-15,11-7-456 16</inkml:trace>
  <inkml:trace contextRef="#ctx0" brushRef="#br0" timeOffset="42448.9055">2924 1949 93 0,'0'0'0'15</inkml:trace>
  <inkml:trace contextRef="#ctx0" brushRef="#br0" timeOffset="42836.5439">3073 1894 863 0,'0'0'25'0,"0"0"-24"16,0 0 0-16,0 0 2 0,-33 125 1 15,56-98-1-15,11-8-2 16,4-9 4-16,4-10-2 16,0 0-1-16,-3-16-2 15,-8-13 1-15,-12 2 3 16,-9 3-1-16,-10-2 7 15,0 2-1-15,-24 4 9 16,-10 8 23-16,-9 8-22 16,-1 4-8-16,-1 0-11 15,5 5 0-15,11 11 1 16,12-1 1-16,15-1-4 16,2-2-10-16,13-6-71 15,22-6-112-15,10 0-333 16</inkml:trace>
  <inkml:trace contextRef="#ctx0" brushRef="#br0" timeOffset="43144.9975">3365 1909 787 0,'0'0'0'16,"0"0"-2"-16,0 0 0 15,0 0 2-15,0 0-2 16,0 0 1-16,136 64 1 16,-98-70-1-16,-7-14 1 15,-10-4-3-15,-7-1 3 0,-14 4 0 16,0 0 7-16,-8 7 47 16,-21 5-14-16,-7 3-20 15,-2 6 1-15,2 0-12 16,5 0-5-16,6 14-4 15,12 6 0-15,11-3-1 16,2-1-18-16,4-5-98 16,21-11-84-16</inkml:trace>
  <inkml:trace contextRef="#ctx0" brushRef="#br0" timeOffset="43399.5679">3795 1581 738 0,'0'0'74'0,"0"0"-74"16,0 0-4-16,0 0 4 16,0 0 3-16,-19 142 12 15,19-96-3-15,6-1-7 16,7 3-3-16,-5-1 0 15,2-9-2-15,-6-6 0 16,0-17-1-16,-1-6-28 16,-1-9-78-16,4 0-171 15</inkml:trace>
  <inkml:trace contextRef="#ctx0" brushRef="#br0" timeOffset="43720.55">4015 1688 529 0,'0'0'72'15,"0"0"-48"-15,0 0 18 16,0 0 13-16,0 0 14 16,0 0-31-16,-104 42-8 15,83-21-1-15,8 1 4 0,4-3-14 16,7 3-8-16,2 1-5 15,0-7 1-15,24-2-5 16,12-4 5-16,5-9-3 16,5-1 2-16,1 0-3 15,-1 0-3-15,-3-4 5 16,-7 1-5-16,-9-1-1 16,-17 4 1-16,-7 0 0 15,-3 0-87-15,-5 4-24 16,-22 3-266-16</inkml:trace>
  <inkml:trace contextRef="#ctx0" brushRef="#br0" timeOffset="46203.477">4673 2492 614 0,'0'0'15'16,"0"0"13"-16,0 0 15 0,0 0 42 15,0 0-27-15,0 0-8 16,-114-26-37-16,98 26-12 15,-1 12 1-15,1 7 0 16,0 4 6-16,8 3-3 16,3 1-3-16,5-3 1 15,0-2-3-15,0-6 0 16,9-6 3-16,6-4-2 16,1-6 3-16,2 0-1 15,4 0 5-15,-1-16-3 16,2-10 4-16,2-5 0 15,-5-5 1-15,-5-4-6 16,-7-3-3-16,-6-2 3 16,-2 3-3-16,0 2 0 15,0 6-1-15,-4 7 2 0,-8 12-2 16,8 7 10-16,-1 6 11 16,3 2-18-16,2 0-2 15,0 0-1-15,0 10-3 16,0 12-3-16,7 2 12 15,6 1-7-15,3-4 1 16,-3 1 0-16,1 0 0 16,-6 2 0-16,1 2 0 15,-2 2 0-15,-2-1-4 16,1 3-22-16,1-2-39 16,1-1-23-16,6-6-48 15,1-7-155-15</inkml:trace>
  <inkml:trace contextRef="#ctx0" brushRef="#br0" timeOffset="46691.5615">4965 2591 275 0,'0'0'225'0,"0"0"-197"16,0 0 47-16,0 0 26 0,0 0 4 15,0 0-23-15,135-125-26 16,-110 91-21-16,-5 4-9 16,-7 4-4-16,-6 9-6 15,-2 2-2-15,-5 3-4 16,0 7 1-16,0-2 9 15,0 4 2-15,-8 2-20 16,2 1-2-16,1 0 0 16,5 0-2-16,0 0 0 15,0 0-5-15,0 14 0 16,7 4 4-16,15 4 2 16,1 0 0-16,4 0 0 0,-6 0 1 15,-2-2 0-15,-9-4 0 16,-2 0-3-16,-6-6-9 15,-2-4 6 1,0-2 4-16,0-2 2 0,0 0 0 16,-10 0 1-16,-5 0-1 15,-1 2 0-15,1 3-1 16,-3 0-27-16,1 5-130 16,-8 2-174-16</inkml:trace>
  <inkml:trace contextRef="#ctx0" brushRef="#br0" timeOffset="47523.0653">5016 3021 662 0,'0'0'30'0,"0"0"8"16,0 0 12-16,-114-29 34 15,89 26-23-15,6 3-22 16,-2 0-21-16,3 0-9 0,3 7-8 16,1 8-1-16,3 4 0 15,5 0 0-15,4 0-1 16,2-2 1-16,0 0 1 15,0-5-1-15,13-5 0 16,3-1-5-16,3-6 1 16,-1 0-5-16,5-3 5 15,1-17 3-15,-4-6-2 16,3-5 3-16,-8-5 0 16,-6-5 2-16,-9 1-8 0,0-1 12 15,0 9-12 1,-9 6 12-16,-4 10-4 0,2 6 22 15,1 4 1-15,8 2 9 16,0 4-15-16,2 0-19 16,0 0 1-16,0 0-1 15,0 0-2-15,14 19 1 16,3 4 0-16,-1 3 1 16,-2 5 0-16,1-4 0 15,-5 1 0-15,2-3 0 16,-2-3-4-16,-2-1-6 15,3-2-23-15,1-2-30 16,-4-2-43-16,3-5-39 16,-4-3-47-16,2-1-302 15</inkml:trace>
  <inkml:trace contextRef="#ctx0" brushRef="#br0" timeOffset="48071.7878">5523 2873 663 0,'0'0'63'16,"0"0"22"-16,0 0-32 15,-113-18 40-15,75 18-42 16,2 0-41-16,5 14-7 16,6 4 0-16,10 5-2 15,7-3-1-15,5-3 0 16,3-1-1-16,0-4-2 15,19-3 3-15,9-5-2 16,7-4 0-16,3 0-6 16,5-10 2-16,-3-11 0 0,-3-2 3 15,-10 3 2-15,-11 1 0 16,-9 6 1-16,-7 4 1 16,0 3 1-16,0 4 12 15,0 2 20-15,0 0-18 16,0 0-16-16,0 0-5 15,0 6 3-15,13 8 1 16,1-1-2-16,1-1 2 16,5-3 0-16,3-3-3 15,-2-1 4-15,0-4-11 16,-3-1-22-16,-5 0-60 16,-7 0-79-16,-1 0-120 0</inkml:trace>
  <inkml:trace contextRef="#ctx0" brushRef="#br0" timeOffset="48558.5857">5907 2815 635 0,'0'0'120'15,"0"0"-41"-15,0 0-4 16,0 0 6-16,-118-30-33 16,93 30-19-16,1 0-18 15,2 14-11-15,8 6 0 0,3-2-2 16,9 2 2-16,2 1-1 16,0-5 1-16,0-5-2 15,17 0 1-15,2-10-2 16,1-1-2-16,4 0 0 15,-2-1 4-15,-3-14-4 16,-7 1 5-16,-5 0-2 16,-3 4 2-16,-4 6 0 15,0 4 2-15,0 0 12 16,0 0-13-16,2 0-1 16,8 0-9-16,5 0 9 15,5 8 0-15,5-2 0 16,-1-1-1-16,3-4 2 0,-3-1-1 15,-1 0 0-15,-6 0 0 16,-3 0 0-16,-7-4 0 16,-5 0 0-16,-2 0-3 15,0-2-46-15,0 2-79 16,0 0-112-16,-4 0-360 16</inkml:trace>
  <inkml:trace contextRef="#ctx0" brushRef="#br0" timeOffset="51101.7338">3046 3437 929 0,'0'0'10'16,"0"0"-1"-16,0 0 14 0,0 0 45 15,0 0-23 1,0 0-13-16,-49-30-23 0,45 30-6 16,-1 0 1-16,-3 0-4 15,-6 12 3-15,1 12-6 16,1 4 0-16,5-1 3 15,5 2 4-15,2-5-4 16,0-2-5-16,14-2 4 16,10-8-6-16,9-8 0 15,6-4-15-15,3 0 1 16,0-8 1-16,3-11-2 16,-5-4-10-16,0-6-16 15,-9 2-57-15,-7 1-42 16,-12 4-44-16,-10 6-37 0</inkml:trace>
  <inkml:trace contextRef="#ctx0" brushRef="#br0" timeOffset="51389.4689">3300 3414 347 0,'0'0'147'16,"0"0"-64"-16,0 0-26 15,0 0-47-15,0 0-6 16,0 0 3-16,-18 45 15 16,30-29-7-16,2-2-6 15,5-2-1-15,6-4 1 16,-2-4-1-16,6-4-3 15,0 0 1-15,-2-2 10 16,-2-16 15-16,-5 2 30 16,-9-4-29-16,-7 4-10 15,-4 0 11-15,0 0-12 0,-13 2-7 16,-7 4-1-16,-2 7 1 16,-2 3-12-16,-1 0 0 15,3 3-2-15,6 10 0 16,7 2-1-16,9-1-1 15,0-2-22-15,12-6-101 16,17-6-63-16,6 0-290 16</inkml:trace>
  <inkml:trace contextRef="#ctx0" brushRef="#br0" timeOffset="52158.6693">3641 3387 145 0,'0'0'462'0,"0"0"-461"16,0 0 1-16,0 0 10 15,0 0 19-15,0 0-3 16,116 72 5-16,-87-72-14 16,0 0-11-16,-7-10 24 15,-4-10-10-15,-5 0 7 16,-8 0-15-16,-5 2-12 15,0 6 6-15,0 3 46 16,0 8 7-16,0 1-22 16,0 0-35-16,0 0-4 0,0 16-3 15,13 4 3-15,12-2 0 16,-1-2 0-16,5-10 1 16,0-4-2-16,-3-2 3 15,-3 0-2-15,-3-6 1 16,-7-12 1-16,-1-3 8 15,-8-1-2-15,-4 0 6 16,0 0 5-16,0 7-7 16,0 5-3-16,0 6 8 15,0 4-10-15,0 0-7 16,7 0-4-16,15 0-3 16,7 5 5-16,7 4 2 15,-1 0 0-15,-6-5 0 16,-9 1 0-16,-6-4 0 0,-8 2 0 15,-4-2-1-15,-2 3-6 16,0 2 4-16,0 1 2 16,0-3 0-16,-6 0 1 15,6-1-2-15,0 0-7 16,0-3-14-16,0 0 8 16,0 0 6-16,0 0 9 15,13-3 0-15,5-11 0 16,2 0 0-16,0-1 1 15,0-3-1-15,1 1-2 16,-6 3 2-16,-5 4-1 0,-2 2 1 16,-4 6 0-1,-4 0 2-15,0 2 2 0,0 0-4 16,0 0 0 0,0 0-4-16,-4 0 4 0,-6 8-4 15,2 6 4-15,3 2 1 16,3-1-1-16,2 0-2 15,0-1 2-15,11-4 0 16,12-3 1-16,1-6-1 16,-1-1-10-16,-6 0-124 15,-6 0-231-15</inkml:trace>
  <inkml:trace contextRef="#ctx0" brushRef="#br0" timeOffset="53073.1717">4181 3288 323 0,'0'0'112'15,"0"0"-92"-15,0 0 34 16,0 0 2-16,0 0-10 0,0 0-23 16,-6-4-20-1,6 4 3-15,0 0-1 0,0 0 19 16,0 0 5-16,0 0 11 16,0 0 8-16,0 0 9 15,0 0-17-15,0 0-30 16,12 0-7-16,7 13 3 15,4 6 0-15,-1 3 0 16,-4 3-3-16,-6-3-2 16,-4 0-1-16,-6-4 1 15,-2-2-1-15,0-4 2 16,0-4-2-16,-4-6 4 16,-2-2 22-16,-3 0 3 15,-1 0 3-15,4-16-1 0,1-6-7 16,5-6-19-16,0 0 11 15,0-3-13-15,9 3-4 16,16 2 3-16,4 2-4 16,4 4 0-16,-2 7 2 15,-6 3-1-15,-6 7-5 16,-7 3-43-16,-7 0-58 16,-5 3-115-16,0 10-170 15</inkml:trace>
  <inkml:trace contextRef="#ctx0" brushRef="#br0" timeOffset="53748.6329">4559 3238 641 0,'0'0'30'0,"0"0"74"16,0 0-27-16,0 0-26 0,0 0-22 15,0 0-3 1,-81-17-20-16,77 34-4 0,4-2-4 15,0 6 4-15,12 0-4 16,12-2 2-16,5 0 0 16,2-3 0-16,-7 1 0 15,-5 2 0-15,-11 1 0 16,-8-2-1-16,0-2 2 16,-4-4-1-16,-16-4 4 15,-1-2-2-15,4-6 8 16,3 0 2-16,5 0 10 15,7-2 10-15,2-14-14 16,2-1-16-16,27-2-2 16,11 0-4-16,5 0 4 15,-1-2-2-15,-1-1 1 0,-7 2 1 16,-5 2-6-16,-14 4 6 16,-5 1 4-16,-12 0-2 15,0 3-1-15,0 2 1 16,-20 4-2-16,-3 2 0 15,2 2 0-15,2 0 0 16,4 0-2-16,4 14 2 16,6 9-2-16,5 0 0 15,0 2 2-15,11 0 0 16,14-4 0-16,4-3 0 16,4-4 0-16,0-7-3 15,1-2 3-15,0-5-1 0,-10 0 2 16,-8 0-6-16,-9-8-31 15,-7 0-117-15,0-1-145 16</inkml:trace>
  <inkml:trace contextRef="#ctx0" brushRef="#br0" timeOffset="55669.8524">5758 3457 535 0,'0'0'248'16,"0"0"-236"-16,0 0 56 16,0 0 10-16,0 0-23 15,0 0-19-15,-65-6-28 16,45 30-5-16,-3 12 1 16,0 4 5-16,4 2 9 0,11-6-14 15,6-2 0 1,2-8-3-16,0-8 4 0,19-4-4 15,16-10 1-15,13-4-2 16,8-1-1-16,6-25-14 16,7-9-16-16,-5-1-42 15,-6-2-106-15,-14 2-91 16</inkml:trace>
  <inkml:trace contextRef="#ctx0" brushRef="#br0" timeOffset="56179.2793">6085 3392 608 0,'0'0'38'16,"0"0"15"-16,0 0-51 15,0 0 7-15,0 0 22 0,0 0 0 16,-5 55-5-16,5-36-5 16,8 0-7-16,-2-6-7 15,-1 0-1-15,-1-5-4 16,-2-4 3-16,-2-2 4 15,2 0 7-15,-2-2 24 16,0 0 23-16,0 0-10 16,0 0 2-16,0-4-24 15,-2-14-26-15,-7 0-3 16,1-3-2-16,0 6 1 0,8 3-1 16,0 2-5-1,0 4-4-15,16 4-4 0,13 2 10 16,9 0-2-16,8 2-2 15,4 12 4-15,4-2-13 16,-6-4-12-16,-3-2-6 16,-7-6 9-16,-9 0 18 15,-9 0 7-15,-11 0 0 16,-7 0 0-16,-2 0 44 16,0-16 21-16,0-4-53 15,-2-2-4-15,-9-1 15 16,0 0-15-16,4 1-6 15,0 4 0-15,5 4 0 16,0 6 1-16,2 3-3 16,0 4 0-16,0 1-4 0,0 0-32 15,-2 0-56-15,-3 10-102 16,-4 9-56-16</inkml:trace>
  <inkml:trace contextRef="#ctx0" brushRef="#br0" timeOffset="56704.3928">5974 4059 456 0,'0'0'332'0,"0"0"-325"16,0 0 7-16,-25 139 40 15,25-86-15-15,0-3-4 16,2-1-20-16,14-4-10 16,-3-10-5-16,0-9-3 15,-5-8 0-15,-2-10-1 16,-6-7-50-16,0-1-33 16,0 0 44-16,0-13-153 15,-6-11-132-15</inkml:trace>
  <inkml:trace contextRef="#ctx0" brushRef="#br0" timeOffset="56937.8723">5934 4171 153 0,'0'0'443'16,"0"0"-376"-16,0 0-45 15,0 0-18-15,0 0 19 16,90-106 18-16,-47 104-3 16,4 2-8-16,-2 0 2 15,-12 6-12-15,-10 9-15 16,-17 3 1-16,-6 3-1 15,0 1 2-15,-18-2 0 16,-11-4 0-16,-4-2-4 16,-3-4 1-16,7-4-2 0,8-4-2 15,11-2 0-15,10 0-40 16,0 0-100-16,25-6-253 16</inkml:trace>
  <inkml:trace contextRef="#ctx0" brushRef="#br0" timeOffset="57452.7304">6390 4048 692 0,'0'0'32'0,"0"0"-32"15,0 0 8 1,0 0 0-16,0 0 38 0,0 0-11 15,78 54-22-15,-46-54-2 16,-1 0-9-16,2-4 20 16,-8-12 26-16,-8 0-15 15,-7-2-21-15,-8 3 0 16,-2-2 6-16,0 3 7 16,0 1-21-16,-2 6 10 15,-3 5 15-15,2 2 9 16,3 0-18-16,0 0-19 15,0 0-2-15,0 21 1 16,21 8 0-16,-1 7-4 16,5 4 4-16,-8 0 2 15,-3-1-2-15,-10-1 0 0,-4 0 0 16,0-2 0-16,-9-6-3 16,-13-6-87-16,0-8 90 15,-1-8 0-15,4-6 0 16,0-2 0-16,6 0 1 15,4 0 10-15,4-2 34 16,5-12-25-16,0-1-10 16,0-8-7-16,9 1-3 15,9 0 0-15,1 0 0 16,-2-1-3-16,-3 6-27 16,-6 1-35-16,-3 2-108 15,-5 2-135-15</inkml:trace>
  <inkml:trace contextRef="#ctx0" brushRef="#br0" timeOffset="61998.6968">738 1219 365 0,'0'0'39'0,"0"0"-37"0,0 0 2 15,0 0 7-15,0 0 36 16,0 0-30-16,0 0-16 15,0-14-1-15,0 14 3 16,0 0 19-16,0 0 13 16,0 0-12-16,0 0-3 15,0 0-9-15,0 0-9 16,0 0-2-16,0 0 0 16,0 0 0-16,0 0 0 15,4 4 0-15,1 8 1 16,-1 0 3-16,2 6-2 15,0 0 2-15,-2 4-3 0,2 4 2 16,-3 6 5-16,1 4-4 16,-2 5 2-16,2 0 10 15,2-2 2-15,0-3-14 16,1-2 1-16,1-6 18 16,2 2-14-16,-4-2 5 15,1-2-4-15,-1 0-8 16,1 0 2-16,0 4 8 15,0 6-8-15,-1 3 1 16,1 3-4-16,-3 4 0 16,3 2 1-16,2 0-2 15,-3-2 0-15,3-2 0 16,-1-8 3-16,-4-2-3 0,-2-6 0 16,-2 3 5-16,0-1 2 15,0 2-2-15,2 0-3 16,2 2 2-16,3 4 2 15,3 7-5-15,-2-2 5 16,1 6-4-16,3-2 1 16,-4 0-2-16,-1-3 0 15,-1-4 0-15,-2-3-1 16,2-2 4-16,-6-7-4 16,0-2 1-16,2-2 1 15,-1-2-1-15,4 7-1 0,2 0 2 16,1 8 5-1,4 1-2-15,-3 0-1 0,-1 2 0 16,2 0-1-16,-6-4 0 16,1 4-1-16,-3-3 0 15,-2-4-1-15,0 2 0 16,0-5-1-16,2-1 0 16,0 0 1-16,0-1-1 15,3 0 0-15,2 2 0 16,0 2 0-16,-3-2 2 15,0 2-2-15,1-2 0 16,-1 2-2-16,0 0 4 16,-1 0-2-16,-1-3 0 15,-2 0 0-15,3-3 0 0,-3-1 0 16,2-2 0-16,0-4 2 16,2-1-2-16,1 0 0 15,-3 2 1-15,2 5-1 16,0 0 0-16,2 1-1 15,-2 1 1-15,-2-4 0 16,-2 1 1-16,2 2-1 16,0 3 0-16,1-2 0 15,1 2 0-15,0-1 0 16,4 4 0-16,-2 0 0 16,3 0 0-16,2-4 0 15,-2-6 0-15,-2-4 0 0,-3-6 0 16,0-4-5-16,1-8-72 15,-3 0-85 1,1-25-355-16</inkml:trace>
  <inkml:trace contextRef="#ctx0" brushRef="#br0" timeOffset="63829.1103">1068 2430 292 0,'0'0'16'0,"0"0"-1"15,0 0 30-15,0 0 87 16,0 0-49-16,0 0-36 16,0 0-10-16,0 4 6 15,0-4 9-15,0 0-12 16,0 0-12-16,0 0-15 15,0 0-5-15,0 0-3 16,0 0 0-16,0 0-3 0,0 0-1 16,0 0 0-1,0 0 0-15,11 0 1 0,11 0-2 16,7 0 3-16,5 0-2 16,1-6 0-16,1-2-1 15,1 0 1-15,-1 0-1 16,-3 0 0-16,0-3 0 15,-4 6 1-15,1-3 1 16,-4 4-2-16,-3 0 0 16,-1-4 0-16,2 4 0 15,3-2 0-15,2-2 0 16,7 2 0-16,-2 1 0 16,4-5 0-16,-3 7-2 15,1-1 1-15,-3 0 1 0,-2 2 0 16,-2-2 0-1,-4 2 0-15,-3-2 0 0,0 2 0 16,-2-1 3-16,3-2-3 16,2-1-2-16,0-1 2 15,2 0 0-15,2 0 0 16,0 3 0-16,-2-1-1 16,0 0 1-16,-2 1 0 15,-4 0 1-15,0 3-2 16,-3-2 1-16,-1 0 0 15,2-4 0-15,-2 2 0 16,3-4 1-16,-2 1-1 16,0 3 0-16,-2-1 0 15,-1 2 0-15,3-1-1 16,-3 1 1-16,3 0 0 0,3 2 0 16,0-1 0-16,4-1 0 15,0-3 0-15,-3 1 0 16,-4 0 0-16,-2 0 0 15,-8 2 0-15,-1 2 0 16,-5 2 1-16,-2 0 1 16,0 0 14-16,0 0 20 15,-7 0-32-15,-9 0-1 16,1 0-3-16,-3 2-15 16,3 11-34-16,-3-2-63 15,-6-1-360-15</inkml:trace>
  <inkml:trace contextRef="#ctx0" brushRef="#br0" timeOffset="65328.6508">1206 3804 532 0,'0'0'27'0,"0"0"-21"16,0 0-4-16,0 0 30 16,0 0-27-16,0 0-1 15,16 0-4-15,-10 0 0 16,1 0 2-16,1 0-1 16,4 0 3-16,-1 0 1 15,4 0-3-15,3 0 0 16,2-6 1-16,2 0 0 15,5-1 3-15,0 1 4 16,0-2 1-16,0 3-3 16,-1-4-2-16,1 2 0 15,2-1-2-15,3 1 5 0,-1 2-9 16,2 0 0 0,3 1 0-16,-1 0-1 0,1 1 1 15,-3-2 1-15,-2 3-1 16,-2-2-1-16,0 0 1 15,2-2 0-15,-2-2 1 16,5 1 1-16,-5-4-2 16,0 6 0-16,0-4 0 15,-2 6 1-15,-7 0-2 16,2 2 2-16,0-4-1 16,-2 3 1-16,0-2-1 15,2 2-1-15,1 0 0 16,2-6 1-16,3 0 8 0,1 0-8 15,-2-4 1 1,2 4-3-16,-5 3 3 0,-1-2-1 16,-4 5 2-16,0 2-2 15,-1 0 0-15,-3 0 0 16,3 0 1-16,-1 0-1 16,-1-2 0-16,2 0 0 15,-2-2 0-15,-1-2 0 16,1 2-1-16,-1 0 1 15,1 2 0-15,-3 2 0 16,3 0 0-16,-1 0 1 16,1 0 0-16,2-2-1 15,0 2 2-15,-3-1-2 16,-1 1-2-16,-1-3 2 0,-4-1 0 16,0 2 2-16,0-2 0 15,-3 4-2-15,2 0 4 16,-4 0-1-16,0 0 0 15,1 0 0-15,-3 0-3 16,0 0 2-16,-2 0-1 16,0 0 11-16,0 0 25 15,0 0 0-15,0 0-9 16,0 0-18-16,0 0-10 16,0 0-9-16,-15-3-114 15,-3-12-531-15</inkml:trace>
  <inkml:trace contextRef="#ctx0" brushRef="#br0" timeOffset="67750.2081">3655 1998 366 0,'0'0'58'0,"0"0"-2"15,0 0 20-15,0 0-12 16,0 0-13-16,0 0-23 16,0 0-3-16,0 0-3 0,0 0 10 15,0 0 6 1,0 0-20-16,0 0-2 0,0 3-13 16,0 6-3-16,0 2-5 15,0 5 5-15,2 6 2 16,11 10-2-16,3 3-2 15,-1 6 2-15,1 6 2 16,-1-4-2-16,1 7 1 16,-1-1-1-16,-2 1 1 15,-3 4-1-15,-1-2 1 16,-3-2-1-16,2-3 1 16,2-3-2-16,1-8 1 15,1 0-1-15,3-2 2 16,-4-6 0-16,3-1-1 15,-1-6-1-15,-4-3 0 0,0 0 0 16,-5-2 2-16,-2-2-2 16,-2 2 2-16,0 2-1 15,0-4 2-15,0-1-2 16,0-1 0-16,0-7-6 16,0 1-11-16,2-2-22 15,5 1 11-15,3-3 6 16,-2 0-9-16,-4 2-32 15,1 0-6-15,-3-3-106 16,-2-1-211-16</inkml:trace>
  <inkml:trace contextRef="#ctx0" brushRef="#br0" timeOffset="68389.6445">3811 2661 277 0,'0'0'49'0,"0"0"-11"16,0 0 33-16,0 0 10 0,0 0-34 15,0 0-21-15,-16 8-15 16,16-8-5-16,0 0 10 16,2 0 5-16,14 0 6 15,11 0-15-15,4 0 0 16,7-7-5-16,8-2-7 15,5-3 3-15,7-5 4 16,5-2-3-16,1-2 17 16,-4 3-20-16,-6 0 6 15,-12 4-6-15,-11 7-1 16,-8-1 3-16,-8 5-1 16,-3 1 0-16,-4 0-2 15,-3 2 0-15,1 0 0 16,-4 0 0-16,1 0 0 0,-3 0-7 15,0 0-20-15,0 0-26 16,0 11-36-16,-9 0-315 16</inkml:trace>
  <inkml:trace contextRef="#ctx0" brushRef="#br0" timeOffset="69254.036">3915 2894 352 0,'0'0'199'16,"0"0"-194"-16,0 0 0 15,0 0 15-15,0 0 44 16,0 0-25-16,-4 94-6 16,14-75-25-16,-1-1 1 15,-1-5-4-15,-2-2-3 16,-4-3-2-16,2 1 0 15,-4-3-1-15,3-2-33 16,-1-4-111-16</inkml:trace>
  <inkml:trace contextRef="#ctx0" brushRef="#br0" timeOffset="69889.6292">3967 3064 486 0,'0'0'121'0,"0"0"-101"0,0 0-4 16,0 0 14-16,0 0 0 15,0 0-27-15,4 0 3 16,9 0 5-16,5 0-3 16,5 0-2-16,2-7 9 15,5 2-11-15,3 0-4 16,3 1 2-16,0 0-3 15,1 1 6-15,5 1-9 16,-3-4 9-16,1 2-6 16,-2 0 2-16,-5 0-1 0,2-2 0 15,-3 2 0 1,-6 1 0-16,-3 2 0 0,-5-2 0 16,-5 3 0-16,2-1 0 15,-1 1 0-15,-1-2-1 16,3 0 0-16,-3 0 1 15,1-1 0-15,-1 2 3 16,-4-2-3-16,-2 3 0 16,-3 0 0-16,-4 0 0 15,0 0 0-15,0 0 4 16,0 0 5-16,0 0 12 16,0 0-6-16,0 0 1 15,0 0-3-15,0 0-10 16,0 0 0-16,0 0 0 0,-2 0-3 15,-4 0-3-15,0 0-57 16,-2 0-63-16,-1 0-433 16</inkml:trace>
  <inkml:trace contextRef="#ctx0" brushRef="#br0" timeOffset="71470.1523">4441 3481 106 0,'0'0'486'15,"0"0"-472"-15,0 0-14 16,0 0 5-16,0 0-2 16,0 0 27-16,8 0-5 15,-2 0 8-15,0 8 1 16,1 6 5-16,1 4 3 15,2 2-7-15,1-2-16 16,-3 5-8-16,1-6-1 16,0 5-5-16,-2-2-2 0,2-2 3 15,-3 1-4 1,2-4-1-16,0 3-1 0,1 6 4 16,3 7-1-16,0 1 0 15,7 6-3-15,0-2 0 16,-1 2 2-16,3-2-2 15,-4-2 0-15,-3-2 0 16,-3 0 3-16,0-2-3 16,-2 5 0-16,-2-2-3 15,-1 2 3-15,1-1-1 16,1 0-1-16,0-4 1 16,0 0 1-16,-1-4 0 15,-1-2 0-15,2-4-12 16,-4-2 9-16,-2 0 3 15,0 5-1-15,-2-4 3 0,5 5-3 16,-3-3 1-16,2-4-3 16,0-4 2-16,-2-3 1 15,4-2-1-15,-2-2-2 16,-2-1 2-16,3 2-15 16,-3-3 9-16,2 0-23 15,3-4-46-15,-2 0-28 16,1 0-84-16</inkml:trace>
  <inkml:trace contextRef="#ctx0" brushRef="#br0" timeOffset="72281.1994">4636 3798 312 0,'0'0'104'15,"0"0"-50"-15,0 0-17 16,0 0 22-16,0 0-15 16,0 0-9-16,-8 0 2 0,8 0-11 15,0 0 8-15,0 0 0 16,0 0-9-16,0 0-2 16,0 0-4-16,0 0-14 15,2 0 10-15,12 0-1 16,3 0-5-16,4 0-1 15,5 0-3-15,6 0-5 16,3 0 6-16,5-5-4 16,1 0-2-16,1-1 0 15,-7-1 0-15,-4 2 2 16,-5 1-3-16,0 0 1 16,-1-2 0-16,0 0 1 15,2 2-1-15,7-4 0 16,1 0 1-16,4 2-1 15,1-4-3-15,-3 2 2 0,-3 1-11 16,-3 1-10-16,-4 1 13 16,2 1 3-16,-2-2 2 15,-3-1-3-15,3-1-3 16,-5 0 3-16,-4 0 0 16,0-2 6-16,-5 4 1 15,-4 0 0-15,-2 2 1 16,-7 4-4-16,0 0 6 15,0 0-1-15,0 0 4 16,0 0-2-16,-3 0-4 16,-8 2-41-16,-4 10-81 15,3-1-143-15</inkml:trace>
  <inkml:trace contextRef="#ctx0" brushRef="#br0" timeOffset="73556.5632">4777 4456 401 0,'0'0'22'0,"0"0"-8"16,0 0-3-16,0 0 27 15,0 0-8-15,0 0-7 16,29 0-1-16,-20 0-14 16,-1 0-5-16,4 0 15 15,1-3-7-15,1 2-5 16,1-4 1-16,3 4-3 0,5-4 5 15,-1-1-8-15,2 2-1 16,8-2 1-16,-1 0 1 16,4 1-1-16,1-4 2 15,2 2-3-15,-2 0-3 16,1 1 3-16,1 3 0 16,3-2 0-16,3 1 0 15,0 0 0-15,3 2 0 16,0-2 0-16,-2 0-3 15,-5-2 2-15,-5 0-2 16,-4 0 3-16,-4 0 0 16,-6 0 0-16,-3 2 0 0,-3 0 0 15,-2 0 6 1,-1 1 0-16,-2-4 15 0,0 5 0 16,-1-1-7-16,-1 2 4 15,-3 1-15-15,-3-3-2 16,0 3 7-16,-2 0-8 15,0 0 10-15,0 0 10 16,0 0 4-16,0 0-6 16,0 0-11-16,0 0-7 15,0 0 0-15,0 0-4 16,-2 0-44-16,-5 0-84 16</inkml:trace>
  <inkml:trace contextRef="#ctx0" brushRef="#br0" timeOffset="86456.7493">22357 1620 330 0,'0'0'265'0,"0"0"-224"16,0 0 37-16,0 0-32 16,0 0 15-16,0 0-20 15,0 0 13-15,0 0-24 16,-33-46-9-16,33 46-17 15,0 0-1-15,0 0-3 0,19 0 1 16,30 2-1-16,27 7 2 16,27 4-1-16,19 1-1 15,12-2-5-15,-5 0-16 16,-11-2-12-16,-18-1 4 16,-17-4-42-16,-23-1-52 15,-27-2-115-15</inkml:trace>
  <inkml:trace contextRef="#ctx0" brushRef="#br0" timeOffset="86855.1045">22283 1720 675 0,'0'0'7'0,"0"0"41"16,0 0-42-16,0 0-5 16,0 0 1-16,147-6 28 15,-58 6-1-15,19-2-9 16,9 2-14-16,1-2-2 16,-6 0-3-16,-12 2 1 15,-22 0 0-15,-15 0-2 16,-25 0-60-16,-23 0-188 15</inkml:trace>
  <inkml:trace contextRef="#ctx0" brushRef="#br0" timeOffset="101023.3037">346 3316 886 0,'0'0'0'0,"0"0"-35"0,0 0 35 15,0 0 8-15,0 0 13 16,0 0-21-16,0 0-3 15,0 0 1-15,-5 39 2 16,12-23 6-16,1 0 19 16,0-5-6-16,-2 0-5 15,3-7 0-15,3-4 3 16,7 0 6-16,12-8-12 16,19-34 15-16,16-23 2 15,13-19-6-15,7-9-12 16,-1 2 12-16,-9 10-14 0,-19 23-7 15,-24 24 3-15,-19 28-4 16,-14 6-99-16,-6 27-164 16,-30 11-449-16</inkml:trace>
  <inkml:trace contextRef="#ctx0" brushRef="#br0" timeOffset="105116.896">938 1856 366 0,'0'0'83'0,"0"0"-7"16,0 0-27-16,0 0 11 15,0 0 10-15,0 0-36 16,0 0-18-16,0 0-2 16,0 0 18-16,0 0-4 15,0 0-12-15,0 0-4 16,0 0 7-16,0 0 3 16,0 0-9-16,0 0 5 15,0 0-14-15,0 0 1 16,0 0-4-16,0 0 1 0,0 0-1 15,0 0 5-15,0 0-1 16,0 0 5-16,0 0-6 16,0 0-2-16,0 0-2 15,12 0 0-15,9-7 0 16,10-5 1-16,12-1-1 16,6-2-1-16,9-2 1 15,2 1 0-15,5 2 1 16,-1 0 0-16,-2 0-1 15,1 3 0-15,-3-4-1 16,-2 1 1-16,-2 0 0 16,4-2 0-16,0 1 0 15,3 2 0-15,-3 1 2 16,2 0-2-16,-6-2-2 16,-2 1 2-16,-6 0 0 0,-3-1-1 15,-5 2 1-15,-4 0 0 16,-3-1 0-16,-2 2 0 15,-4 0 0-15,-2 1 0 16,0 1 0-16,-6 0 0 16,1 4 0-16,-1-3 0 15,-4 2 0-15,-2 3 0 16,-4 0-1-16,-4 0 2 16,-3 3-2-16,-2 0 1 15,0 0 0-15,0 0-3 16,0 0 0-16,-5 0-47 15,-21 15-40-15,-14 1-137 0</inkml:trace>
  <inkml:trace contextRef="#ctx0" brushRef="#br0" timeOffset="105747.3027">958 1937 579 0,'0'0'38'0,"0"0"-30"0,0 0 38 15,0 0 28-15,0 0-43 16,0 0-19-16,-2 0-7 16,2-2-2-16,0-4-3 15,23-2 1-15,12-6 2 16,23-10 6-16,24-6 3 16,28-10 30-16,25-8-9 15,12-7-9-15,16 1-14 16,-4 2 0-16,-13 6-2 15,-17 8-6-15,-26 6-2 16,-25 6 1-16,-16 6 0 16,-17 5-1-16,-16 8 0 15,-9 0 1-15,-9 4 5 0,-6 3 1 16,-1 0 7 0,-2 0-7-16,-2 0-3 0,0 0-1 15,0 0-1-15,0 0-1 16,0 0-1-16,0 0-13 15,0 0-81-15,-20 0-101 16</inkml:trace>
  <inkml:trace contextRef="#ctx0" brushRef="#br0" timeOffset="109775.0462">1019 2380 382 0,'0'0'77'16,"0"0"-58"-16,0 0 22 15,0 0 16-15,0 0-23 16,0 0-19-16,0 0 2 16,0 0 21-16,0 0 16 15,0 0-10-15,0 0-9 16,0 0 3-16,0 0-10 0,0 0 1 16,0 0 0-16,0 0-13 15,0 0 6-15,0 0-8 16,0 0-1-16,0 0-7 15,0 0 1-15,0 0-1 16,0 0 3-16,0 0 0 16,0 0-1-16,0 0-2 15,0 0 1-15,0 0-2 16,0 0 0-16,0 0-3 16,0 0 0-16,0 0-2 0,0 0 0 15,0 0 0 1,2 0 1-16,4 0-1 0,10 0-2 15,1 0 2-15,6 0 1 16,0-4 0-16,1-4 0 16,0 0 2-16,3-3-3 15,-2 4 0-15,-1-3 0 16,3 2 1-16,-3-2-1 16,1 0 0-16,-1-2 1 15,1 4-1-15,0-2 0 16,-4 2 1-16,4 4-1 15,2-5 0-15,2-1 0 16,2 2 1-16,-2-3-1 16,0 1 0-16,-2 2 0 15,2 0 0-15,-2 1 1 0,1-3-2 16,1 0 1 0,-2 1 0-16,0-5 1 0,-3 1-1 15,1 4 0-15,-3-2-1 16,5 6 1-16,2-4 0 15,0-1-2-15,2 0 2 16,-4 0 0-16,0-2 0 16,-3 4 0-16,-1 0 1 15,-4 2-1-15,-3-1 0 16,-1 2 0-16,1-3 0 16,-3 4 0-16,1 1 0 15,-3-2 0-15,-2 1 0 0,-1 1 0 16,2 2-2-16,1-3 4 15,1 4-4-15,-2-2 1 16,3-2 1-16,-1 0 0 16,-1-2 1-16,-3 2-1 15,-2 2 0-15,0 2-1 16,-4 0 1-16,-2 0 1 16,0 0 2-16,0 0-3 15,0 0 1-15,0 0-1 16,0 0-1-16,3 0 1 15,-1-4-2-15,2 2-9 16,-4 2-29-16,0 0-31 16,0 0-116-16,0 0-96 15</inkml:trace>
  <inkml:trace contextRef="#ctx0" brushRef="#br0" timeOffset="110247.1498">2037 2079 614 0,'0'0'49'0,"0"0"28"16,0 0 10-16,-114 54-7 16,70-34-27-16,-4 6-17 15,-7 1-19-15,-3-5-12 16,0 3 12-16,-2 0-5 16,0-3-9-16,8-5 6 0,6 0-1 15,5-7-3 1,14-1 2-16,8 0-6 0,7-5 0 15,8 0-1-15,4-4 0 16,0 0 0-16,0 0 0 16,0 0-3-16,0 0 1 15,10 0 2-15,19 0 2 16,15-4 1-16,12-16 4 16,12-6-4-16,17-5 3 15,11-2 1-15,13-2-4 16,0-2-3-16,-1 1 5 15,-20 2-2-15,-16 3-4 16,-19 9 2-16,-17 8-1 16,-10 9 0-16,-10 0-3 15,-7 5 3-15,-3 0 0 0,0 0 2 16,-4 0-2 0,0-2 2-16,-2 2-2 0,0 0-1 15,0 0 1-15,0 0 0 16,0 0-15-16,-2 0-30 15,-14 0-42-15,-4 0-144 16</inkml:trace>
  <inkml:trace contextRef="#ctx0" brushRef="#br0" timeOffset="110748.4739">2050 1806 629 0,'0'0'44'0,"0"0"14"15,0 0 19-15,0 0 26 16,0 0-30-16,0 0-43 16,-73 0-16-16,73 0-14 15,0 7 2-15,0 0-1 16,20 3-1-16,9 2 0 0,6-1 1 16,10-3 5-16,2-2-5 15,3 0 0-15,-2-5 0 16,-4 2-1-16,-6-3 0 15,-9 0 0-15,-9 1 0 16,-8-1 0-16,-6 0 0 16,-6 3 0-16,0-1 4 15,0 2 1-15,0 12 0 16,-10 11-3-16,-11 16 2 16,-6 11 0-16,-2 8-3 15,0 0 1-15,0-2 1 16,2-1-3-16,6-9 0 0,-2-6-20 15,5-8-123-15,5-9-514 16</inkml:trace>
  <inkml:trace contextRef="#ctx0" brushRef="#br0" timeOffset="111866.1846">1308 3840 122 0,'0'0'236'0,"0"0"-212"16,0 0 31-16,0 0 2 15,0 0-6-15,122-36-13 16,-86 24-1-16,5-5-34 15,-2-1 22-15,7-1-4 16,2-4 10-16,8 3 10 16,2-2-1-16,2 2-23 15,-2 4-15-15,0 0-1 0,-7 2 0 16,3 2 0 0,-1-4-1-16,0 0 2 0,5-1 2 15,0-6-3-15,2 5 1 16,1 0-1-16,-6 2-1 15,-3 6 0-15,-6-2 0 16,-6 4 0-16,-7 0 0 16,-1 0-1-16,-10 0 2 15,-1 0-2-15,-9 4 2 16,-2 2-1-16,-6 2 0 16,-1 0 0-16,-1-2 1 15,-2-1-1-15,0 0 0 0,0 0 0 16,-2 0-56-1,-12-4-57-15,-4 2-87 0</inkml:trace>
  <inkml:trace contextRef="#ctx0" brushRef="#br0" timeOffset="112286.1813">2315 3287 710 0,'0'0'61'16,"0"0"-48"-16,0 0-4 0,0 0 16 16,0 0 3-16,0 0 0 15,-8 15 0-15,18-1-13 16,11 0-4-16,8 1 9 15,11-5-4-15,7-5-8 16,8 1-3-16,1-6-1 16,-3 0-4-16,-6 0 1 15,-9 0 0-15,-12 0-1 16,-8 0-1-16,-7 0 1 16,-6 7 1-16,-5 12 1 0,0 14 7 15,0 11 14-15,-22 10-10 16,-3 5-5-16,-2 0-6 15,3-2 1-15,0-8-3 16,4-7 2-16,3-7-5 16,4-12-38-16,5-10-59 15,0-13-395-15</inkml:trace>
  <inkml:trace contextRef="#ctx0" brushRef="#br0" timeOffset="119494.7079">3748 2137 480 0,'0'0'40'0,"0"0"-31"16,0 0 25-16,0 0 11 15,0 0 55-15,0 0-39 16,0 0-30-16,0-18 4 16,0 18-1-16,0 0-7 15,0 0-12-15,0 0-4 0,0 0 0 16,0 0 7 0,0 0-5-16,0 0 6 0,0 11-9 15,0 16 1-15,0 14 14 16,0 7 0-16,9 4-12 15,8-1-5-15,8 6-1 16,2-1-4-16,-3 1 2 16,3-2-2-16,-2 0 0 15,-6-3-1-15,0-3 3 16,-9-1-1-16,-3-3 9 16,-3-5-3-16,2-2-9 15,-2-4 5-15,2 1-1 16,3-6-3-16,1 0 0 15,0-4-1-15,3-2-1 0,-3-4 1 16,-1-6-1-16,-3-4 0 16,-4-5 1-16,0-1 0 15,-2 0-2-15,0-3 2 16,0 0-1-16,0 0 2 16,0 0 2-16,0 0-2 15,0 0 3-15,0 0-5 16,0 0-3-16,0 0-27 15,2-6-95-15,-2-13-166 16</inkml:trace>
  <inkml:trace contextRef="#ctx0" brushRef="#br0" timeOffset="120079.1081">4031 2698 351 0,'0'0'272'16,"0"0"-193"-16,0 0-56 15,0 0 19-15,0 0 48 16,0 0-19-16,-22 0-43 15,19 0-12-15,1 0 7 16,2 0 14-16,-2 0-13 16,2 0-6-16,0 0-4 15,0 0 1-15,0 0-4 0,0 0-11 16,11 0 0-16,22 0-5 16,19-11 5-16,14-7 4 15,8-2-4-15,0 0-1 16,-5 0 1-16,-9 2 0 15,-11 5-5-15,-16 5-3 16,-11 4 0-16,-12 4-12 16,-10 0-4-16,0 0 6 15,0 0 13-15,-19 0-3 16,-2 4-15-16,5 0 1 16,-2 0-31-16,5-4-52 15,4 0-113-15</inkml:trace>
  <inkml:trace contextRef="#ctx0" brushRef="#br0" timeOffset="120492.9953">4347 2446 369 0,'0'0'171'16,"0"0"-109"-16,0 0-16 0,0 0 25 15,0 0-25 1,0 0-23-16,-6 0-19 0,6 0 1 16,2 7 8-16,13 0 13 15,3-5-11-15,5 1-9 16,0-2 1-16,2-1 3 15,2 0-5-15,-2 0-3 16,-1 0 1-16,-7 0-3 16,-2 0 0-16,-9 0 0 15,-4 0 6-15,-2 6 4 16,0 10 20-16,0 8 4 16,-10 6-13-16,-11 5-11 0,1-3-10 15,-2 1 1 1,4 0-1-16,3-3-12 0,-1-5-153 15,5-4-282-15</inkml:trace>
  <inkml:trace contextRef="#ctx0" brushRef="#br0" timeOffset="121106.7529">4062 3114 607 0,'0'0'109'0,"0"0"-47"16,0 0-16-16,0 0 4 16,0 0-22-16,0 0-27 15,0 0-1-15,29 0 0 16,11 0 0-16,14 0 0 15,10-6 0-15,5-7 2 16,4 0-1-16,1-3-1 16,-7 3 0-16,-7 2-1 0,-16 3 1 15,-9 2-5 1,-16 2-18-16,-7 4 2 0,-8 0 9 16,-2 0-8-16,-2-3 15 15,0 2 3-15,0-2-68 16,0 2-84-16,-4-5-125 15</inkml:trace>
  <inkml:trace contextRef="#ctx0" brushRef="#br0" timeOffset="121414.8016">4555 2930 574 0,'0'0'44'0,"0"0"-44"16,0 0 0-16,0 0 0 16,0 0 4-16,0 0-1 15,17 4 6-15,5 3 26 16,8 4-3-16,-1-1-2 16,2-2 3-16,-4 1-17 15,-8 1-2-15,-5 0-13 16,-8 1 9-16,-6 3-2 15,0 0 5-15,0 4-6 16,-15-2 3-16,-7 3-10 16,-5-6-7-16,-2 0-46 15,0-2-87-15,2-5-188 0</inkml:trace>
  <inkml:trace contextRef="#ctx0" brushRef="#br0" timeOffset="127925.8564">3095 860 785 0,'0'0'4'16,"0"0"3"-16,0 0 14 15,0 0 58-15,0 0-24 16,0 0-32-16,0 0-16 15,0-12-6-15,0 12 1 16,0 16-1-16,0 18 3 16,0 8 3-16,9 6 15 15,2-6-21-15,5-7 0 16,4-9 10-16,2-12-10 0,11-14 4 16,12 0 0-16,17-40 3 15,21-20 3-15,19-15-10 16,18-7 1-16,10-2 1 15,-3 8-3-15,-9 3 0 16,-24 21 0-16,-25 20 0 16,-27 26-1-16,-24 6-49 15,-18 40-124-15,0 10 90 16,-16 2-78-16</inkml:trace>
  <inkml:trace contextRef="#ctx0" brushRef="#br0" timeOffset="140122.5696">9394 5388 882 0,'0'0'70'0,"0"0"-7"0,0 0-61 16,0 0 70-16,0 0-11 16,0 0-36-16,0 0-19 15,-47-16-6-15,61 16-3 16,28 0 2-16,16-2 1 16,13-5 0-16,7-5-7 15,-7 7-20-15,-9 1-9 16,-12 2-24-16,-15 2-38 15,-14 0-145-15,-11 0-255 16</inkml:trace>
  <inkml:trace contextRef="#ctx0" brushRef="#br0" timeOffset="140374.848">9403 5531 678 0,'0'0'1'16,"0"0"21"-16,145-17-6 15,-74 7 21-15,-3 5-12 16,2-6-19-16,-10 7-6 0,-9 2-4 15,-15 2-41-15,-20 0-315 16</inkml:trace>
  <inkml:trace contextRef="#ctx0" brushRef="#br0" timeOffset="169752.6018">22905 7413 20 0,'0'0'474'16,"0"0"-414"-16,0 0-21 15,0 0 34-15,0 0-3 16,0 0-42-16,0 0 25 16,0 0-9-16,0 0-19 15,0-32 5-15,0 30 3 16,0 0-11-16,0 0 4 15,0 2-7-15,0 0-9 16,0 0-1-16,0 0 0 16,0 0-8-16,0 0-1 15,0 0 0-15,-5 15-2 16,3 18 2-16,-3 14 1 0,1 7-1 16,4-3-1-16,-2-1 1 15,2-3 0-15,-2-5 0 16,-2-4 0-16,-3-8 0 15,-5-3-1-15,1-8 1 16,1-5-2-16,0-6 0 16,4-2 1-16,-1-2-1 15,5-4 0-15,0 0 2 16,2 0 4-16,0 0-3 16,0 0-2-16,0 0 1 15,0 0-2-15,0 0 2 16,0 0-1-16,0 0 1 0,0 0 0 15,4 0-2 1,19 0 0-16,12-2 2 0,11-4 4 16,15 0-3-16,10 2-1 15,5-2 0-15,-1 5 0 16,-7 1 2-16,-20 0-1 16,-16 0-1-16,-19 0-3 15,-8 0 3-15,-5 0-1 16,0 0-6-16,-10 0 6 15,-14 0-40-15,-2 0-120 16,-1 0-150-16</inkml:trace>
  <inkml:trace contextRef="#ctx0" brushRef="#br0" timeOffset="171064.3358">23834 7263 786 0,'0'0'3'15,"0"0"45"-15,0 0 6 16,0 0 40-16,0 0-26 15,0 0-26-15,-27-42-4 16,19 42-18-16,-11 0-15 16,-3 0-3-16,-7 6 1 15,-7 22-1-15,-6 10 0 16,-1 14 1-16,1 14 3 0,6 6 0 16,11 2-2-1,15 0-1-15,10-6 1 0,0-3-4 16,27-5 0-16,7-6-2 15,5-5 2-15,3-8 0 16,1-8 1-16,-1-8-1 16,-4-4-5-16,-7-9-2 15,-4-2-8-15,-7-8-22 16,-2-2-52-16,-4 0-77 16,-6-6-141-16</inkml:trace>
  <inkml:trace contextRef="#ctx0" brushRef="#br0" timeOffset="173404.2996">24061 7386 538 0,'0'0'7'0,"0"0"20"0,0 0 12 16,0 0 17-16,0 0-28 15,0 0-1-15,0 0-3 16,0-15 6-16,0 11 2 16,0 0 4-16,0 2 14 15,0 0 4-15,0 0-29 16,0 2-2-16,0-2 5 15,0 2-12-15,0 0-8 16,0 0 1-16,0 0-6 16,0 0-2-16,-2 6-1 15,-5 24-2-15,-3 16 2 16,-4 10 0-16,-1 6 0 0,-1 1 3 16,3-7 1-16,3-8-4 15,3-9 0-15,1-4 0 16,4-4 0-16,2-6 0 15,0-4 2-15,0-8-3 16,0-3 2-16,0-1-1 16,8-5 3-16,3-4-3 15,8 0 0-15,3 0 2 16,3 0-1-16,1-3 4 16,1-7-3-16,-5 0-1 15,-4 5-2-15,-7-2-1 16,-9 4 2-16,0 0 6 15,-2 2-6-15,0-3 0 16,3-1-14-16,-3 1-22 0,0-1-35 16,0-2-128-16,0 0-120 15</inkml:trace>
  <inkml:trace contextRef="#ctx0" brushRef="#br0" timeOffset="173675.1347">23828 7650 666 0,'0'0'0'0,"0"0"0"16,0 0 5-16,0 0 54 15,0 0-36-15,139-25 3 16,-85 24 4-16,0-4-20 16,-10 5-8-16,-11 0 1 15,-8 0-3-15,-12 0-90 16,-3 0-257-16</inkml:trace>
  <inkml:trace contextRef="#ctx0" brushRef="#br0" timeOffset="173981.9443">24505 7854 506 0,'0'0'225'16,"0"0"-224"-16,0 0 6 0,-36 111 6 16,18-79 0-1,-2 0-3-15,-3-2-10 0,2 0 0 16,-2-6-49-16,1-8-275 15</inkml:trace>
  <inkml:trace contextRef="#ctx0" brushRef="#br0" timeOffset="176463.9532">24819 7539 408 0,'0'0'270'16,"0"0"-268"-16,0 0-2 15,0 0 44-15,0 0 10 16,0 0-45-16,-18-7-8 16,16 7 2-16,-5 0-1 15,1 1-2-15,-4 12 2 16,-1 5 8-16,0 5 5 15,2 4 17-15,-2 3-3 16,7 2-12-16,2 0-10 16,2 2-2-16,0 0 2 15,0-4-4-15,6-1 2 16,7-8 0-16,3-3-4 0,2-4 4 16,2-3-4-1,-2-5 1-15,4-2 0 0,-2-4 0 16,0 0 2-16,-2 0-4 15,-2 0 2-15,-1-10 0 16,-1-4 0-16,1-3 6 16,1-2-3-16,-5-2-1 15,0-1 0-15,-2 0-4 16,-2-1 3-16,-5 2-1 16,0-1 1-16,-2 0 7 0,0-2-4 15,0 3 1 1,0 2 3-16,-9 2 10 0,-5 6-4 15,1-1-8-15,-5 3 8 16,-1 5-9-16,-4 3-1 16,-2 1-6-16,-1 0 0 15,-3 0-1-15,5 4 2 16,-1 10-4-16,9 2 3 16,3 0-19-16,11 0-57 15,2-5-106-15,0-5-261 16</inkml:trace>
  <inkml:trace contextRef="#ctx0" brushRef="#br0" timeOffset="177230.0247">24952 7311 522 0,'0'0'48'16,"0"0"-14"-16,0 0 4 0,0 0 44 16,0 0-51-16,0 0-14 15,-6-10-3-15,6 10-7 16,0 0-7-16,0 0 1 15,0 0-1-15,4 0 0 16,14 0 0-16,4 0 2 16,5 10-2-16,8 6 4 15,2 6 0-15,-2 4 4 16,-4 4-4-16,-7 4 2 16,-1 6 5-16,-7 6-1 0,-3 4 8 15,-5 3-4 1,-2 1 5-16,-2 2-11 0,-4 5 11 15,2-4-2 1,-2 5-8-16,0-1-6 0,0-3 6 16,-2 2-6-16,-12-3 7 15,-3-8 1-15,-4-7-3 16,3-5-3-16,1-12 1 16,1-4-4-16,3-6-1 15,-5-7-1-15,3-4-10 16,-1-4-122-16,3-1-369 15</inkml:trace>
  <inkml:trace contextRef="#ctx0" brushRef="#br0" timeOffset="179548.1472">25006 7592 369 0,'0'0'72'16,"0"0"-1"-16,0 0-8 15,0 0-16-15,0 0-18 0,0 0-5 16,-12-13-6-16,12 12-1 15,-2-3-2-15,-2 2 20 16,0-2 9-16,-3 0-4 16,-2 0 2-16,-2-1 2 15,2 4-10-15,-2-3-9 16,-1 4-10-16,2 0-2 16,-6 0-9-16,-2 0-4 15,-2 0 0-15,0 0 0 16,2 1 0-16,0 5 1 15,1 5 2-15,3 0-3 16,-1 3 0-16,-1 7 0 16,3 5-1-16,-1 4 2 15,3 4-2-15,2 2 1 16,5-2 0-16,-1 1 1 0,3-8 3 16,-1-3-2-16,3-3-2 15,0-3 0-15,0-7 0 16,0 4-2-16,0-5 2 15,5 2 2-15,4 2-2 16,2-1 0-16,5 2-1 16,4-1 2-16,0-2-1 15,3-2 4-15,-2-4-2 16,0-2-2-16,3-2-5 16,3-2 5-16,-3 0 2 15,3 0-2-15,-3 0-7 16,-1-2 7-16,-6-7-5 0,-3 2 5 15,-5-3 0 1,-1-2 0-16,0 0 0 0,-4-5-1 16,1 2-2-16,-2-6 3 15,0 2 0-15,-1-6 3 16,-2 0-5-16,0-6 2 16,0-1-1-16,0 0 1 15,0 4 0-15,0 4 1 16,0 4-1-16,-11 6 5 15,1 2-5-15,-4 3 8 16,-9 3-5-16,4 2-1 16,-8 4-4-16,2 0-4 15,3 0-39-15,2 0-101 16,6 0-129-16</inkml:trace>
  <inkml:trace contextRef="#ctx0" brushRef="#br0" timeOffset="180492.0419">25000 7303 89 0,'0'0'459'16,"0"0"-425"-16,0 0 6 15,0 0 50-15,0 0-22 16,0 0-22-16,-21-8-29 15,21 8-9-15,0 0-7 16,0 0 0-16,0 0-1 16,0 0-1-16,0 0 1 15,0 0-1-15,0 0 1 16,0 0 0-16,5 6 2 16,13 6-1-16,0 2-1 15,12 1 0-15,1 4-1 16,1 1 2-16,-6 0-2 0,-5 2 3 15,-6-2-2-15,-1 2 0 16,-3 0 0-16,-5 1-1 16,2-1 1-16,-8 0 0 15,2-1 0-15,0 1 0 16,0 0-1-16,2 1 2 16,3-1-1-16,1 0 0 15,4 0 0-15,-1-1 0 16,-2 4 0-16,-2-3 1 15,-3 1-1-15,-1-2-1 16,-1 0 1-16,-2-6 1 16,0 2 6-16,0-2 1 15,0 2 8-15,0 3 1 16,0 2-13-16,0 2 2 16,0 2-3-16,0 0 2 0,0 2-5 15,0-2 8-15,-7 2 1 16,-2-2-2-16,0 1-2 15,0-4 5-15,1-3 1 16,2 1 2-16,0-4-4 16,4 2-8-16,0-2 8 15,-1 0-7-15,3-6-1 16,-4 1-1-16,2-2 1 16,-2-2-1-16,-2-1 7 15,-2-1-7-15,-1-5 0 0,-5 2-2 16,1-3-50-16,-2 0-144 15,3-17-471-15</inkml:trace>
  <inkml:trace contextRef="#ctx0" brushRef="#br0" timeOffset="181482.5746">24854 7518 630 0,'0'0'8'0,"0"0"23"15,0 0 49-15,0 0-12 16,0 0-47-16,0 0-16 15,-64 1-5-15,52 19 0 16,1 5 3-16,1 3 8 16,0-1 2-16,4 4-2 15,1-3-2-15,1 0-1 16,2-2-7-16,0-1 0 16,2 2-1-16,0-2 3 15,0-5 0-15,0 3-1 0,2-2-2 16,5-6 2-16,3 0-3 15,2-1 2-15,1-4 1 16,3-2-2-16,1-2 1 16,3-5 7-16,1-1-3 15,0 0-4-15,2 0-1 16,0 0 10-16,-4-7-10 16,3-7 0-16,-3-2-1 15,-4-3 2-15,3 0 2 16,-7-2-3-16,1-1-3 15,-6 3 2-15,-6-6 1 16,0 2 0-16,0 2 2 16,-6-1-2-16,-4-2 0 15,1 1 1-15,-1-2-1 16,-2 2 0-16,-1 6 1 0,-3 7-3 16,-1 4-4-16,-2 6 4 15,-1 0-8-15,-2 0-65 16,-2 7-78-16,-3 4-466 15</inkml:trace>
  <inkml:trace contextRef="#ctx0" brushRef="#br0" timeOffset="183478.3518">24005 7354 589 0,'0'0'13'0,"0"0"-1"15,0 0 23-15,0 0 15 16,0 0-16-16,0 0-17 16,0 0-15-16,0 3-2 15,0 1 2-15,2 2 0 16,0 2 15-16,2 3 11 16,-4-4-4-16,0 7 3 15,0 4 3-15,0 11-3 16,0 7 6-16,0 7-5 15,0 6-6-15,0 1-13 16,0-2-2-16,0-4-2 16,0-4-4-16,2-5-1 15,4-10 1-15,-4-3-1 16,1-8 1-16,-3-6 0 16,0-2-1-16,0-3 0 0,0-2 0 15,0 2 5-15,0 1-3 16,0-3-2-16,0 1 2 15,0 5-2-15,2-2 3 16,8 4-5-16,4-1 4 16,7 0-2-16,0-5 5 15,2 0-5-15,-1-3 0 16,-4 0 0-16,-4 0 0 16,-4 0 0-16,-1-10-10 15,-1-6-46-15,-4-1-69 16,-2 2-22-16,0-2-140 15</inkml:trace>
  <inkml:trace contextRef="#ctx0" brushRef="#br0" timeOffset="183719.0745">24013 7646 673 0,'0'0'37'15,"0"0"-5"-15,0 0-22 16,0 0-8-16,0 0 0 0,0 0 0 16,115-4 1-16,-82 4-3 15,-4-4-3-15,-2-9-125 16</inkml:trace>
  <inkml:trace contextRef="#ctx0" brushRef="#br0" timeOffset="198694.4749">24651 6967 722 0,'0'0'0'0,"0"0"1"0,0 0 2 16,0 0 10-16,0 0 8 15,0 0-13-15,0 0-1 16,-4-10-6-16,4 10 0 16,0 0 1-16,0 0-1 15,0 4 4-15,0 23 4 16,0 16 34-16,4 10 2 15,6 9-16-15,1 3-14 16,-3-7-6-16,-1-2-9 16,-4-8 3-16,-3-6-3 15,0-8 0-15,0-6 0 16,0-8-27-16,0-6-76 0,0-7-31 16,-8-7-203-16</inkml:trace>
  <inkml:trace contextRef="#ctx0" brushRef="#br0" timeOffset="199025.8955">24464 7274 235 0,'0'0'389'0,"0"0"-314"0,0 0-47 16,0 0 30-16,0 0-35 15,0 0-19-15,-11 7 2 16,36 11 5-16,6 2 4 16,7-2-7-16,2 2 0 15,3-2-6-15,-8-2 4 16,-4 0-3-16,-9-4-3 15,-4-2 0-15,-5-2-3 16,-5-2-44-16,-4 0-47 16,-4-4-80-16,2-2-299 15</inkml:trace>
  <inkml:trace contextRef="#ctx0" brushRef="#br0" timeOffset="199295.0892">24968 7141 45 0,'0'0'678'0,"0"0"-623"16,0 0-46-16,0 0-8 15,0 0 32-15,0 0 8 0,-107 129-14 16,92-94-25-16,1-2 1 16,5 0-3-16,3-7-15 15,-2-1-85-15,4-8-91 16</inkml:trace>
  <inkml:trace contextRef="#ctx0" brushRef="#br0" timeOffset="204941.9882">22773 8452 894 0,'0'0'33'15,"0"0"9"-15,0 0-39 16,0 0 6-16,0 0 39 0,0 0-29 16,0 0-15-16,-44-16-2 15,44 16 0-15,0 0-2 16,4 0-3-16,7 0 3 15,7 0 3-15,13 2-1 16,19 0 0-16,21-2-2 16,25 0 0-16,33 0 2 15,18-15-2-15,13 6 0 16,6-1-2-16,-11 1-12 16,-10 8-4-16,-13-2-15 15,-19 3-4-15,-22 0-27 16,-19 0 12-16,-19 0 21 15,-16 0 8-15,-10 0 19 0,-11 0 3 16,-5-1 1 0,-6-4 3-16,-5 4 14 0,0 1 2 15,0-3-3-15,0 3-16 16,-3 0-50-16,-16 0-120 16,-8 0-343-16</inkml:trace>
  <inkml:trace contextRef="#ctx0" brushRef="#br0" timeOffset="205371.2251">22954 8626 781 0,'0'0'40'0,"0"0"-30"15,116-8-10-15,-14-1 2 16,39-5 48-16,32-3-27 0,21-1-19 15,9 0 7 1,-5 1-7-16,-10 8 3 0,-22 1 6 16,-19 6-6-16,-24 0 10 15,-34 2-9-15,-31 0-3 16,-29 0-3-16,-18 0-1 16,-11 0 12-16,0-4 31 15,0 0-7-15,0-4-26 16,0 0-11-16,0-4-10 15,-11 0-74-15,-5-6-136 16</inkml:trace>
  <inkml:trace contextRef="#ctx0" brushRef="#br0" timeOffset="207988.4925">22987 7375 577 0,'0'0'12'0,"0"0"1"16,0 0 15-16,0 0 52 15,0 0-6-15,0 0-24 16,0 0-3-16,-9-37-13 16,9 36-7-16,0 1 3 15,0 0-10-15,0 0-2 16,-2 0-13-16,-2 0 1 15,-3 10-6-15,-4 22 0 16,0 8 4-16,-1 11 0 16,3 1-2-16,3-2 6 15,0-3-4-15,1-2-3 16,0-6-1-16,1-10 3 0,-3-7-2 16,3-6 1-16,0-6-2 15,-3-2 1-15,5-4 0 16,-1-3-1-16,1 2 1 15,2-3 0-15,0 0-2 16,0 3 0-16,0-3 1 16,0 0 0-16,0 1 0 15,-3 2 0-15,3 0 0 16,-2 0 1-16,2 0 1 16,0-1-2-16,0-2 2 15,0 2-1-15,0 2-1 16,23-4 6-16,8 0-4 15,7 0 2-15,5 0-3 0,3 0-1 16,3 0 0-16,0 0 0 16,-2 0 0-16,-7 0-2 15,-13 0 2-15,-14 0 0 16,-6 0 3-16,-7 0-3 16,0 0 3-16,0 0-3 15,-7 0 0-15,-6 0-21 16,-10 0-47-16,-2 0-81 15,2-10-201-15</inkml:trace>
  <inkml:trace contextRef="#ctx0" brushRef="#br0" timeOffset="219096.6618">23041 8504 961 0,'0'0'10'15,"0"0"-10"-15,0 0 4 16,0 0 13-16,0 0 1 16,0 0-15-16,0 0-1 0,24-26-4 15,21 20 2 1,27 2 0-16,23-4 2 0,32 0-2 16,29-2 2-16,20 0-3 15,16 0 1-15,-3 0 0 16,-8 6-1-16,-23 0-11 15,-29 1-18-15,-29 3 9 16,-26 0 12-16,-28-1 5 16,-19 1 2-16,-15 0-4 15,-8-3 6-15,-4 2 4 16,0-5-2-16,0 2-1 16,0 0-1-16,-4 0-25 15,-4 0-40-15,2 4-31 16,-5-2-97-16</inkml:trace>
  <inkml:trace contextRef="#ctx0" brushRef="#br0" timeOffset="219589.6638">23047 8567 28 0,'0'0'621'0,"0"0"-597"16,0 0-22-16,0 0 0 16,131 0 1-16,-25-3 14 15,23 0 2-15,22 0-18 16,12-3 4-16,4 2-3 15,-2 0-2-15,-16 0-6 16,-17 2-2-16,-23 0-16 0,-25 1 10 16,-18-5 11-16,-24 2 3 15,-20 4 0-15,-13-1 1 16,-7 1-1-16,-2-2 14 16,0-2 10-16,0-2-24 15,0 0-28-15,0 0-141 16</inkml:trace>
  <inkml:trace contextRef="#ctx0" brushRef="#br0" timeOffset="246111.5554">22065 7900 574 0,'0'0'1'15,"0"0"0"-15,0 0 0 16,0 0 32-16,0 0-4 16,0 0-3-16,0 0-5 15,0 0-10-15,-30-12 10 16,24 12 0-16,0 0-12 0,-3 0-1 16,-1 0 27-1,6 0 3-15,-2 0-37 0,2 0 43 16,3 0-26-16,1 0-5 15,0 0-11-15,5 0-2 16,34 0-7-16,24 2 7 16,19-2 1-16,10 0 1 15,-1 0-2-15,-4 0-3 16,-14 0-14-16,-10 0-18 16,-14 0 5-16,-11-4-1 15,-11 3-12-15,-14-3-17 16,-11-4-39-16,-2 2-17 15,0-3-231-15</inkml:trace>
  <inkml:trace contextRef="#ctx0" brushRef="#br0" timeOffset="246485.4623">22401 7682 773 0,'0'0'0'0,"0"0"2"16,0 0-2-16,0 0 3 16,0 0-3-16,0 0-2 15,-4-12 2-15,20 16 0 16,1 14 0-16,-1 2 0 0,1 4 1 15,-1 1-1-15,-3 7 2 16,-3 3 7-16,-4 0 7 16,-6-2-10-16,0 3 6 15,0-3 0-15,-16 1-3 16,-10-4-5-16,-8 0 2 16,-3-3-6-16,-5-7 0 15,1-1-6-15,10-7-27 16,11-4-48-16,11-6-84 15,9-2-366-15</inkml:trace>
  <inkml:trace contextRef="#ctx0" brushRef="#br0" timeOffset="251344.8127">13879 3337 488 0,'0'0'1'16,"0"0"17"-16,0 0-6 0,0 0 25 15,0 0 31 1,0 0-17-16,0 0 1 0,-29-42-39 16,27 38 43-16,2-3-25 15,-3 3-25-15,1 0 22 16,2 2-8-16,-2 2 15 16,0 0-1-16,-3 0-24 15,1 13-10-15,-3 19-6 16,-2 9 6-16,5 6 0 15,-1-3 2-15,1-4-4 16,1-6 2-16,-1-6 0 16,2-8 0-16,-2-4 0 15,1-8 0-15,-1-4 0 16,4-4 0-16,-5 0 7 16,-3 0 0-16,-3 0-1 0,-3 0-2 15,5 0-2-15,5 0 12 16,2-2 18-16,2 2-18 15,2 0-14-15,29 0-5 16,15 0 5-16,10 0 4 16,-2 0-4-16,-8 0 0 15,-5 0 1-15,-15 0 0 16,-10 0-2-16,-9 0-4 16,-7 0-37-16,0 0-12 15,0 0-30-15,-9 0-57 16,-5 0-136-16</inkml:trace>
  <inkml:trace contextRef="#ctx0" brushRef="#br0" timeOffset="251825.702">14499 3246 302 0,'0'0'357'0,"0"0"-349"16,0 0 3-16,0 0 23 16,0 0 22-16,0 0-8 15,-29-16-30-15,13 16-15 16,-7 14-3-16,-3 11 3 16,-3 3 12-16,0 3 19 15,4 4-3-15,3 0-20 16,5 1-2-16,5 1 1 0,10-7-9 15,2-2 2-15,0-4 1 16,0-8-2-16,11-2-2 16,9-2 0-16,5-4 0 15,-1 0 0-15,1-2 0 16,-1 0 0-16,0-4-55 16,1-2-66-16,-5 0-77 15</inkml:trace>
  <inkml:trace contextRef="#ctx0" brushRef="#br0" timeOffset="252215.7754">14668 3227 658 0,'0'0'12'0,"0"0"-10"15,0 0-2-15,0 0-1 16,0 0 0-16,0 0 1 16,0 3 12-16,0 15-1 15,0 7 17-15,0 0 0 16,0 5 15-16,0 2-25 16,0 3 2-16,-3-3-2 15,3-2-10-15,0-4-1 0,0-4-5 16,0-8-1-1,0-3 1-15,0-4-1 0,0-3 2 16,0-2-3-16,0 1 1 16,5-2 0-16,6-1 2 15,7 0 1-15,5 0 3 16,10 0-7-16,2 0-4 16,1-4-38-16,-3-5-36 15,-4 0-54-15,-9-1-112 16</inkml:trace>
  <inkml:trace contextRef="#ctx0" brushRef="#br0" timeOffset="252388.6714">14672 3419 437 0,'0'0'253'0,"0"0"-226"15,0 0-23-15,0 0-4 16,0 0 3-16,0 0-2 15,149-10 0-15,-107 10-1 16,-3 0-18-16,-6 0-212 16</inkml:trace>
  <inkml:trace contextRef="#ctx0" brushRef="#br0" timeOffset="252620.463">15218 3479 548 0,'0'0'12'0,"0"0"20"15,0 0-7-15,-25 132 14 16,10-86-5-16,1 0 5 16,3-6-29-16,3-4-8 15,3-8-1-15,0-10-1 16,5-5-3-16,0-13-48 15,8 0-49-15,15-31-412 16</inkml:trace>
  <inkml:trace contextRef="#ctx0" brushRef="#br0" timeOffset="252949.1667">15476 3481 645 0,'0'0'6'16,"0"0"-6"-16,0 0 0 15,0 0 12-15,0 0 2 16,0 0-2-16,76 65 2 16,-42-65-11-16,-5 0 15 15,-5-16-9-15,-13 1 5 0,-9-3 16 16,-2-4-5-1,-8 2-2-15,-21-1-3 0,-9 10-13 16,-3 2-7-16,4 8 5 16,1 1 7-16,7 0-2 15,9 1-9-15,9 14-1 16,11 1-6-16,0-2-65 16,4-2-47-16,19-10-221 15</inkml:trace>
  <inkml:trace contextRef="#ctx0" brushRef="#br0" timeOffset="253274.0711">15791 3202 409 0,'0'0'5'0,"0"0"8"16,0 0 42-16,0 0 43 15,69 122-50-15,-54-77 36 16,-1 3-29-16,-6 1-11 16,1-2-8-16,-7-3-5 15,-2-2-17-15,0-4-5 16,-2-2 0-16,-19-2-7 0,-8 1 10 15,-3-6-11 1,1 0 0-16,-2-5-1 0,-2-8-105 16,4-9-164-16</inkml:trace>
  <inkml:trace contextRef="#ctx0" brushRef="#br0" timeOffset="254045.4509">15501 3485 357 0,'0'0'90'0,"0"0"11"15,0 0-28-15,0 0-10 16,0 0-14-16,0 0-18 16,-34-4-9-16,32 4-6 15,0 0-5-15,0 0-7 16,-2 10 3-16,-1 6 9 0,0 2-1 16,1 3 8-1,2-2-3-15,2-1-12 0,0 0-4 16,0-4-2-16,0-4 3 15,0-2-4-15,4-6 0 16,16-2 7-16,7 0-2 16,2 0-2-16,4-10 2 15,-1-8-3-15,-8 0-4 16,-4-2 2-16,-8-2-1 16,-6 4 0-16,-6 0 1 15,0 2 1-15,0 4 5 16,-13 0 11-16,-3 4 1 0,-2 2-10 15,-2 2-8 1,0 4-1-16,1 0-1 0,-2 0-5 16,1 6 3-16,-3 8-78 15,-1 0-107-15,-2-3-448 16</inkml:trace>
  <inkml:trace contextRef="#ctx0" brushRef="#br0" timeOffset="267946.9118">24306 362 820 0,'0'0'11'16,"0"0"-11"-16,0 0 2 16,0 0 139-16,0 0-140 15,0 0-1-15,0 0-4 16,0 0 2-16,-106 77 1 15,79-25 1-15,-2 2 0 16,-2 0 0-16,-1-4 1 0,1 0-1 16,4-6 0-16,5-6 1 15,5-7-2-15,-2-3-8 16,4-4-76-16,-3-10-45 16,2-5-63-16</inkml:trace>
  <inkml:trace contextRef="#ctx0" brushRef="#br0" timeOffset="268317.9796">23861 662 353 0,'0'0'161'0,"0"0"-98"16,0 0-52-16,0 0 5 16,0 0-10-16,0 0-6 15,-5 0 0-15,3 8 1 16,-3 10 3-16,1 6 1 16,0 3 11-16,-3 4 5 15,3-3-13-15,4-2-4 16,0-2 1-16,0-2-1 0,11-4 0 15,9-6-4-15,4-4 8 16,7-4-5-16,8-4 0 16,3 0 3-16,5 0-1 15,-5-8-5-15,-9-8 3 16,-10 4-7-16,-17 0-23 16,-6 3-231-16</inkml:trace>
  <inkml:trace contextRef="#ctx0" brushRef="#br0" timeOffset="283706.1366">7117 6231 289 0,'0'0'20'0,"0"0"7"15,0 0 9-15,0 0-10 16,0 0 29-16,0 0 12 15,0 0-35-15,0 0-19 16,-83-51 4-16,79 47-12 16,-1 2 17-16,-1 2-14 15,-1-2 0-15,-2 0 8 0,0 2-7 16,-2-2-8-16,-3 2 13 16,2 0-8-16,-5 0 2 15,2 0 0-15,-1 0 1 16,-1 0 12-16,1 0-14 15,-3 6-1-15,0 2 4 16,1 2-9-16,-1 0 13 16,3 0-13-16,-2-2 0 15,2 0 17-15,5 2 1 16,-5-2-13-16,3 2 2 16,-1 3-5-16,2-4-2 15,1 4 4-15,-5 1-5 16,1-1 0-16,-2 7 1 0,-3 2-1 15,1 0 0 1,0 2 0-16,7-3 0 0,0-3 4 16,7-2 2-16,1-4-6 15,2 2 1-15,2 0-1 16,0 0 0-16,0 0 0 16,0 4 1-16,0 5-1 15,0 2 0-15,4 3 1 16,-2 0 2-16,3-2-2 15,-1 0-1-15,6-2 0 16,-2-1 1-16,3-2 2 16,1-3-3-16,-1 3 4 15,3-2 3-15,1-1-6 16,1 0 3-16,-1 6 2 0,3-1-2 16,1 1 4-16,0-4-6 15,3-4 1-15,0-2 1 16,5-1-3-16,-1 0 2 15,6 0 0-15,-1 0-3 16,-4-1 2-16,2-6 3 16,-2-2-5-16,0-3 2 15,2-1-1-15,0 0 3 16,-4 0 0-16,5 0-4 16,-1 0 1-16,-3 0 3 15,1-11-3-15,2 1-1 16,-1-6 4-16,0-2-3 15,-1-2 1-15,-3-2 0 0,-2 0 0 16,1 0-1 0,-6 1 2-16,-1-2-1 0,-3 3-2 15,1 2 1-15,-1-2-1 16,-1 2 2-16,-4 0-2 16,1 0 0-16,1-1 2 15,-6 1 1-15,2 0-3 16,-3 0 1-16,-3-2-1 15,0 3 2-15,0-4-1 16,0 1-1-16,0-4 3 16,0-2-3-16,-3-2 0 15,-1 2 0-15,-2 0 0 16,-4 2 0-16,-1 6 5 0,-1-1-5 16,2 3 2-16,-1 1-2 15,-1-3 0-15,4 1 0 16,-5-2 1-16,-1-2-2 15,-6 1 2-15,0-2-1 16,-7 0 1-16,0 1 5 16,-2 2-6-16,-2 3 0 15,4 2 0-15,3 6 0 16,4 1 1-16,2 0 1 16,-2 1-1-16,2 0-1 15,-5 2 0-15,4 2 0 16,-6 0 0-16,-1 2 0 0,-1 0 2 15,-5 0 2 1,-1 2-4-16,0 12 0 0,-1 0-4 16,1 2 4-16,4 0 0 15,9 0-2-15,5 0 2 16,8-2-10-16,7 5-51 16,0-6-56-16,7-5-71 15,15-5-175-15</inkml:trace>
  <inkml:trace contextRef="#ctx0" brushRef="#br0" timeOffset="285839.2911">9340 6164 635 0,'0'0'6'15,"0"0"-5"-15,0 0 1 16,0 0 13-16,0 0 36 16,0 0-16-16,-96-82 3 15,76 74-11-15,-1 2-13 16,-9-1-10-16,-3 2 18 16,-3 0 0-16,-2 4-2 15,-4-2-12-15,0-1 1 16,-5 4 8-16,-3-4-7 15,2 3 0-15,1 1-10 16,0-3 6-16,4 3 3 16,6 0-4-16,1 0-2 0,3 0-3 15,2 0 2-15,-3 3 1 16,-1 9 0-16,-4 2 2 16,0 1-3-16,-3-1-2 15,1 5 3-15,1-3 1 16,-2 2-3-16,-3 0-1 15,3 0-2-15,-2 2 2 16,1-2 2-16,1 4 1 16,6-1-3-16,3-4 0 15,2 5 0-15,4-4-1 0,2-1 1 16,1 2 0-16,1-2 2 16,1 2-2-16,0 2 0 15,-5 3-1-15,-2 2 1 16,0 1 0-16,-2 2 0 15,2-1 0-15,2 2 0 16,2-2 0-16,6-4 0 16,3 2-1-16,2-4 2 15,8 3-2-15,2-2 2 16,4 3-2-16,0 5 0 16,0 1 1-16,0 0-1 15,0 4 1-15,0 0 0 16,0-4 0-16,0 0 0 15,2-8 0-15,5-6 1 16,1 0-1-16,3 4-3 0,3-2 2 16,3 5 1-16,4 1 0 15,3-1-2-15,3 1 2 16,4-1 0-16,3-3 0 16,3-2 0-16,-1-3 0 15,3-2-3-15,-6-7 3 16,0-2-1-16,-2 0 1 15,3 0 0-15,-1-2 0 16,0 0 0-16,1 0 0 16,3 0 0-16,2-4 0 15,3 0 0-15,0 0 0 16,-1 0 0-16,-1-6 0 0,-1 0 1 16,1-3 0-16,1 6-1 15,-1-5-1-15,-3 2 1 16,4-2 0-16,-5-3 0 15,-1 2 0-15,1-1 0 16,-1-4 1-16,6-2-1 16,3 0 0-16,3-4 0 15,2 2 1-15,-2-4-1 16,-1 1 0-16,-6 2-2 16,1-2 2-16,-3-2 0 15,-1 2 0-15,-1-1-1 16,0-3 1-16,2 0 0 15,-1-1 0-15,-1-4 0 0,-3 4 0 16,-1 4 0-16,-8 1 0 16,-1 3-1-16,-4-1 1 15,2-1 1-15,-3-5-1 16,-3-1-1-16,-1 0 0 16,-1-4 2-16,-2 1-1 15,0-3 0-15,-2-5 0 16,-1 3 0-16,0 0-3 15,-4 2 1-15,-4 4-1 16,0 0 3-16,0-1-1 16,0 2 1-16,-2-4-2 15,-8-1 1-15,0-4-1 0,-1 0 2 16,-5-2-5-16,1-2-1 16,-3-2-5-16,-3 2-3 15,0 1-3-15,-4 10 11 16,0 9 6-16,-2 4 1 15,0 7-1-15,-2 2 1 16,4 3 6-16,-4 1 0 16,2 1-1-16,2 2-6 15,0 0 0-15,3 0 0 16,0 0-1-16,2 0 1 16,2 5-17-16,0 8-59 15,4-1-50-15,1 1-63 16</inkml:trace>
  <inkml:trace contextRef="#ctx0" brushRef="#br0" timeOffset="293517.0011">23743 978 363 0,'0'0'85'0,"0"0"-21"16,0 0-40-16,0 0 26 0,0 0-16 16,0 0 1-16,0 0-20 15,0-13 19-15,-2 9 6 16,-3-2-30-16,-2-1-1 16,0 3 5-16,-3-2-7 15,-2 0-2-15,-3 2 7 16,-1-4-8-16,1 1 5 15,-4 2 8-15,0-1-3 16,-4-2-2-16,-1 2 4 16,-3-2-8-16,-7 2-7 15,-5 0 3-15,-9 0 4 16,-10 2-5-16,-6 2-3 0,-5 1-1 16,0 1 1-16,2 0 0 15,7 0-2-15,-2 0 2 16,2 0 0-16,2 0-1 15,2 0 1-15,5 9 0 16,8-1 0-16,1 4 0 16,-3 4 0-16,-1 4 0 15,-8 6 0-15,0 4 0 16,2 2 3-16,0-2-6 16,9 1 7-16,8-3-9 15,3-1 5-15,11 0 0 16,3 1 2-16,-1 0-2 15,6 2-1-15,-5 2 1 0,1 2 0 16,-3 0 0-16,2 0 0 16,4-2 0-16,8 0 0 15,4-4 0-15,2 1-5 16,0-4 1-16,17 1 4 16,8-3 2-16,2-1 0 15,2 0 3-15,2-2-5 16,4 2 3-16,1-4-3 15,9 3 2-15,-1-6 0 16,8 2-1-16,-1-4 3 16,0-3-3-16,2 3 0 15,3-3 0-15,0-5 0 16,-1 1-1-16,1-2-1 16,-4 0 0-16,-6-1 1 0,1 0 1 15,-3-3-1-15,-1 3 0 16,1-3-1-16,-1 0 3 15,-1 0-2-15,2 0 0 16,-1 0 0-16,1 0 2 16,4 0-1-16,0-3 4 15,2-3-5-15,1-2 0 16,0-2-5-16,-2-1 8 16,0-4-3-16,-11 4 0 15,-2-5 1-15,-5 1-1 16,-4-3 1-16,0-4-2 15,2-4 1-15,-3-4 0 16,-2-2-1-16,-3-3 1 0,-4-2-3 16,-5-3-2-16,-4-2 4 15,-3-3 1-15,-5 3 0 16,0 2 0-16,0 2 2 16,0 6-1-16,-7 3 1 15,-6 10 3-15,-3 5-2 16,1 6-3-16,-5 4-2 15,-5 4-3-15,-4 0-15 16,-4 0-63-16,-1 6-60 16,-1 1-139-16</inkml:trace>
  <inkml:trace contextRef="#ctx0" brushRef="#br0" timeOffset="296045.3307">14320 4321 673 0,'0'0'15'16,"0"0"-10"-16,0 0-5 16,0 0 0-16,0 0 2 15,-18 126 4-15,18-90 0 16,0-1-5-16,0-10 2 16,0-4 3-16,0-10 0 15,0-4 1-15,-2-6-4 16,2-1 10-16,0 0 27 15,0 0 11-15,-2 0-4 16,2 0 4-16,0 0-8 0,0 0-13 16,0 0-13-16,0-5-14 15,0-13-2-15,2-3-2 16,6-3 1-16,2 1-2 16,3-6 1-16,1 3 0 15,1 0-7-15,1 2-1 16,-1 6 8-16,6 8-4 15,-2 8-1-15,4 2-3 16,-3 2-3-16,-3 26-4 16,-1 10 7-16,-3 4 2 15,-3 2 0-15,-2-5 7 16,-1-10-3-16,-3-6 8 16,-4-7-5-16,2-6 1 0,-2-6 0 15,0-2-1-15,0-2 1 16,0 0 7-16,0 0 23 15,0 0 18-15,0-13-29 16,0-10-20-16,0-9-1 16,8-2 0-16,7 0-7 15,10 6 1-15,2 5 4 16,-3 10 2-16,0 4 0 16,-4 9 0-16,-1 0 0 15,0 10-5-15,-1 16 1 16,-3 5 1-16,-3-2 3 15,-3 0 2-15,-5-4-1 0,-2-2 0 16,-2-3 0-16,0-2 1 16,0-2-2-16,0-4-40 15,0-8-160-15,0-4-566 16</inkml:trace>
  <inkml:trace contextRef="#ctx0" brushRef="#br0" timeOffset="296586.0829">15236 4437 658 0,'0'0'86'16,"0"0"4"-16,0 0-33 15,0 0 30-15,0 0-18 16,0 0-57-16,-138-58 1 16,100 61-4-16,2 18-9 15,3 6 0-15,8 0 1 16,11 4 2-16,12-5-3 15,2-5-1-15,0 0-1 16,23-5 2-16,6-9 0 0,2-4 1 16,2-3-1-16,1 0 1 15,-3-10 0-15,-6-6 2 16,-10-1-2-16,-6 3 1 16,-4 4 1-16,-5 2-2 15,0 3 4-15,0 1-4 16,0-1 3-16,0 5-3 15,0 0-1-15,0 0-1 16,0 0-8-16,0 0 1 16,8 10 8-16,8 5-2 15,-1-1 2-15,2-3-1 16,-2 2-12-16,-1-3-22 0,-2-1-56 16,-1-2-16-16,1-4-38 15,-5-3-117-15</inkml:trace>
  <inkml:trace contextRef="#ctx0" brushRef="#br0" timeOffset="296961.1556">15388 4355 639 0,'0'0'45'15,"0"0"-41"-15,0 0 1 0,21 104 35 16,-7-65-5-16,1-3-5 16,-3-4-18-16,-3-10-3 15,-3-8-6-15,-6-8 4 16,0-4 1-16,0-2 21 16,0 0 38-16,0 0 18 15,0 0-19-15,0-10-34 16,0-12-30-16,0-4-2 15,0-5 0-15,0 3-3 16,0 2-7-16,5 2 0 16,19 6 4-16,5 2 1 15,9 2 0-15,-3 6 0 16,1 3 5-16,-5 5-15 0,-2 0-57 16,-6 0-61-1,-7 0-24-15,-10 0-219 0</inkml:trace>
  <inkml:trace contextRef="#ctx0" brushRef="#br0" timeOffset="297231.4204">15839 4123 313 0,'0'0'393'0,"0"0"-330"15,0 0-37 1,0 0-25-16,0 0 1 0,0 0 0 16,-17 104 8-16,12-52 1 15,5-2-3-15,0-6-1 16,0-3-1-16,0-8-5 16,0-3-1-16,5-5 0 15,2-6 0-15,-3-5-58 16,2-10-117-16,-1-4-329 15</inkml:trace>
  <inkml:trace contextRef="#ctx0" brushRef="#br0" timeOffset="297492.7484">16036 4217 18 0,'0'0'688'15,"0"0"-648"-15,0 0-11 16,0 0 8-16,0 0 14 16,-120 40-28-16,101-12-2 15,13 2-11-15,6-2-7 16,0 0-1-16,17-8 8 16,22-2 1-16,7-8-9 15,12-8 7-15,5-2-5 16,-1 0 2-16,-2-16-4 15,-13-6-2-15,-13 0-175 0</inkml:trace>
  <inkml:trace contextRef="#ctx0" brushRef="#br0" timeOffset="298911.0017">15563 3374 526 0,'0'0'5'16,"0"0"31"-16,0 0 1 16,0 0 31-16,0 0-22 15,0 0-31-15,-46-3 2 16,38 3-15-16,0 0 0 0,-7 3 6 16,-4 10 18-1,4 1-13-15,-1-1 3 0,3 2-6 16,4-3-6-16,2 0-2 15,1 1 2-15,1 4-3 16,3 1-1-16,2 2 1 16,0 2 0-16,0-2-1 15,13-1 2-15,1-6-2 16,-3-1 1-16,2-4 1 16,1-4 3-16,-1 0-4 15,3-4 3-15,1 0-3 16,1 0 3-16,-3 0-3 15,-1 0 3-15,1 0-4 0,-1 0 3 16,1-6 1-16,-1-4-3 16,-1 2-1-16,-1-4 2 15,-3 3 7-15,-3-4-5 16,-2 1 4-16,1-4-3 16,-3 2 2-16,0-4-5 15,-2 2 3-15,0-2 0 16,0 4-4-16,0 0 0 15,0 1 6-15,0 4-7 16,0 2-2-16,0 2 2 16,0 1 6-16,0 0 4 15,0 1-4-15,0 2 16 16,-6-1-9-16,-3-2-5 16,-2-2-4-16,-3-1 4 0,1 3-2 15,-3 1 3-15,1 1-1 16,-1 2-6-16,1 0 4 15,1 0-6-15,-1 12 0 16,-1 10-1-16,5 4-4 16,7 2-71-16,4-6-137 15,0-6-511-15</inkml:trace>
  <inkml:trace contextRef="#ctx0" brushRef="#br0" timeOffset="303950.9307">370 6889 663 0,'0'0'39'16,"0"0"-31"-16,0 0 0 16,0 0 74-16,0 0-29 15,0 0-29-15,0 0-24 16,-20 4-6-16,20 35 6 16,0 7 7-16,0 4-2 15,0-1 4-15,0-9-2 16,0-4 0-16,2-8 0 15,2-6-3-15,-4-10-4 16,0-2 1-16,3-8-1 16,-3 0 1-16,3-2 11 0,-3 0 15 15,2 0 28-15,-2-7-18 16,0-10-26-16,0-7-6 16,0-4-3-16,0-1-2 15,6-3-1-15,1 1 0 16,1 2-8-16,4 5 5 15,-3 5-5-15,-1 8 4 16,2 5-4-16,-1 4 9 16,1 2-8-16,4 0 1 15,4 14-1-15,2 10 8 16,5 3 1-16,-4-3-1 16,4-1-1-16,-7 0 1 15,-3-8-3-15,-3-3 5 0,-5-3-6 16,-3-5 7-16,-4-3-4 15,0-1 1-15,0 0 0 16,2 0 1-16,-2 0 1 16,2 0 4-16,5-11-3 15,4-15-3-15,4-6 0 16,4 1-1-16,-4 7 1 16,-3 8-1-16,-4 9 1 15,-3 1-1-15,-3 6 1 16,2 0-9-16,-1 6 8 15,8 15 0-15,-5 5-6 16,1 1 3-16,-1 0 4 0,4-3 0 16,1 1 0-16,3-4 0 15,-1-1 1-15,0-1-1 16,0-3-23-16,3-3-68 16,-3-2-57-16,-4-7-115 15</inkml:trace>
  <inkml:trace contextRef="#ctx0" brushRef="#br0" timeOffset="304392.5279">1127 6954 548 0,'0'0'45'0,"0"0"19"15,0 0 12-15,0 0-1 16,-121-12-13-16,88 38-38 16,8 8-13-16,4 2-3 15,8 0 4-15,13-4-10 16,0-3-2-16,2-7 0 16,22-6 2-16,5-8-2 15,8-8 0-15,-2 0 2 16,-2-8-2-16,-4-12 8 15,-7-5-6-15,-8 0 0 0,-5 4 3 16,-7 3-3-16,-2 10 2 16,0 4 3-16,0 4 12 15,0 0-18-15,2 0-1 16,2 0-7-16,8 15 4 16,1 4 3-16,5 0 0 15,-1-6 0-15,6 1 0 16,-3-4-1-16,-2-2-5 15,2-1-43-15,-5-4-55 16,-1-3 11-16,-5 0-74 16,-3 0-381-16</inkml:trace>
  <inkml:trace contextRef="#ctx0" brushRef="#br0" timeOffset="304919.1148">1343 6918 567 0,'0'0'26'16,"0"0"-26"-16,0 0 32 16,29 126 17-16,-8-84 1 15,-1-4-29-15,0-2-4 16,-7-7-16-16,-4-5 3 16,-7-10 4-16,-2-6-2 15,0-5 9-15,0-3 44 16,0 0 25-16,0 0-53 15,-8-11-8-15,3-11-11 16,3-9-11-16,2-6 0 0,0-4-1 16,4 1-2-16,16 2-11 15,7 4 12-15,4 2-7 16,2 4 4-16,2 3-3 16,-7 4 2-16,1-1 1 15,-3-2-8-15,-5 2-9 16,-10-1-1-16,-9 3 10 15,-2 3 6-15,0 1 6 16,-20 6-1-16,4-1 1 16,1 3 5-16,6 2 3 15,4 4 14-15,3 2-3 16,2 0-19-16,0 8-1 16,0 25-4-16,0 16 5 0,0 7-1 15,0 5 3 1,0-4-2-16,0-4 1 0,0-7-1 15,7-7-1-15,-5-10 1 16,3-4 1-16,2-8-1 16,-1-5-4-16,7-5-58 15,3-6-51-15,0-1-87 16</inkml:trace>
  <inkml:trace contextRef="#ctx0" brushRef="#br0" timeOffset="305173.8911">1894 6916 615 0,'0'0'34'16,"0"0"-11"-16,0 0-3 16,0 0 29-16,0 0 1 15,0 0-29-15,-109 122-7 16,109-99-12-16,8-2 6 15,24-4-2-15,3-10-4 16,8-3 2-16,1-4-2 16,-2 0 2-16,-1-7-4 15,-7-6-18-15,-10 3-106 16,-13 4-219-16</inkml:trace>
  <inkml:trace contextRef="#ctx0" brushRef="#br0" timeOffset="331328.4927">3167 7120 729 0,'0'0'0'15,"0"0"0"-15,0 0 1 0,0 0 0 16,0 0 2 0,0 0 21-16,0 0-3 0,0 0-14 15,0 0 15-15,-21-21 12 16,21 21 10-16,0 0 8 15,0 0-37-15,0 0-10 16,0 0-3-16,0 0-2 16,0 0-3-16,13 0 3 15,18 0 1-15,21 0 1 16,22 0-2-16,28 0 1 16,19 0-1-16,16 0 0 15,6 0 2-15,-1-3-4 16,-3 2-26-16,-10-4-51 15,-19 1 12-15,-15 0 6 0,-15-4-10 16,-4-2 12-16,-5-2 8 16,3-5 40-1,2-2 2-15,2-1 4 0,2 0 0 16,-4 5 3-16,-9 4-25 16,-14 5-94-16,-19 6-38 15</inkml:trace>
  <inkml:trace contextRef="#ctx0" brushRef="#br0" timeOffset="331954.6254">3443 7090 712 0,'0'0'7'16,"0"0"-3"-16,0 0 4 15,0 0 37-15,0 0 1 16,0 0-3-16,-60 0-30 16,60 0-13-16,2 0-3 15,25 0 3-15,28 0 0 0,25 0 8 16,32 0 5 0,28 2-2-16,22 2-9 15,15-1 4-15,7-2-6 0,-3-1 0 16,-19 0-7-16,-25 0-59 15,-35-5 4-15,-33-6 22 16,-28 4 30-16,-24 0 7 16,-11-2 3-16,-6-2 42 15,0-1 34-15,0-2-49 16,-4 6-17-16,-2 2-10 16,1 6-4-16,5 0-72 15,0 0-257-15</inkml:trace>
  <inkml:trace contextRef="#ctx0" brushRef="#br0" timeOffset="335850.675">24248 453 378 0,'0'0'48'0,"0"0"11"0,0 0-30 15,0 0 12 1,0 0 11-16,0 0 23 0,0 0-10 16,-2-54-35-16,2 52 6 15,-2-1-16-15,0 2-3 16,2-1 74-16,0 0-76 16,-3 0-12-16,3 2 31 15,-2 0 1-15,-2 0-31 16,-2 0-2-16,-13 12-2 15,-8 18-2-15,-6 6 0 16,0 2 2-16,2 2 0 16,2-4 0-16,-3 8 0 15,1-1 0-15,4-7 0 16,3-3-27-16,6-12-39 16,4-6 29-16,8 1-10 0,2-5-9 15,2 1-31-15,2-5-43 16,0 0-138-16</inkml:trace>
  <inkml:trace contextRef="#ctx0" brushRef="#br0" timeOffset="336292.0023">23926 525 514 0,'0'0'17'0,"0"0"-9"16,0 0 12-16,0 0 58 15,0 105-26-15,0-64 0 16,0 1-36-16,0-7-9 16,0-13-2-16,0-4 3 15,0-6-6-15,0-6-1 16,0-2 0-16,0-1-1 0,0 0 6 16,6-2-1-16,9-1 3 15,8 0-4-15,6 0 0 16,6-1-1-16,4-7 0 15,3 0-1-15,0 0 3 16,-7 0-4-16,-4 2-1 16,-8-1 0-16,-9 4-8 15,-12 1-66-15,-2 2-210 16</inkml:trace>
  <inkml:trace contextRef="#ctx0" brushRef="#br0" timeOffset="338100.1149">23725 1020 452 0,'0'0'42'0,"0"0"34"15,0 0 10-15,0 0-48 16,0 0 16-16,0 0-37 16,0-52 10-16,0 46-8 15,0 2-2-15,0-2 17 16,-9 0 2-16,-2-2-13 15,-1 0-15-15,-1 2 4 16,-3-1 8-16,1 2-2 16,-5-1-2-16,-1 2 1 15,2-2-10-15,-4 1 2 16,3 1-2-16,1-3-1 0,-3 3 1 16,1 0 3-1,-3 0-10-15,-3 2 1 0,-8 0-1 16,-2 2 0-16,-1 0 5 15,5-2-4-15,2 2-1 16,2 0-1-16,0-2 1 16,0 2 0-16,2 0 0 15,3-2 2-15,2 2-1 16,-3-2 4-16,0 2-3 16,-2 0-2-16,2 0 4 15,0 0-4-15,0 0 0 16,7 0-2-16,-1 0 0 15,2 0 2-15,0 4 0 16,-3 2 0-16,-3 0 1 0,-4 3-1 16,1 1 1-16,-7-1-2 15,4 3 2-15,-5-1-2 16,3 4 1-16,-1-4-1 16,9 2 1-16,4-3 0 15,7 1-1-15,4-1 1 16,2-2-2-16,-1-3 2 15,1 1 0-15,-4 5 2 16,-3 3-2-16,-5 4 0 16,-2-3-1-16,2-1 1 15,1 5 0-15,3-1-1 0,-1 6 1 16,-1-2 1-16,5-4-1 16,5-2-1-16,3-4-2 15,0 1 2-15,3 3-5 16,-2 3 6-16,-2 1 4 15,0 0-4-15,-1-2-3 16,1-2 3-16,2 0 0 16,0 0 0-16,-1 2 5 15,3-4-5-15,-2 4 0 16,2 0-3-16,-3 0 3 16,1 0 0-16,2-1 0 15,0-2 3-15,0 2-3 16,0 1 1-16,10-1-1 15,0 0-6-15,1 2 6 0,3 0 5 16,-1 3-5-16,-1 1-5 16,1-4-2-16,3-1 4 15,-1-2 1-15,3-1 2 16,2-5-11-16,2-3-7 16,5-1 17-16,0-1 1 15,2-1-4-15,0 0 3 16,0-2-1-16,-3-1-1 15,3-1 0-15,2 0-3 16,0 0-10-16,4 0 9 16,0 0-13-16,-2 0 4 15,3 0 3-15,-3 0 1 16,3-1 4-16,-1-5-2 16,1-1 9-16,-2 1-11 15,-6 0 1-15,-1 3 6 0,0-1 4 16,0-1 1-16,-2 1 0 15,6-2 0-15,-2 0-1 16,2-2 1-16,-2 0 0 16,0 1 0-16,0 0 0 15,-8 1 0-15,4 0-2 16,-5 0 5-16,0 1-7 16,-1-2 4-16,5 1 0 15,-7 0 0-15,3 0 0 16,1 0 0-16,-6-1 0 15,3 0 0-15,-3 1 1 0,1-2-1 16,-5 3 2-16,5-5-1 16,-1 3-1-16,-1-1 0 15,1 2 0-15,-6-2 0 16,3-1 0-16,-4 4 0 16,-1-3 0-16,0-1 0 15,2-1 0-15,-3 1 0 16,3-4 0-16,3-2 2 15,-4-1-1-15,3-3-1 16,-1 1 0-16,-2 0 1 16,-1 2-3-16,-3 0 3 15,1-2-2-15,-5 0 1 16,0 0 0-16,0 0 0 16,0-3-5-16,0 0-4 0,-9-1-38 15,-4 0-59-15,-6 3-9 16,3 2-59-16</inkml:trace>
  <inkml:trace contextRef="#ctx0" brushRef="#br0" timeOffset="342990.004">15742 3356 228 0,'0'0'74'0,"0"0"-30"16,0 0 8-1,0 0-4-15,0 0 24 0,0 0 26 16,0 0-58-16,0-28 8 15,0 27-16-15,0 1-10 16,0 0-13-16,0-3 5 16,0 3-4-16,-5-1-5 15,1-2 5-15,-4 3-4 16,2 0-5-16,-3 0 2 16,1 0 6-16,-4 0 0 15,1 0 0-15,0 0-7 16,-3 0-1-16,2 0 4 0,0 0-4 15,-1 0-1-15,4 7 1 16,-3-1 1-16,4 2-1 16,-1-3 0-16,0 4 5 15,-2-4-5-15,4 1-1 16,-1 1 0-16,0-2 2 16,2 2-3-16,-1 0 1 15,1 4 0-15,-4-3 0 16,4 2 1-16,1-4 2 15,1 1-4-15,0 0 2 16,2 1-1-16,2-2 0 16,-3 2 1-16,3 2-1 15,0 0 3-15,0 0-3 0,0-2 0 16,0 2 0 0,0-2 4-16,0 0-3 0,9 2 0 15,0 2-1-15,3 2 0 16,-2 1 1-16,1-2 0 15,1-1-1-15,1 0 2 16,-2-4-2-16,0 2 0 16,2-2 1-16,-1 1-4 15,1-2 4-15,0-2-1 16,1-4 8-16,-1-1-7 16,3 0-1-16,-3 0 0 15,1 0 2-15,-3 0 2 16,-3 0-3-16,2-4-1 15,-2-2 4-15,1 0-4 0,3-4 0 16,-1 0 0 0,-3 0 6-16,0 0-6 0,2 2-3 15,-5 2 3-15,-1-2 3 16,0 2-2-16,-1 0-1 16,-1-4 2-16,3 0 9 15,-5-4 0-15,0-4-5 16,0 0 0-16,0-2 5 15,0 0 5-15,0-2-8 16,-3 2-3-16,-1 2-1 16,-3 0 0-16,-2 6 6 15,5-2 5-15,-3 4-6 16,0 2-5-16,-1 0 2 0,-1 3-3 16,-1 4-1-1,2-2-2-15,-3 3-1 0,-3 0-42 16,-1 3-45-16,-1 11 4 15,-1-5-169-15</inkml:trace>
  <inkml:trace contextRef="#ctx0" brushRef="#br0" timeOffset="359189.907">20566 6284 638 0,'0'0'5'0,"0"0"1"0,0 0 4 15,0 0 67-15,0 0-42 16,0 0-12-16,0 0-6 15,-2-2-10-15,2 0-4 16,0 0 6-16,0-2 21 16,0 0 8-16,0 1-8 15,0-4-6-15,0-1 1 16,0 0-18-16,0-4 11 16,0 0-17-16,0-4 0 15,0-2 0-15,-4-1 0 0,0-8 8 16,-2 1-6-1,-1-5-2-15,1-1-1 0,-4 5 0 16,4-4 5-16,-1 4-4 16,1 0 1-16,-3 3 6 15,6 0-3-15,-1 2-2 16,1 3-1-16,3-2 3 16,0 5-5-16,0 0 1 15,0 2-1-15,0 0 0 16,0 2 1-16,0 0-1 15,0 0 0-15,0 0 2 16,0 0-2-16,0 0 0 16,0 1 0-16,7 2 1 15,0 2-2-15,0 4 1 16,-3-1 0-16,0 1-1 0,3 2 1 16,3-4-1-1,7 1 2-15,5 4-2 0,7-1-3 16,7 1 3-1,4 0 2-15,3 0-2 0,7 0 2 16,2 0-2-16,8 0 0 16,2 0 1-16,3 5 0 15,4 0 0-15,-5-1-1 16,4-3 2-16,1 2 1 16,2-3-2-16,9 0 0 15,-2 0-1-15,4 0 0 16,-8 0 1-16,-5 0-1 0,-4 2 1 15,-7 4-11 1,-1-2 1-16,3-1-2 0,0 0-4 16,3-3 12-16,-1 0-4 15,-2 0 5-15,5 0 1 16,-2 0 1-16,2 0 1 16,-3 0-1-16,-4 0 1 15,-5 4-2-15,-6 2 5 16,-3-4-6-16,-3 0 5 15,-3-2-4-15,-5 0 2 16,3 0 0-16,-3 0 0 16,0 0 0-16,1 0 2 15,-5 0 0-15,-2 0-2 16,-5 0-2-16,1 0 2 16,-4 0 0-16,-1 0-2 0,-3 0 2 15,-3 0 0-15,-5 0 2 16,-1 0-2-16,-2 0 2 15,-1-2-2-15,-3-2 4 16,0 0-2-16,0 4 7 16,0 0 5-16,0 0-5 15,0 0-7-15,0 0 0 16,0 0-2-16,0 0-2 16,0 0 0-16,0 4-2 15,0 16 3-15,-7 4 1 16,1 6 0-16,3 8 0 15,-1 2 0-15,-1 4 0 0,3 2 1 16,0 1-1-16,2-4 0 16,0 0 0-16,0-3 3 15,0-6-3-15,0-6 0 16,0-2 0-16,0-8 2 16,0-1-2-16,0-4 0 15,0-3 0-15,0-1 2 16,0-3-1-16,0-1-1 15,0-3 0-15,0 0 1 16,0 2 2-16,-5-2-1 16,-3 5 0-16,-6-2 1 15,-1-1-2-15,-4 2 0 16,2-2 7-16,-1-2-6 0,1 0 0 16,0-2 2-1,0 0 3-15,-1 0-7 0,-5 0 0 16,-1 0 1-16,-7 0 0 15,-3 0-1-15,-1 0 3 16,-3 0-3-16,-2 0 0 16,-3 0 0-16,-3 0 3 15,-3-2-2-15,-2 2-1 16,-3 0 0-16,1-2 0 16,-3 2 0-16,-2-1 0 15,3-2 0-15,-3 3 0 16,2 0 0-16,0 0 2 0,2 0-2 15,10 0 0-15,1 0-1 16,5 0 2-16,3 0-2 16,-1 0 2-16,1 0-2 15,-6 0 2-15,-1 0-1 16,-6 0 1-16,-8 0 0 16,-2-4-1-16,-7 2 0 15,7 1-1-15,5-6 0 16,8 3 1-16,7-2 0 15,7 0 2-15,7 2-1 16,3-1-1-16,1-5 8 16,1 5-6-16,0-1 2 15,-3-2-2-15,0 2-1 16,-2-2 1-16,-3 2 1 16,-4 0 1-16,-3 0-3 0,-3 0 8 15,-2-2 10-15,3 0-3 16,5 2-3-16,0 0-2 15,2 2-3-15,4 3-5 16,8 1-2-16,8 0 2 16,7-3-3-16,2 3-3 15,0 0-10-15,0 0-49 16,13 0-9-16,18-1-46 16,9-12-149-16</inkml:trace>
  <inkml:trace contextRef="#ctx0" brushRef="#br0" timeOffset="359753.4388">21414 5697 262 0,'0'0'216'16,"0"0"-113"-16,0 0-7 15,0 0-8-15,0 0-29 16,0 0 13-16,0 0-2 0,-9-16-35 15,9 16-24-15,0 0-8 16,-2 0-3-16,-4 16 1 16,-4 24-1-16,2 16 13 15,-1 8 6-15,2 6-9 16,2-4-3-16,1-5 1 16,2-9-7-16,2-8 0 15,-5-8-1-15,5-10 0 16,-4-4-1-16,4-10-2 15,0-4-54-15,0-8-98 16,0 0-90-16</inkml:trace>
  <inkml:trace contextRef="#ctx0" brushRef="#br0" timeOffset="360240.5649">22437 5606 565 0,'0'0'79'16,"0"0"-2"-16,0 0-54 15,0 0 25-15,0 0-15 16,0 0-14-16,0-18-6 15,0 18-10-15,0 8 2 16,0 24 9-16,-3 15 38 16,-3 11 7-16,-1 8-29 15,5 0-12-15,2 0-8 16,0-8-4-16,0-4-2 0,0-8-3 16,0-4-1-16,0-9 0 15,-2-8 0-15,-10-4-17 16,-1-6-63-16,-9-6-48 15,0-9-258-15</inkml:trace>
  <inkml:trace contextRef="#ctx0" brushRef="#br0" timeOffset="361124.2258">21576 5871 620 0,'0'0'137'16,"0"0"-56"-16,0 0-49 16,0 0-12-16,0 0-19 15,0 0 10-15,-8 64 16 16,3-32-5-16,3-2-5 0,2-2 1 15,-2-3-9-15,2-9-3 16,0-4-1-16,-2-4-4 16,2-6 1-16,0-2-1 15,0 0 6-15,0 0 2 16,-2 0 6-16,0-14-3 16,0-10-12-16,2-5 0 15,0-3-1-15,0 0 0 16,12 2-12-16,1 8-1 15,1 10 10-15,-1 6 1 16,6 6-2-16,-1 0-4 16,1 6 2-16,-5 10 6 15,-1 4-5-15,-4-2 1 16,-2 1 5-16,-3-8 0 0,-4-2-3 16,0-3 3-16,0-6 0 15,0 0 1-15,3 0 1 16,-3 0 3-16,4 0 1 15,5-3 5-15,2-15-11 16,7-3-3-16,2 0 3 16,-3 5-14-16,-3 8 2 15,-7 4-1-15,-3 4 5 16,0 0-1-16,1 0 7 16,0 14-2-16,-1 2 3 15,-2 3-2-15,3-3 1 16,-5 0 2-16,2-1-10 15,0-5-51-15,0 1-50 16,5-8-200-16</inkml:trace>
  <inkml:trace contextRef="#ctx0" brushRef="#br0" timeOffset="361511.3914">22043 5895 777 0,'0'0'4'15,"0"0"6"-15,0 0-9 0,0 0 1 16,0 0 0 0,0 0 2-16,-99 55-4 0,99-42 1 15,0-5-1-15,0-2 4 16,0-4-3-16,12-2 2 15,3 0-1-15,1 0 5 16,-3 0-4-16,-1-8-3 16,-6 3 0-16,-4 2 1 15,-2 1-1-15,0 2 4 16,0 0 0-16,0 0-3 16,3 0-1-16,3 9 2 15,3 3-2-15,0-2 1 0,4-3-1 16,3 0-1-16,-1-3-3 15,4-4-32-15,-6 0-128 16,-2 0-284-16</inkml:trace>
  <inkml:trace contextRef="#ctx0" brushRef="#br0" timeOffset="361609.8124">22043 5895 372 0</inkml:trace>
  <inkml:trace contextRef="#ctx0" brushRef="#br0" timeOffset="361770.63">22043 5895 372 0,'93'79'16'0,"-93"-58"30"0,0-1-13 0,0-6-17 0,0-4 6 0,0-6 22 15,0-4 21 1,0 0 33-16,0 0 12 0,0 0-41 16,0-14-39-16,0-1-19 15,0-6 5-15,0-2-16 16,11-2-7-16,10 1-34 15,2 4-30-15,2 5-2 16,-2 2-81-16,-1 5-1 16,-5 0-91-16</inkml:trace>
  <inkml:trace contextRef="#ctx0" brushRef="#br0" timeOffset="361959.1497">22297 5783 333 0,'0'0'139'16,"0"0"-41"-16,0 0-1 0,0 0-35 15,0 0-53-15,0 0-8 16,-36 46 5-16,34-18 9 16,2-2-4-16,0-2-3 15,0-2-7-15,0-6-1 16,0-2 0-16,0-3-1 16,0-6-23-16,0-3-85 15,2-2-134-15</inkml:trace>
  <inkml:trace contextRef="#ctx0" brushRef="#br0" timeOffset="362161.1539">22307 5905 469 0,'0'0'20'0,"0"0"35"16,0 0-13-16,0 0-10 15,0 0-7-15,0 0-5 16,69 72-13-16,-38-72-4 16,6 0-3-16,-8-11-4 15,-12-4-100-15</inkml:trace>
  <inkml:trace contextRef="#ctx0" brushRef="#br0" timeOffset="362828.7448">21019 6054 722 0,'0'0'22'16,"-93"102"36"-16,35-34-18 15,3 4 7-15,6-1 5 16,7-6-39-16,6-7 1 16,5-10-13-16,6-12 4 15,7-11-4-15,5-9 2 0,3-8-3 16,2-6-1 0,1 0-23-16,-3-2-87 0,-2 0-118 15</inkml:trace>
  <inkml:trace contextRef="#ctx0" brushRef="#br0" timeOffset="363202.096">20508 6521 666 0,'0'0'80'0,"0"0"-47"0,0 0-31 16,0 0-2-16,0 0 7 16,0 0 2-16,-12 104-6 15,12-82-2-15,0-4 1 16,0-4-2-16,0-4 1 16,0 0 3-16,0-2 0 15,0-2-3-15,0 0 2 16,2-1-3-16,6-2 2 15,-4 1-2-15,4-1 1 16,6-3-1-16,1 0 5 16,10 0 13-16,4 0 8 15,2-10-13-15,1-3-4 16,-6 1-8-16,-4 2 1 16,-2 0-2-16,-1-2-41 0,-6-1-134 15</inkml:trace>
  <inkml:trace contextRef="#ctx0" brushRef="#br0" timeOffset="363945.7488">22922 6060 693 0,'0'0'62'0,"0"0"14"16,0 0-30-16,0 0 29 15,0 0-8-15,0 0-46 0,-26-9-14 16,26 9-7-16,0 0 0 16,0 21 0-16,0 13 1 15,7 6 3-15,24 6 1 16,11 4 4-16,12 1-7 16,4 5 3-16,6 0-4 15,1-2-1-15,-5 0 1 16,-2-4 2-16,-11-7-3 15,-14-4-4-15,-8-7-9 16,-7-6-2-16,-10-7 4 16,1-3 7-16,0-7-1 15,-2 0-2-15,0-4-17 16,-1-2-43-16,1-3-24 0,-3 0-25 16,-2-3-391-1</inkml:trace>
  <inkml:trace contextRef="#ctx0" brushRef="#br0" timeOffset="364365.7375">23551 6441 465 0,'0'0'50'0,"0"0"21"0,0 0-43 15,0 0 13-15,0 0 8 16,0 0-24-16,-22 65-6 16,22-40-2-16,0 1 6 15,8-2-9-15,6 1 2 16,-1 0-10-16,-4-2-2 15,-2-2 1-15,-4 1-2 16,-1-1 0-16,-2-4-2 16,0-5 4-16,0-3 5 15,0-4 19-15,0-2 11 0,-12-3 5 16,-5 0-6-16,-9 0-21 16,-2 0-10-16,-10 0-3 15,-7 0 3-15,-11 0-7 16,-8 3-1-16,-9 5-26 15,-1 0-163-15</inkml:trace>
  <inkml:trace contextRef="#ctx0" brushRef="#br0" timeOffset="366450.1434">19313 6825 662 0,'0'0'40'16,"0"0"-10"-16,0 0-24 0,0 0-5 16,0 0-1-16,0 0 1 15,13 0 0-15,1 4-1 16,9 5 0-16,6-1 0 16,10 0 0-16,15-6 0 15,17-2 0-15,18 0 0 16,11 0 3-16,7 0-3 15,-2-6-2-15,-3-1 2 16,2 4 0-16,-4 1-1 16,2-2 2-16,3-1-2 15,-1 4 2-15,5-3 1 16,3-2-2-16,0 2 1 0,-4 1 0 16,-5 3 6-1,-9 0-6-15,-12 0 1 0,-8 0-2 16,-16 8 0-16,-14 1-16 15,-13-5-21-15,-10-2-2 16,-11 0-8-16,-3-2 47 16,-6 0 0-16,4 0 64 15,3 0 1-15,5-8-46 16,5-1-8-16,3 1-9 16,4 3 5-16,-4 1-5 15,-6-1-2-15,-6 4 1 16,-7 1-1-16,-2 0 3 15,0 0-2-15,0 0 7 16,0 0 6-16,0 0 11 0,0 0-8 16,0 0 7-16,0 0-1 15,0 0 4-15,0 0-12 16,0 0-8-16,-4 10-5 16,-8 9-2-16,2 7 0 15,3 5 0-15,-3 3 0 16,6 2-2-16,2 0 2 15,0 4 0-15,2 0 1 16,0 2-2-16,0 8 1 16,0 5 0-16,0 4 2 15,-2 8-2-15,-5 1 0 0,1 0 0 16,-2-6 2 0,8-5-2-16,0-7 0 0,0-10 0 15,0-10 0-15,0-6 3 16,0-10-2-16,0-4 1 15,0-6 0-15,0 0 1 16,0-2 4-16,-6-2-1 16,-7 0-3-16,-3 0 0 15,-4 0 1-15,-2-2-3 16,-7-6 3-16,-7-2-4 16,-2-4-1-16,-4-1 0 15,-5 2 2-15,-2 0-1 16,-5 0 0-16,-2 3 1 15,-6 4-2-15,-3 3 2 0,-8 0-2 16,-5 0 2-16,-6 3-1 16,-7 0 0-1,-5 0-3-15,-7 0-3 0,-2 0-1 16,-2 0 1-16,5 0 6 16,6 0-1-16,8 3 1 15,9 0-1-15,3-2 1 16,5 3 2-16,4 2-2 15,5-2-3-15,6 2 3 16,9-2 0-16,7 0 1 16,5 3 0-16,6-4-1 15,4-1 0-15,0 2 0 16,6-2 0-16,3 0-5 0,1 0 6 16,1-2-1-1,3 2 0-15,1-2 1 0,4 0 5 16,1 0 10-16,1 0-12 15,-2 0-4-15,1 0 0 16,-2 0 1-16,3 0 4 16,4 0 8-16,-3 0 12 15,3 0 7-15,0-14-19 16,0-14-12-16,0-12-1 16,7-11 1-16,7-7 0 15,-1-12 0-15,3-6-1 16,1-6 0-16,4-8-1 15,-1-7 1-15,-1-5-3 16,2 8-6-16,-6 22-5 16,-6 28 10-16,-6 21 2 0,-3 18 0 15,0 2-3-15,0 3-22 16,0 0-24-16,0 18-41 16,4 7 15-16,5-1-217 15</inkml:trace>
  <inkml:trace contextRef="#ctx0" brushRef="#br0" timeOffset="366945.0064">20024 6847 634 0,'0'0'48'15,"0"0"-21"-15,-21 142 16 16,6-53 17-16,-3 7-20 15,5 4-17-15,2-1-17 16,0-11-6-16,6-11 5 16,1-18-5-16,0-12 0 15,2-21 0-15,-1-12 0 16,3-12-21-16,0-2-15 0,3-16-82 16,9-18-536-16</inkml:trace>
  <inkml:trace contextRef="#ctx0" brushRef="#br0" timeOffset="367388.1615">20944 6819 220 0,'0'0'525'0,"0"0"-489"15,0 0-11-15,0 0-7 16,0 0 0-16,0 0-16 16,0 9 0-16,0 31-1 15,-2 16 27-15,-10 12 18 16,-3 10 6-16,2 1-20 16,1-7-7-16,4-4-13 0,1-6-9 15,3-8 2-15,-3-10-5 16,0-10 1-16,5-11-1 15,0-11-1-15,0-8-4 16,-1-4-108-16,-5 0-98 16</inkml:trace>
  <inkml:trace contextRef="#ctx0" brushRef="#br0" timeOffset="368235.7491">20229 6972 617 0,'0'0'55'16,"0"0"15"-16,0 0-45 15,0 0 1-15,0 0 20 16,-72 141-7-16,61-90 5 15,5-4-6-15,2-3-12 16,-1-8-8-16,2-10-17 16,3-8 7-16,-2-11-2 15,2-2-1-15,0-5-3 0,0 0 15 16,0 0 6-16,0-12 9 16,0-10-28-16,2-6-4 15,14 1-1-15,9 7-1 16,4 4 2-16,2 11-2 15,3 5-2-15,-1 0-2 16,-6 14 5-16,-10 10 0 16,-7 0-8-16,-8-2 7 15,-2-2-6-15,0-6 0 16,-19-2 8-16,-6-5 0 16,-3-4 2-16,-1-3-2 15,0 0 0-15,5 0-2 16,6-3-36-16,11-13-113 15,7-1-88-15</inkml:trace>
  <inkml:trace contextRef="#ctx0" brushRef="#br0" timeOffset="368530.7324">20427 7203 747 0,'0'0'9'16,"0"0"7"-16,0 0-7 16,0 0-1-16,0 0-2 0,0 0-1 15,118 88-3 1,-84-88-2-16,-7-8 3 0,-9-10 3 16,-12-2-1-16,-6 0-4 15,0 0 12-15,-16 1-3 16,-11 3-5-16,-6 10 18 15,-3 5-23-15,7 1-4 16,7 0-8-16,15 7-10 16,7 5-53-16,5-5-173 15</inkml:trace>
  <inkml:trace contextRef="#ctx0" brushRef="#br0" timeOffset="368819.2552">20652 7164 638 0,'0'0'0'0,"0"0"3"16,0 0 5-16,0 0-2 16,0 0-1-16,0 0 4 15,78 47-6-15,-55-47-2 16,-10-14 8-16,-3-2 21 15,-6-2 11-15,-4 0-18 16,0 1 27-16,-14 3-38 16,-11 6-2-16,-4 7-4 15,0 1-6-15,1 0-11 16,10 1-11-16,11 7-19 16,7-2-86-16,2-6-290 0</inkml:trace>
  <inkml:trace contextRef="#ctx0" brushRef="#br0" timeOffset="369031.2052">20861 6872 741 0,'0'0'5'0,"0"0"-5"15,0 0 0-15,0 0 14 16,-37 144 2-16,37-100-11 15,0-4-3-15,0-5 6 16,0-11-8-16,0-5-3 0,0-4-6 16,0-9-85-16,0-6-190 15</inkml:trace>
  <inkml:trace contextRef="#ctx0" brushRef="#br0" timeOffset="369247.6038">20851 7038 635 0,'0'0'57'0,"0"0"-5"16,0 0-38-16,0 0 9 0,-34 103-17 16,45-91-1-16,16-8 1 15,6-4-4-15,5 0 3 16,3 0-5-16,-1-11-3 15,-11 2-10-15,-12 0-102 16</inkml:trace>
  <inkml:trace contextRef="#ctx0" brushRef="#br0" timeOffset="369788.5872">19806 7511 817 0,'0'0'3'0,"-90"121"31"16,37-41-9-16,-2 11 28 16,-2-2 1-16,6 2-33 15,5-9-15-15,1-6-2 0,7-14-1 16,1-10 3-16,5-11 1 15,3-14-6 1,7-7-1-16,1-8-1 0,8-6-23 16,5-3-83-16,3-3-6 15,5 0-297-15</inkml:trace>
  <inkml:trace contextRef="#ctx0" brushRef="#br0" timeOffset="370756.5657">21247 7519 479 0,'0'0'109'0,"0"0"4"16,0 0-19-16,0 0-25 15,0 0 10-15,0 0-32 16,0-9-6-16,0 9-16 0,0 0-9 16,0 0-7-16,0 0-7 15,0 0-2-15,0 5-2 16,0 18 2-16,0 9 0 16,18 6 2-16,4 11-2 15,3 14 1-15,4 9 0 16,0 9-1-16,-2 7 0 15,2-2 1-15,0-4-1 16,-1-2 0-16,3-10-1 16,0-6 1-16,0-6 0 15,2-9 0-15,-10-7 2 16,-4-9-1-16,-9-12 2 0,-3-6-3 16,-2-8 0-1,-5-4 0-15,0-3 2 0,0 0 2 16,0 0-4-16,-2-3-18 15,-8-9-54-15,0-4-114 16,-4 0-282-16</inkml:trace>
  <inkml:trace contextRef="#ctx0" brushRef="#br0" timeOffset="372689.2968">18112 8657 756 0,'0'0'0'0,"0"0"0"16,0 0 0 0,0 0 0-16,0 0 6 0,0 0-1 15,-8-35 17-15,5 31-9 16,1 0-6-16,2 0 14 16,0 0-3-16,0 1 8 15,-3-3-2-15,1 5-9 16,2 0 10-16,0 1 5 15,0-3-28-15,18 3-2 16,30 0-1-16,25 0-2 16,31 0 3-16,25 0 0 15,18 0-2-15,9-6-2 0,-6-9-47 16,-7-6 19-16,-12 3 25 16,-13 0 7-16,-9 7 0 15,-8 0 0-15,-6 7 1 16,-5 4-1-16,-13 0 3 15,-10 5-3-15,-9 12 0 16,-7-2-2-16,-7 0 2 16,-5-5 0-16,-13-4 1 15,-8-1 4-15,-7-2-9 16,-1-3 7-16,-8 0-3 16,-2 0 3-16,0 0 20 15,0-8 26-15,0-8-32 16,0 0-6-16,-16 4 3 15,-2 3-6-15,-2 2 5 16,2 3-13-16,3 4-2 0,2 0 2 16,3 0-1-16,4 4-2 15,1 12 0-15,5 8 0 16,0 8 1-16,0 10-1 16,0 16 2-16,0 21 0 15,0 19 1-15,0 12 0 16,0 4 0-16,3-1 0 15,1-11 0-15,0-14 0 16,-3-15-1-16,-1-19 2 16,0-16 4-16,0-14-4 15,0-12-1-15,-1-7 6 16,-10-5-1-16,-7 0 1 0,-3 0 5 16,-4-9-3-1,-6-9-3-15,-5 2 0 0,-9 0-2 16,-3 4-1-16,-6 2-3 15,-4 2 1-15,-5 2 0 16,-1 1 0-16,-7 4-1 16,-7 1 1-16,-5 0 0 15,-1 0-3-15,-5 9 3 16,2 2 0-16,-3 1-2 16,3-2 2-16,0 4 0 15,0 0-1-15,3 0 0 16,1 2 1-16,6-2 0 15,5 0 0-15,7-2 0 0,14 0 2 16,7-4-4 0,10-2 3-16,10-3-1 0,6-3 2 15,5 3 1-15,4-3 5 16,-3 2-8-16,1 0-3 16,5-2 3-16,2 0-1 15,-1 0 1-15,3 0 4 16,2 0-3-16,0 0 2 15,0 0 7-15,0 0 4 16,0-10-6-16,0-10-7 16,0-6 0-16,0-8-1 15,0-10 0-15,0-8 1 16,7-8 0-16,6-11 2 0,7-9-6 16,-1-7 2-16,4-4 0 15,-3 0 0-15,-7 5 1 16,-5 12 0-16,-6 10 0 15,-2 16 0-15,0 11-1 16,0 16-2-16,0 13 3 16,0 4-1-16,0 4-9 15,0 0-45-15,0 12-70 16,6 8 72-16,12-1-69 16,0-5-277-16</inkml:trace>
  <inkml:trace contextRef="#ctx0" brushRef="#br0" timeOffset="373096.5835">18687 8703 162 0,'0'0'593'16,"0"0"-572"-16,0 0-18 15,-18 132 5-15,10-60 21 16,3 6-14-16,5 6-6 16,0 1-6-16,0-11-3 15,0-6 0-15,0-12 0 16,0-9 1-16,0-11-1 16,0-13-8-16,0-4-35 15,-5-11-29-15,3-7-90 16,2-1-74-16</inkml:trace>
  <inkml:trace contextRef="#ctx0" brushRef="#br0" timeOffset="373435.6354">19351 8573 681 0,'0'0'52'0,"0"0"-41"0,0 0-10 15,0 0 33-15,0 136 27 16,-4-56-21-16,-3 12-4 15,5 4-17-15,2-4-8 16,0-10-8-16,0-11 1 16,0-15-1-16,0-12-3 15,-2-10 0-15,-10-5 0 16,-7-11-85-16,-6-8-100 16</inkml:trace>
  <inkml:trace contextRef="#ctx0" brushRef="#br0" timeOffset="374257.9251">18970 9106 688 0,'0'0'13'16,"0"0"19"-16,0 0-18 16,0 0-9-16,0 0 20 15,-127-35-4-15,98 54-18 16,0 5 6-16,9 4 8 0,7-2 1 16,11 2-9-1,2 0-4-15,2-6-3 0,23-3 0 16,-2-6 0-16,4-9-1 15,0-4 1-15,0 0 2 16,2-14 3-16,0-12 4 16,2-8 6-16,-4-6 5 15,-8-5-4-15,-2 0-11 16,-9-4-4-16,-6-1-3 16,-2 4-1-16,0 6-19 15,-6 6-5-15,-7 14 14 16,1 8 11-16,6 6-2 15,1 6 2-15,5 0 0 16,0 0-1-16,0 14-6 16,0 16 7-16,0 6 7 0,5 6 2 15,5 2-8-15,7-2 10 16,-2-3-8-16,1-7-3 16,-1-9 3-16,1-4-1 15,-1-10-1-15,1-5 1 16,-3-4 4-16,3 0-3 15,-1-4-2-15,3-18 7 16,1-7-8-16,2-6 1 16,-2-2-1-16,-2-6-2 15,-3 5-19-15,-8 6-15 16,-4 7 7-16,-2 8 25 16,0 7 4-16,0 6 0 0,-6 4 1 15,-7 0 3-15,3 2 0 16,4 20-3-16,4 4 5 15,2 6 0-15,0 4 15 16,17 0-9-16,10 1-5 16,0-4 0-16,0-6-2 15,-7-4 2-15,-9-5-4 16,-7-5 2-16,-4 1 0 16,0-4 2-16,-11-2 0 15,-11 0-2-15,-3-4-4 16,1-4 0-16,0 0-1 15,5 0-32-15,5 0-57 16,14 0-71-16,0 0-475 0</inkml:trace>
  <inkml:trace contextRef="#ctx0" brushRef="#br0" timeOffset="374597.3038">19872 8773 835 0,'0'0'5'0,"0"0"43"16,0 0-11-16,-145 58-3 15,97-4-6-15,8 12-2 16,3 9-18-16,2 0-7 16,4 0-1-16,-5-9 0 15,-1-4-45-15,-3-10-102 16,-3-12-285-16</inkml:trace>
  <inkml:trace contextRef="#ctx0" brushRef="#br0" timeOffset="375047.1175">18613 8885 900 0,'0'0'6'0,"0"0"-4"16,-129 153 1-16,87-90-2 0,7 0-1 16,8-3-2-16,7-4 1 15,9-14-84-15,1-16-265 16</inkml:trace>
  <inkml:trace contextRef="#ctx0" brushRef="#br0" timeOffset="375826.5068">21223 8613 487 0,'0'0'61'0,"0"0"27"16,0 0-18-16,0 0-9 15,0 0-20-15,0 0-7 16,-94 11-8-16,94-7-8 16,0 3-6-16,11 0 2 15,30 0 16-15,25-6 24 16,41-1-10-16,31-4-10 16,23-20-21-16,8-3-9 15,-2-1-2-15,-15 1-1 16,-17 7 0-16,-25 3-1 0,-33 2 0 15,-27 5 4 1,-28 4-4-16,-17 6 1 0,-5-4 1 16,-5 4 9-16,-26 0-11 15,-16 0-16-15,-13 0-29 16,-9 4-69-16,-7 10 2 16,0-3-76-16,-2 0-318 15</inkml:trace>
  <inkml:trace contextRef="#ctx0" brushRef="#br0" timeOffset="376396.3782">21094 8681 368 0,'0'0'438'0,"0"0"-424"16,0 0-12-16,0 0-2 16,0 0 0-16,-81 110 9 15,81-42 24-15,0 10 4 16,0 8-16-16,0 1-16 16,2-9-2-16,10-8-1 15,-6-12 1-15,-3-11-3 16,-3-14 0-16,0-8 0 15,0-10 6-15,0-5-1 16,-7-2 0-16,0-4-2 0,2 1-1 16,3-1-2-16,2 1 0 15,0 1-4-15,0 1 0 16,21-2 2-16,9-1 2 16,13 1 4-16,8-5-3 15,16 0 0-15,14 0 1 16,19-6 0-16,22-9 2 15,14 0-3-15,17 1-1 16,1 0-2-16,-9 5 2 16,-16 4 3-16,-21 1 3 15,-17 4-6-15,-20-3 6 16,-11 2-2-16,-13-2 0 16,-9 3-3-16,-4-3 2 0,-12 0 4 15,-5-1-2-15,-8 0 1 16,-6 0-4-16,1-2 2 15,-4-2 1-15,0 1-5 16,0-4-21-16,0-4-99 16,0-4-139-16</inkml:trace>
  <inkml:trace contextRef="#ctx0" brushRef="#br0" timeOffset="376732.7705">22798 8609 383 0,'0'0'120'16,"0"0"-99"-16,0 0 16 15,0 0 62-15,0 0-11 16,-11 156-35-16,11-86-18 16,0 8 1-16,4 8-7 15,9 1-20-15,3-8-6 16,-3-5-1-16,-1-16-2 0,-8-10-3 16,-2-15 3-16,-2-8-1 15,0-11-17-15,-10-6-22 16,-13-7-21-16,-2-1-193 15</inkml:trace>
  <inkml:trace contextRef="#ctx0" brushRef="#br0" timeOffset="377162.5497">21611 8725 712 0,'0'0'46'0,"-16"110"-13"0,1-23-10 15,7 4-9-15,8 4-7 16,0-6-3-16,0-6-3 15,0-11-1-15,4-10 0 16,0-9-1-16,-2-17-3 16,0-13-40-16,-2-8-69 15,2-15-133-15</inkml:trace>
  <inkml:trace contextRef="#ctx0" brushRef="#br0" timeOffset="377478.5063">22261 8493 551 0,'0'0'86'0,"0"0"-82"15,0 0 51-15,0 142 14 16,0-64-31-16,0 10 6 16,0 6-9-16,2 1-15 15,9-6-11-15,0-10-5 16,2-11-1-16,-4-12-2 0,-6-10 0 16,-3-11-1-16,0-6-7 15,-18-7-55-15,-11-5-48 16,-6-12-260-16</inkml:trace>
  <inkml:trace contextRef="#ctx0" brushRef="#br0" timeOffset="378068.1488">21764 9196 527 0,'0'0'21'0,"0"0"16"16,0 0 13-16,0 0 29 15,0 0-15-15,32-117-34 16,-32 98-9-16,-2 2 1 15,-21 7 7-15,-6 9-9 16,-7 1-18-16,-11 3-2 16,1 23 0-16,3 9 0 15,12 1 0-15,16 1 3 0,15-3-2 16,0-5 5-16,24-7-5 16,14-8-1-16,4-10 2 15,3-4-4-15,-1 0 2 16,-4-22 0-16,-3-8 5 15,-9-4 1-15,-6-8-3 16,-8-5 1-16,-10-3 0 16,-4-4-2-16,0 4-1 15,-4 4 2-15,-12 10-2 16,7 12-2-16,3 10 2 16,2 10-4-16,4 4 3 15,0 0-6-15,0 18-7 16,0 19 8-16,12 16 1 15,-1 7 2-15,-1 4 2 16,1-4 3-16,-3-3-3 0,1-9 0 16,-2-6 1-16,0-12-1 15,-1-6-1-15,1-10-18 16,2-8-39-16,2-6-59 16,0 0-184-16</inkml:trace>
  <inkml:trace contextRef="#ctx0" brushRef="#br0" timeOffset="378411.2717">22195 9058 549 0,'0'0'66'0,"0"0"9"0,0 0-26 16,0 0-28-16,-117 3-8 15,86 27 2-15,4 2 1 16,9-1-8-16,12-3-6 15,6-4 2-15,0-6-1 16,10-6-3-16,13-6 5 16,4-6-2-16,2 0-3 15,-2-3 2-15,-3-14 1 16,-6-1-1-16,-10 4 0 16,-2 6 0-16,-6 6 6 15,0 2 25-15,0 0-22 16,0 4-10-16,0 15-2 15,0 0-5-15,0-1 6 0,0-4-2 16,10-3-13 0,7-4-18-16,2-5-54 0,1-2-100 15,-2 0-102 1</inkml:trace>
  <inkml:trace contextRef="#ctx0" brushRef="#br0" timeOffset="378713.8485">22326 9015 577 0,'0'0'30'0,"0"0"12"16,0 0-34-16,0 0-1 15,0 0 8-15,0 0-7 0,-92 93 7 16,92-78-14 0,5-5 2-16,15-5 3 0,-1-5-3 15,4 0-2-15,-3 0 1 16,-2-12 3-16,-7 0-3 15,-4 6 6-15,-5 4 6 16,-2 2 17-16,0 0-21 16,0 20-9-16,0 5 6 15,4 6 3-15,3-1-5 16,-1-6-5-16,4-4-2 16,-4-4-4-16,-6-6-44 15,0-8-148-15,-2-2-333 16</inkml:trace>
  <inkml:trace contextRef="#ctx0" brushRef="#br0" timeOffset="379103.1531">21310 8907 822 0,'0'0'4'16,"0"0"0"-16,-121 135-4 16,97-90 1-16,9 0 2 15,12-3-4-15,3-6 1 16,0-10-86-16,13-10-277 15</inkml:trace>
  <inkml:trace contextRef="#ctx0" brushRef="#br0" timeOffset="379532.51">22764 8895 700 0,'0'0'22'16,"0"0"-21"-16,0 0-1 16,0 0-7-16,0 0 5 15,0 0-2-15,5 28 4 16,-5-4 0-16,-9 6 0 15,-18 10 5-15,-6 7 4 16,-5 3-6-16,0-3 1 0,2 0-4 16,3-5-15-16,4-8-187 15</inkml:trace>
  <inkml:trace contextRef="#ctx0" brushRef="#br0" timeOffset="387288.3386">22629 5065 783 0,'0'0'4'0,"0"0"7"15,0 0-5 1,0 0 11-16,0 0 14 0,-94 137-1 16,63-82-10-16,-3-1-3 15,-2-1-3-15,1-9 4 16,2-4-5-16,1-8-6 15,5-6-4-15,5-7 0 16,3-3-2-16,2-5-2 16,4 0-18-16,3-10-106 15,2-1-112-15</inkml:trace>
  <inkml:trace contextRef="#ctx0" brushRef="#br0" timeOffset="387652.2433">22212 5336 779 0,'0'0'31'0,"0"0"-13"16,0 0-10-16,0 0 7 15,0 0-15-15,0 0 2 16,0 4-2-16,0 16 4 16,0 8 14-16,0 4 24 15,-5 1 3-15,-7 3-29 0,-2-4-7 16,3-3-5 0,3-5 3-16,8-3-7 0,0-7 0 15,6-6 5-15,25-7-5 16,13-1 4-16,11 0-2 15,4-8-2-15,-1-6-7 16,-12 2 6-16,-8 5-15 16,-18 0-94-16,-13 4-87 15</inkml:trace>
  <inkml:trace contextRef="#ctx0" brushRef="#br0" timeOffset="388275.1403">22981 4975 672 0,'0'0'34'0,"0"0"79"16,0 0-76-16,0 0 47 16,0 0-28-16,0 0-26 15,-5-25-19-15,5 25-11 16,-6 23-4-16,-6 11 4 16,-1 14 7-16,-3 4 0 15,3 2-7-15,0-1 4 16,3-7-1-16,4-2-3 15,4-10 1-15,0-6-1 0,2-8 5 16,0-4-5 0,0-6 1-16,0-1 0 0,0 1-1 15,4-3 2-15,5-1-1 16,5-2-1-16,-2 0 0 16,7-4-3-16,-2 0 2 15,6 0 1-15,-5 0-4 16,1 0-9-16,-3-6-18 15,-3-4-32-15,-5-2 12 16,0-2-13-16,-8 3-14 16,0-6-36-16,0 1-201 15</inkml:trace>
  <inkml:trace contextRef="#ctx0" brushRef="#br0" timeOffset="388480.3124">22838 5159 669 0,'0'0'2'16,"0"0"12"-16,0 0 43 16,0 0-3-16,130-14-47 15,-95 12 1-15,-2-2-8 16,-8 4-1-16,-14 0-262 15</inkml:trace>
  <inkml:trace contextRef="#ctx0" brushRef="#br0" timeOffset="415796.6821">2959 8139 344 0,'0'0'47'16,"0"0"-44"-16,0 0 43 16,0 0-16-16,0 0 26 0,0 0-42 15,0 0-9-15,0 0-5 16,0 0 2-16,-11-12 17 16,11 12 10-16,0-2-1 15,0 2 11-15,-2-2-9 16,-1 1 4-16,3 1-15 15,0-3-1-15,0 3 19 16,0 0-16-16,0 0-12 16,0 0-5-16,0 0-4 15,0 0-1-15,0 0-1 16,12 0 2-16,10 0 0 16,1 0 0-16,9 0 0 0,5 0 0 15,-2 0 0-15,1 0 0 16,-1 0 3-16,1 0-6 15,-1 0 3-15,1 0 0 16,0 0 0-16,2 0 0 16,4 0 0-16,3 0 2 15,6 0 0-15,9 0-2 16,10 0 0-16,3 0-1 16,0 0 0-16,-6 0-2 15,-7 0 3-15,-7 0-11 16,-1 3-4-16,-1-3-3 15,0 0 7-15,3 0 8 16,0 0-1-16,3 0 3 0,3-3-2 16,2-3 3-1,6 2-1-15,-1 1 1 0,-3 3 0 16,-1 0 0-16,-8 0-1 16,-6 3 1-16,-6 3-1 15,-8-2 1-15,-6-1 3 16,-4-3-3-16,-6 0 0 15,-2 0 0-15,-9 0 0 16,-6 0 0-16,-2 0 0 16,0 0 4-16,0 0 0 15,-10 0-4-15,-17 0-76 16,-13 0-232-16</inkml:trace>
  <inkml:trace contextRef="#ctx0" brushRef="#br0" timeOffset="416577.2959">3073 8137 186 0,'0'0'139'15,"0"0"-134"-15,0 0 22 16,0 0 16-16,0 0 11 16,0 0-7-16,-41-27-24 15,37 26 25-15,1-2-17 16,0 3 26-16,3 0-16 16,-3 0-20-16,3 0-3 0,-2 0-5 15,2 0-4-15,0 0-7 16,0 0-2-16,13 0 3 15,20 0 5-15,21 0 12 16,17 0-12-16,26-7 7 16,20-6 1-16,22-2-5 15,6 5 5-15,-5 2-16 16,-9 6 0-16,-11 2 0 16,-8 0 0-16,-3 0 0 15,-8 0-5-15,-8 0 5 16,-6 4 0-16,-7 0-1 15,-2 0 0-15,-4-4 1 16,-8 0-8-16,-8 0 0 16,-10-4 8-16,-13-6 0 15,-10 3-3-15,-10 6 3 0,-9-2 2 16,-4 2-1-16,1 1 1 16,-3-2 32-16,0 0 20 15,0 0-8-15,0-4-27 16,-3 2-17-16,-1 0 0 15,-2 2 4-15,-1-2-5 16,3 2 0-16,0-2-2 16,0 0 2-16,0 2-3 15,2 2 2-15,2-2-7 16,-2 2-26-16,0 0-22 16,-3 0-58-16,-3 0-73 15,-8 0-356-15</inkml:trace>
  <inkml:trace contextRef="#ctx0" brushRef="#br0" timeOffset="429743.6395">2847 10132 701 0,'0'0'1'0,"0"0"-1"0,0 0 7 16,0 0 28-16,0 0 9 15,0 0-39-15,0 0-4 16,0 0 1-16,-17-22-2 16,17 22-1-16,0 0 0 15,0 0 2-15,0 0-2 16,4 0 0-16,28 0 0 16,21 0 2-16,28 0 1 15,25 0-2-15,23 0 2 16,25 0-2-16,23 4 5 0,12 10-5 15,6 0 0-15,-5-2-2 16,-20-8 2-16,-21-2-3 16,-26-2 3-16,-21 0 1 15,-20-7-1-15,-17-10 2 16,-19 1 0-16,-17 6 0 16,-15 3 3-16,-7-2-1 15,-7 5 4-15,0 0 5 16,0 4-7-16,-2 0-6 15,-28 0-63-15,-15 10-213 16</inkml:trace>
  <inkml:trace contextRef="#ctx0" brushRef="#br0" timeOffset="430186.9728">2812 10345 851 0,'0'0'0'16,"0"0"0"-16,0 0-1 15,0 0-3-15,0 0 4 16,0 0 0-16,145 0 4 16,-25 0 0-16,28 0 4 15,27-3 2-15,26-14-3 16,15-5 4-16,13-6-8 16,-6-7 1-16,-20 2-2 15,-33-3 4-15,-41 0-5 16,-38 5 2-16,-33 1 5 15,-20 6 5-15,-16 6 27 16,-12 2-8-16,-2 7-12 16,-4-2-8-16,-2 5-8 15,10 0-4-15,5 2-3 16,8-2-47-16,2 4-101 0,-7 1-157 16</inkml:trace>
  <inkml:trace contextRef="#ctx0" brushRef="#br0" timeOffset="455348.3854">21673 3288 833 0,'0'0'7'0,"0"0"-7"16,0 0 16-16,0 0 25 16,0 0 11-16,0 0-33 15,0 0-16-15,0 0-3 16,0 0 0-16,88-14-1 16,-14 14 3-16,20 8-5 15,26 7 3-15,22-6-101 16,12-9-192-16</inkml:trace>
  <inkml:trace contextRef="#ctx0" brushRef="#br0" timeOffset="455825.3834">23870 3397 513 0,'0'0'97'15,"0"0"-85"-15,0 0 10 0,0 0 13 16,0 0 9-16,0 0-36 16,71-5-8-16,-7 5-1 15,15 0 1-15,10 0 2 16,-2 0-2-16,-3 5-11 16,-14-4-89-16,-22-1-435 15</inkml:trace>
  <inkml:trace contextRef="#ctx0" brushRef="#br0" timeOffset="463399.6585">2195 9703 994 0,'0'0'0'0,"0"0"-7"15,0 0-19-15,0 0 25 16,0 0-7-16,0 0 2 0,0 0 2 15,62 32 4 1,-46-14-1-16,-3-4 1 0,-2-3 0 16,-1-6-1-16,-4-5 1 15,0 0 2-15,8 0 4 16,20-24 18-16,18-26-1 16,33-20-16-16,34-24-2 15,28-15 0-15,15 1-4 16,-1 15 2-16,-31 23-2 15,-37 38-1-15,-42 28 0 16,-29 8-14-16,-22 43-111 16,-18 15 8-16,-33 0-163 15</inkml:trace>
  <inkml:trace contextRef="#ctx0" brushRef="#br0" timeOffset="488451.6931">14748 3256 355 0,'0'0'51'0,"0"0"35"16,0 0-17-16,0 0-61 15,0 0 46-15,0 0-2 0,0 0 6 16,-2-22-33-1,2 22-2-15,0-1-11 0,-2 1 20 16,2-3 8-16,-2 1 0 16,-2-2-27-16,2 1-1 15,0 2 21-15,0-2-11 16,0 2-4-16,2-1-7 16,-2 2 3-16,2-2-7 15,0 0-4-15,-2 2 1 16,2 0 1-16,0-2 3 15,-4 0-2-15,3-2-1 16,1 0-4-16,-2 2 5 0,0 1 0 16,2-2 15-16,-2-1-5 15,0 1-7-15,-2 0-3 16,4 1 5-16,0-2-4 16,0 0-5-16,-2 0 4 15,2 0-1-15,-2 0 0 16,0 0-4-16,-2 0 4 15,4 4-1-15,0-3 2 16,0 2-4-16,0 1 0 16,0 0-2-16,0 0 1 15,0 0-2-15,0 0 1 16,0 0 0-16,0 0 0 16,-2 0-2-16,-1 0-1 15,1 0-3-15,0 0 5 16,0 11-3-16,0 15 1 0,0 17 3 15,-1 5 2-15,-2 3-1 16,1-4 0-16,-3 2-1 16,3-6-2-16,0 0 0 15,-1-5-1-15,-2-2-2 16,3-8-4-16,1-8 0 16,1-1 1-16,2-12-1 15,0 2-4-15,0-8-9 16,7-1 3-16,9 0 16 15,6 0 3-15,4 0 3 16,3 0-3-16,-2-10 0 16,-4 3 0-16,-8-2 2 0,-8 5-2 15,-2-2-3 1,-5-4-7-16,0-2-21 0,0-6-98 16,0 0-17-16,-9-2-94 15</inkml:trace>
  <inkml:trace contextRef="#ctx0" brushRef="#br0" timeOffset="488647.6395">14580 3405 701 0,'0'0'119'0,"0"0"-8"0,0 0-83 16,0 0-16-1,0 0 11-15,0 0-10 0,119-68-2 16,-68 51-11-16,-7-1-106 16,-8-2-481-16</inkml:trace>
  <inkml:trace contextRef="#ctx0" brushRef="#br0" timeOffset="489621.3703">14692 2765 435 0,'0'0'185'0,"0"0"-67"16,0 0-27-16,0 0-75 16,0 0 3-16,0 0 0 15,-37 1-13-15,34 22 6 16,-2 3 11-16,5-4-6 15,0-4-8-15,0-4 1 16,0-5-4-16,0-4 3 16,0-3-2-16,0-2-4 15,0 0 13-15,0 0 7 16,0 0 11-16,0 0-9 16,0-7 3-16,0-12-27 15,0-3 1-15,0-1 1 16,0 4-6-16,0 3 1 0,0 8 1 15,0 2 1-15,14 2 0 16,3 4-17-16,6 0 10 16,-3 0 3-16,-3 12 0 15,0 4 1-15,-4 0 3 16,-4-4-7-16,-5-2 7 16,-1-6 0-16,-3-2-2 15,0-2 2-15,2 0 0 16,-2 0 3-16,2 0 3 15,-2 0 6-15,0 0-4 16,0-14-3-16,2-2-2 16,7 0-6-16,0 0 3 15,0 6-4-15,0 4 4 0,-3 6-4 16,4 0-1-16,-2 0 0 16,3 6 5-16,1 12-10 15,-4 2 7-15,3 2 0 16,-1 3 3-16,-2-2-34 15,3-5-58-15,1-7-138 16</inkml:trace>
  <inkml:trace contextRef="#ctx0" brushRef="#br0" timeOffset="489981.7732">15077 2781 776 0,'0'0'54'16,"0"0"-15"-16,0 0-33 15,0 0 28-15,0 0-4 16,-117 12-29-16,112 5-1 16,5-4-1-16,0-1-1 15,0-4-5-15,14-4 5 16,6-4-1-16,-1 0 2 15,3 0 1-15,-1-1 1 16,-8-10-1-16,-6 3 0 16,-5 4 0-16,-2 4 8 0,0 0 12 15,0 0-2-15,0 0-15 16,0 0-3-16,4 0-7 16,6 10 6-16,3 0-9 15,5 0-20-15,1-6-108 16,4-4-56-16,-1 0-290 15</inkml:trace>
  <inkml:trace contextRef="#ctx0" brushRef="#br0" timeOffset="490484.0847">15260 2682 585 0,'0'0'64'0,"0"0"-36"16,0 0-28-16,0 0 41 15,0 0-17-15,0 0 13 16,36 105-24-16,-29-82-10 16,-3-4-2-16,-4-5 1 15,0-4 1-15,0-6 0 16,0-2 2-16,0-2-1 16,0 0 9-16,0 0 12 15,0-12-7-15,0-8-4 16,0-4-14-16,5-4-5 15,13 2 0-15,1 2 2 16,4 4-6-16,1 4 3 0,-1 4-3 16,-4 4-2-1,-3 4 3-15,-3-2-3 0,-4-2-11 16,1-1-3-16,-4 0 13 16,-2-3 9-16,-1-3 2 15,-3 4 2-15,0-2 0 16,0 5 9-16,0 4 33 15,0 3-11-15,0 1 5 16,0 0-34-16,-7 5-3 16,1 22 0-16,-2 2 0 15,4 6 2-15,2-3-1 16,2-2-1-16,0-4 0 16,0-1 0-16,0-6-1 0,0-2-2 15,0-6-6 1,4 1-40-16,6-6-35 0,-2-2-159 15</inkml:trace>
  <inkml:trace contextRef="#ctx0" brushRef="#br0" timeOffset="490731.4398">15639 2685 505 0,'0'0'174'0,"0"0"-90"16,0 0-70-16,0 0-13 16,0 0 17-16,0 0 10 0,-64 42-16 15,64-18-1-15,0-2-3 16,15-4-1-16,12-4-5 16,4-4-2-16,7-4 1 15,1-6-1-15,4 0-20 16,-7-4-56-16,-16-14-240 15</inkml:trace>
  <inkml:trace contextRef="#ctx0" brushRef="#br0" timeOffset="496896.3">14707 3082 101 0,'0'0'213'15,"0"0"-172"-15,0 0-18 16,0 0 0-16,0 0 3 16,0 0-5-16,0 0-10 15,0 0-9-15,0 0 6 16,0 0 11-16,0 0-2 16,0 0 0-16,0 0 9 15,0 0 9-15,0 0-9 16,0 6-14-16,0 6 20 15,-6 5 11-15,-3 4-18 16,1 3-13-16,-2 2-5 16,4 2-3-16,1-2 5 15,1 2-5-15,0 0 1 16,-4 1-4-16,-1 3 3 0,1 0-2 16,-3 2 7-16,-1 0-3 15,2-2-3-15,-2-2 1 16,3 2-4-16,5-6 2 15,2-2-2-15,2-2 2 16,0-8-2-16,0-2 1 16,4-1 1-16,2-7-2 15,2-1 0-15,1-1 2 16,-1-2-2-16,6 2 1 16,-1-2 4-16,5 0-5 15,0 0 4-15,2 0-3 16,-1-2 0-16,2-3-1 15,-1-4-2-15,-3 3 0 0,2 2-6 16,-9 3-31-16,-3-6-88 16,-2-5-161-16</inkml:trace>
  <inkml:trace contextRef="#ctx0" brushRef="#br0" timeOffset="497175.9969">14599 3292 682 0,'0'0'96'0,"0"0"-64"15,0 0-29-15,0 0 15 16,0 0-9-16,0 0-7 16,104-16 2-16,-52 16-3 15,1 0-1-15,-2 0-1 16,-6-2-97-16</inkml:trace>
  <inkml:trace contextRef="#ctx0" brushRef="#br0" timeOffset="504623.2214">2398 6597 694 0,'0'0'3'16,"0"0"18"-16,0 0-18 16,0 0 8-16,0 0 38 15,0 0-12-15,0 0-30 16,0-16-2-16,0 14 9 16,0 2-2-16,0 0-11 15,0 0-1-15,0 0 0 0,4 0-1 16,5 0 2-1,-1 0 1-15,4 4 0 0,-1 2-2 16,1-2 0-16,-4 0 1 16,-1-2-1-16,-5-2 0 15,0 0 1-15,-2 0 0 16,0 0 1-16,0 0 9 16,2 0 6-16,8 0-1 15,7 0-8-15,14-18-6 16,15-8-2-16,11-10 1 15,12-10-1-15,11-6 3 16,5-5-3-16,-2 2 1 16,-6 3-1-16,-14 15 10 15,-14 6 2-15,-16 12-6 16,-12 9-3-16,-8 4 0 0,-7 4-4 16,-4 2 1-16,0 0-5 15,2 0 1-15,0 5-6 16,2 10-19-16,5-1-30 15,7-1-30-15,2-10-131 16</inkml:trace>
  <inkml:trace contextRef="#ctx0" brushRef="#br0" timeOffset="507322.872">2482 7604 597 0,'0'0'2'0,"0"0"23"16,0 0-11-16,0 0-9 15,0 0 60-15,0 0 4 16,0 0-55-16,0-21-9 16,0 21-4-16,0 0 3 15,0 0-4-15,0 0 1 16,0 7-1-16,0 11 17 15,3 6 4-15,-1 1-7 16,0 4-7-16,0-5 6 16,1-6-4-16,1-2-2 15,-2-8-3-15,2-3-1 0,-1-5-2 16,1 0 7-16,1 0 1 16,2 0 5-16,8-3 0 15,12-23 5-15,12-9-13 16,22-8 9-16,15-10-14 15,15-6 2-15,11-2-3 16,-2 7 6-16,-8 14-3 16,-24 18-3-16,-27 18 0 15,-20 4-2-15,-17 8-30 16,-4 17-32-16,-6 0-8 16,-21-3-46-16,-4-5-209 15</inkml:trace>
  <inkml:trace contextRef="#ctx0" brushRef="#br0" timeOffset="523688.6474">23458 10277 292 0,'0'0'31'0,"0"0"14"15,0 0-3-15,0 0 29 16,0 0-18-16,0 0-21 16,0 0-11-16,17-44 3 15,-15 40 9-15,-2 0-19 0,0 0 0 16,0 1 2-1,0 0-1-15,0 1 5 0,0 2 7 16,0 0-1-16,0 0-7 16,0 0-18-16,0 0 1 15,0 16-2-15,0 8 0 16,-4 6 0-16,-3 4 2 16,1 0-2-16,-6 0 0 15,4-2 2-15,-1-4 1 16,-1-2-2-16,2-6 1 15,1-4-2-15,3 0 0 16,2-2 0-16,2 0 1 16,0-1-1-16,0-3 0 0,8-2 0 15,13-4 2-15,3-3-2 16,9-1 1-16,10 0-1 16,3 0 1-16,6-8-2 15,-1-2 2-15,-2 0-2 16,0 1 2-16,-5-2 2 15,-8 5-3-15,-12 4 0 16,-12 2 1-16,-7 0-2 16,-5 0 1-16,0 0-5 15,0 2-9-15,-7 7-28 16,0 0-75-16,7-5-26 16,0-1-236-16</inkml:trace>
  <inkml:trace contextRef="#ctx0" brushRef="#br0" timeOffset="524176.6707">24317 10122 555 0,'0'0'13'15,"0"0"2"-15,0 0 26 16,0 0 39-16,0 0-30 16,-131 23-13-16,95 25 8 15,3 12-2-15,2 12 11 0,13 2-20 16,9 2-15-16,9-4-10 15,0-9-2-15,16-11-4 16,13-7 0-16,6-12 1 16,12-13-2-16,6-12-2 15,12-8-5-15,2 0-122 16,-9-22-160-16</inkml:trace>
  <inkml:trace contextRef="#ctx0" brushRef="#br0" timeOffset="525428.3205">24580 10217 180 0,'0'0'169'0,"0"0"-142"15,0 0 56-15,0 0-4 16,0 0-40-16,0 0-22 16,-10-39 12-16,10 39 4 15,0 0-19-15,0 0-10 16,-3 0-3-16,-6 25 9 0,-2 8 35 16,-5 9 16-16,1 7-32 15,-1-3-2-15,3-2-12 16,4-6 0-16,2-8-10 15,5-10-1-15,2-6-2 16,-3-6-2-16,3-6 1 16,0-2 0-16,0 0 8 15,0 0 25-15,0-3-1 16,0-13-27-16,0-4-5 16,0 1 1-16,0 1-2 15,8 0-1-15,0 4 0 16,3 0-6-16,5 4-7 0,2 3 4 15,2 2 3-15,4 1-4 16,-2 1 7-16,3 3 0 16,-7 0 0-16,-5 0 3 15,-1 7 1-15,-8 3-3 16,-4 2 0-16,0 2 3 16,0 2 1-16,-9 0 2 15,-11 0 0-15,-5-2 2 16,-1 0-4-16,-3 0 0 15,2-2-1-15,3-2 0 16,4-1 0-16,4-4 0 16,7 1 0-16,2-1-3 15,7-1-29-15,0-1-57 0,0 0-74 16,5-3-85-16</inkml:trace>
  <inkml:trace contextRef="#ctx0" brushRef="#br0" timeOffset="525662.9431">24844 10515 659 0,'0'0'20'0,"0"0"-11"16,0 0 41-16,0 0 9 15,0 0-55-15,0 0 3 16,-77 118-7-16,64-97 0 16,2-1-3-16,2-6-58 15,5-5-135-15</inkml:trace>
  <inkml:trace contextRef="#ctx0" brushRef="#br0" timeOffset="526474.2934">25081 10222 357 0,'0'0'24'15,"0"0"76"-15,0 0-34 0,0 0 9 16,0 0-42-1,0 0-24-15,0-9-8 0,0 29 65 16,0 4-18-16,0 6-6 16,0 2-9-16,0 0-10 15,0 2-14-15,0 0-6 16,0-4 0-16,0-2-3 16,-6-4 1-16,-1-2-1 15,3 1-36-15,4-10-66 16,0-4-158-16</inkml:trace>
  <inkml:trace contextRef="#ctx0" brushRef="#br0" timeOffset="530364.2258">25293 10122 199 0,'0'0'147'0,"0"0"-123"0,0 0 20 16,0 0 29-1,0 0-26-15,0 0-23 0,0 0 4 16,-33-30-6-16,31 30-5 15,2-2 20-15,0 2 1 16,0 0-14-16,0 0 10 16,0 0-4-16,0 0-12 15,0 0-11-15,0 0-4 16,0 0-3-16,0 14 0 16,0 17 0-16,4 11 1 15,14 6 3-15,-3 2 3 16,-1 0-2-16,-5 0-4 15,-5-4 4-15,-4-2-2 16,0-6-2-16,-6-4 8 16,-19-6-8-16,-2-6 2 0,-4-4 0 15,-2-4 1 1,-1-4-1-16,3-2-1 0,2 1 4 16,12-1-6-16,5 0 0 15,8-1-1-15,4 8-7 16,0-2-13-16,0 2-74 15,0-3-228-15</inkml:trace>
  <inkml:trace contextRef="#ctx0" brushRef="#br0" timeOffset="531632.6112">23491 10962 636 0,'0'0'85'16,"0"0"-20"-16,0 0 11 15,0 0-2-15,0 0-31 16,0 0-15-16,-12-70 4 15,12 70-16-15,-2 0-9 16,-2 0-7-16,0 11-1 16,-5 16 1-16,2 11 1 15,-2 4-1-15,-2 1 6 0,-3-3-3 16,1-2-3-16,-5-2 1 16,1-4 0-16,-1-8-1 15,2-4 0-15,5-10 5 16,6-4-5-16,3-3 1 15,2-2 0-15,0-1 1 16,0 0 6-16,4 0 3 16,26 0-11-16,7 0-1 15,13 0 0-15,3 0-1 16,-6 0 1-16,0 0-1 16,-14 0-2-16,-4 0-5 15,-12 0-12-15,-7 0-22 0,-6 0-7 16,-4 0 14-1,0 0 3-15,0 0-72 0,0-5-82 16,0-6-101-16</inkml:trace>
  <inkml:trace contextRef="#ctx0" brushRef="#br0" timeOffset="532082.6922">24142 11008 428 0,'0'0'134'0,"0"0"-65"16,0 0-7-16,0 0 32 16,0 0-42-16,0 0-11 0,-87-37-11 15,64 37-23 1,-2 15 16-16,-4 18 0 0,1 7 1 15,-1 8 1-15,9 7-7 16,9-2-11-16,11 5-1 16,0 5-2-16,19-4-3 15,17 0-2-15,5-13 0 16,1-13-4-16,0-8-31 16,-4-8-33-16,-4-12-56 15,-10-5-174-15</inkml:trace>
  <inkml:trace contextRef="#ctx0" brushRef="#br0" timeOffset="533237.3953">24533 11145 731 0,'0'0'66'0,"0"0"6"16,0 0-43-16,0 0 10 15,0 0 16-15,-113-52-9 16,86 52-30-16,-2 4-1 0,-2 16 4 15,2 2-2-15,4 2-3 16,4-2-4-16,7 2-3 16,7 0-4-16,7 1 0 15,0-2 2-15,13 1 0 16,18-2-1-16,12-3 1 16,4-6-4-16,4-3-1 15,-2-1-4-15,-4-4-38 16,-8-5-81-16,-8 0-76 15,-12 0-278-15</inkml:trace>
  <inkml:trace contextRef="#ctx0" brushRef="#br0" timeOffset="533478.7822">24774 11387 567 0,'0'0'55'16,"0"0"37"-16,0 0-37 15,0 0 3-15,0 0-20 16,0 0-31-16,-67 110-4 16,59-91-3-16,1-3 0 15,2-2-6-15,3-6-92 16,2-4-83-16,0-4-409 0</inkml:trace>
  <inkml:trace contextRef="#ctx0" brushRef="#br0" timeOffset="533815.0367">24981 11137 345 0,'0'0'140'0,"0"0"-111"15,0 0-15-15,0 0 53 16,0 0 26-16,0 0-25 15,-6 100-35-15,4-68-20 16,0-1-2-16,2-1-2 16,0-2-9-16,0-4 3 15,0-2-7-15,0-4-17 16,0-8-67-16,0-2-55 16,0-8-73-16</inkml:trace>
  <inkml:trace contextRef="#ctx0" brushRef="#br0" timeOffset="534135.9233">25142 11029 505 0,'0'0'7'0,"0"0"29"16,0 0-15-16,0 0 33 16,0 0 0-16,0 0-7 15,84 58 10-15,-73-18-26 16,-1 4 10-16,-10 4 7 0,0 0-23 16,0-1-9-16,-4-2-12 15,-21-3 3-15,-6-1-2 16,-3-5-5-16,-4-7 0 15,0-6-27-15,0-1-59 16,1-6-18-16,3-6-417 16</inkml:trace>
  <inkml:trace contextRef="#ctx0" brushRef="#br0" timeOffset="540954.4413">23248 10225 674 0,'0'0'0'15,"0"0"-2"-15,0 0 0 16,0 0 1-16,0 0 1 0,0 0 0 15,0 0 0 1,-107 124 1-16,102-98 1 0,5 0-2 16,0 0 0-16,0 0 3 15,3 2-3-15,5 1 0 16,2 0 2-16,-6 0 3 16,0-1 1-16,-4-1 3 15,0 1 4-15,0-1-1 16,-4 2 0-16,-10-7-5 15,8 3-7-15,-1-1 4 16,7-1 3-16,0 5-5 16,23 3 1-16,17 5 1 0,5 0-3 15,-1 3-1 1,-4 0-2-16,-18-3-4 0,-15-1 0 16,-7-7-4-16,-11 2 6 15,-25-2 4-15,-9-1 0 16,-3-2 2-16,1-3 15 15,7-1 16-15,11-4 0 16,8 1-2-16,15 0-27 16,6 3 13-16,0-2-16 15,16 2 5-15,15-2-6 16,9 0 0-16,2-6 0 16,-4 2-10-16,-4-9-98 0,-10-6-287 15</inkml:trace>
  <inkml:trace contextRef="#ctx0" brushRef="#br0" timeOffset="543376.8305">13710 3868 588 0,'0'0'51'0,"0"0"2"16,0 0-36-16,0 0-8 16,0 0 56-16,0 0-15 15,-3 0-17-15,3 0-16 16,0 0-4-16,7 0 8 16,11 0-10-16,11 0 4 15,20-2-7-15,17 2-2 0,19 0-1 16,20 0-4-1,18 0-2-15,15 0 1 0,5 0 0 16,-6 2 0-16,-6 0-4 16,-12-2-4-16,-12 0-9 15,-9 0 2-15,-11-6 9 16,-16-2 5-16,-15 2-2 16,-12 2 2-16,-13 0-8 15,-6 2-6-15,-11 2-24 16,-5 0 13-16,-7 0-43 15,-2 0-52-15,0 4-33 16,-11 4-210-16</inkml:trace>
  <inkml:trace contextRef="#ctx0" brushRef="#br0" timeOffset="543872.4018">13674 4044 615 0,'0'0'5'0,"0"0"-2"15,0 0-2-15,0 0 6 16,0 0 5-16,0 0-12 16,152 0 28-16,-73 0-28 15,20 0 3-15,16 0 17 16,24 0 4-16,12 0-9 15,10 0 5-15,-3 0-15 16,-15-10-3-16,-23-1 1 16,-22-8-2-16,-23 3 7 15,-19 0 4-15,-16 0-4 16,-13 2 16-16,-11 4 13 0,-10 2 4 16,-3 1-16-16,-3 4 18 15,0 1-19-15,0 0-24 16,0 2-11-16,-11 0-37 15,-10 0-107-15,-8 10-62 16</inkml:trace>
  <inkml:trace contextRef="#ctx0" brushRef="#br0" timeOffset="552812.0105">13722 3952 618 0,'0'0'11'0,"0"0"-2"16,0 0-5-16,0 0 29 16,0 0 36-16,0 0-18 15,0 0-34-15,-10-32 0 16,10 32 6-16,0-3 8 0,4 0-26 15,23 1-1 1,24 0-3-16,25 0-1 0,29 0 4 16,28 2 4-1,31-2-7-15,20 0 4 0,5 0-5 16,3-2-3-16,-19 0 2 16,-12-3 1-16,-20 2-5 15,-25 1-25-15,-27-2 6 16,-22 2 18-16,-21 1 4 15,-19-1 2-15,-9 1 0 16,-12 3 3-16,-6 0-2 16,0 0 0-16,0 0 6 15,0 0-7-15,0 0-22 0,-10 0-40 16,-15 0-77-16,-8 0-94 16</inkml:trace>
  <inkml:trace contextRef="#ctx0" brushRef="#br0" timeOffset="553322.3891">13493 4059 630 0,'0'0'5'0,"0"0"1"16,0 0-6-16,0 0 15 15,0 0 39-15,0 0-35 16,7 0-12-16,34 0 3 15,25 0 4-15,37 0 14 16,32-4-11-16,39-7 15 16,32 0-24-16,16-2 28 15,9 1-23-15,-3 2-9 0,-23 0-6 16,-29 0 2-16,-33 0-3 16,-35 1 2-16,-27-2-8 15,-25 5 9-15,-23 0 0 16,-16 0 5-16,-5 4-2 15,-10 1 11-15,1 1 12 16,-3-3 6-16,0 3-13 16,0 0-19-16,2 0-1 15,2-3 0-15,6 3-8 16,0-1-33-16,1 1-67 16,-9 0-3-16,-2 0-199 15</inkml:trace>
  <inkml:trace contextRef="#ctx0" brushRef="#br0" timeOffset="555872.7032">13797 3234 274 0,'0'0'176'15,"0"0"-158"-15,0 0 46 16,0 0-42-16,0 0 17 15,0 0 41-15,0-28-22 16,0 26-36-16,0 2-7 16,0 0 6-16,0 0-9 15,0 0-12-15,-5 0 0 16,-2 17 0-16,-5 8 1 16,0 5 0-16,-2 7-1 15,1 0 2-15,-3 8-2 16,3 1 0-16,5-2 0 0,0-6 1 15,2-4-1 1,1-6 3-16,3-8-3 0,-2-6-1 16,0-6 1-16,1-2 0 15,-2-2 0-15,1 0 1 16,2-2 0-16,-5 1 1 16,1-3 6-16,1 0-8 15,3 0 0-15,2 1 0 16,0 2 0-16,11-2-7 15,20 1 7-15,11-2 0 16,10 0 1-16,8 0-1 16,4 0-4-16,-1 0 3 15,-7 0 1-15,-8 0-1 16,-17 0 2-16,-8 0-2 0,-14 0 1 16,-9 0-2-16,0 0 0 15,0 0 1-15,0 0-4 16,0 0 4-16,-5 0-4 15,5 0-173-15,0 0-29 16</inkml:trace>
  <inkml:trace contextRef="#ctx0" brushRef="#br0" timeOffset="556876.1955">14736 3127 189 0,'0'0'59'0,"0"0"-32"16,0 0 36-16,0 0 5 16,0 0-66-16,0 0 83 0,0-32-66 15,0 28 3 1,-4-2 29-16,-2 3-33 0,-1-1-5 16,1 2-12-16,2 2 13 15,4-2 19-15,0 2 0 16,0 0-19-16,0 0-3 15,0 0-8-15,0 0-3 16,0 0-3-16,0 0 3 16,0 4 0-16,-2 16 0 15,-4 10 4-15,-7 6 15 16,-1 10 0-16,1 4 3 16,2 3-14-16,2-3-1 15,4 0-5-15,1-4 1 16,0-4-4-16,-1-4 2 15,-2-12-2-15,3-8 0 0,-3-10 1 16,3-4 4 0,0-2-4-16,4-2 3 0,0 0-1 15,0 0 2-15,0 0 0 16,8 0-3-16,17 0-1 16,6 0 0-16,7 0 0 15,1 0 4-15,0 0-8 16,-3 0 4-16,-10 0-10 15,-6 0-31-15,-6-8-37 16,-12-3-120-16</inkml:trace>
  <inkml:trace contextRef="#ctx0" brushRef="#br0" timeOffset="557111.091">14559 3262 69 0,'0'0'504'0,"0"0"-463"16,0 0-11-16,0 0-30 16,0 0 2-16,0 0 10 15,158-35-6-15,-98 28-6 16,2 1-1-16,-3 0-4 0,-13-6-109 15</inkml:trace>
  <inkml:trace contextRef="#ctx0" brushRef="#br0" timeOffset="566945.898">12858 3200 738 0,'0'0'1'0,"0"0"1"15,0 0-1 1,0 0 20-16,0 0-1 16,0 0-20-16,0 0-3 0,0 0 3 15,27 28 6-15,8-8 3 16,11 5 4-16,14 0 3 15,15 4-2-15,16-1-8 16,5 2-2-16,-2-2-4 16,-9-2 3-16,-17-2-3 15,-16-2-6-15,-21-6-9 16,-15-6-26-16,-16-6-38 16,0-4-27-16,-7 0 13 15</inkml:trace>
  <inkml:trace contextRef="#ctx0" brushRef="#br0" timeOffset="567216.9396">13433 3208 528 0,'0'0'42'15,"0"0"-42"-15,0 0 0 16,0 0 0-16,0 0 7 16,0 0 18-16,127 89 5 15,-102-56 9-15,-12 14-22 0,-13 6-3 16,0 12 0-16,-29 3-3 16,-24 0-8-16,-21-4-3 15,-10-13-74-15,-5-15-284 16</inkml:trace>
  <inkml:trace contextRef="#ctx0" brushRef="#br0" timeOffset="570582.5538">2264 6505 548 0,'0'0'11'0,"0"0"9"16,0 0-13-16,0 0 39 16,0 0-22-16,0 0-22 15,0 0-1-15,9-38 12 16,-9 38 17-16,0 0 1 15,0 0-11-15,0 0-11 16,2 0-8-16,3 10 4 0,1 8 4 16,3 0 1-16,7 0-5 15,-1 0-1-15,1-2-3 16,1-4 2-16,-1-3-1 16,-3-6 5-16,-1-3-5 15,-3 0 6-15,-1 0-3 16,2 0 1-16,-1-12 4 15,1-6-5-15,9-4-4 16,5 0 5-16,12-4-6 16,8-2 0-16,16-2 1 15,12-2-1-15,10-3-1 16,11 2 1-16,3-5 0 16,-2 8-1-16,-7-2 2 15,-11 3-1-15,-14 5 0 16,-13 2-1-16,-18 6 1 0,-13 7 2 15,-11-1-1-15,-7 7 7 16,0 0 23-16,0 2-13 16,0 1-5-16,0 0-11 15,0 0-4-15,0 0-1 16,0 0-18-16,0 0-22 16,0 10 7-16,0 6-62 15,0 0-85-15</inkml:trace>
  <inkml:trace contextRef="#ctx0" brushRef="#br0" timeOffset="572410.3819">2413 7532 23 0,'0'0'297'16,"0"0"-290"-16,0 0-3 0,0 0 30 15,0 0-10-15,0 0 28 16,0-19-13-16,0 17-13 15,0 1 23-15,0 1 17 16,0 0-18-16,0 0-11 16,0 0-14-16,0 0-14 15,0 0-6-15,0 0-3 16,0 3-4-16,0 13 4 16,4 5 0-16,12 3 1 15,2-1 6-15,0 4-7 16,0-3 0-16,-5-2 0 15,-4-6 1-15,-2-2-1 0,-5-6 1 16,0-2-1 0,-2-2 0-16,0-2 2 15,0-2 3-15,0 0 16 0,0 0 4 16,0 0 6-16,0 0-1 16,0 0-14-16,0 0-11 15,0 0 3-15,0 0 7 16,3-4-10-16,7-4-5 15,11-4 3-15,6-4-3 16,4-7 2-16,7-2 2 16,6-5-4-16,3-7 1 15,7-4-1-15,6-6-1 16,2-1 1-16,-2 5-1 16,-9 6 1-16,-16 11-1 15,-10 12 1-15,-11 6 1 0,-7 6-1 16,-5 0 0-16,-2 2-3 15,0 0-2-15,0 0-35 16,0 8-10-16,0 6 5 16,0 2-9-16,0-2-121 15,0-4-260-15</inkml:trace>
  <inkml:trace contextRef="#ctx0" brushRef="#br0" timeOffset="580728.3881">23433 10249 409 0,'0'0'45'15,"0"0"9"-15,0 0-28 16,0 0 16-16,0 0-15 15,0 0 28-15,0 0 1 16,-4-53-26-16,4 50 9 0,0 3-4 16,0-3-9-1,0 3-9-15,0 0-4 0,0 0 6 16,0 0-19-16,-16 17 0 16,1 15 3-16,-6 7 0 15,5 8-2-15,5 1 1 16,5-2-2-16,2-2 1 15,1-4 1-15,3-6-2 16,0-7 1-16,0-8 0 16,0-8 0-16,0-5 0 15,3-2 1-15,-3-4 7 16,0 0 9-16,0 0 8 16,0 0-4-16,0-4-15 15,0-2-2-15,0 6 1 0,0 0-2 16,13 0-4-16,24 0-1 15,17 0 0-15,13 10 0 16,2 1-1-16,0 0-17 16,-4-4-2-16,-5 0 19 15,-14-5-2-15,-12 0 0 16,-16-2 2-16,-18 0 2 16,0 0 0-16,-13 0 0 15,-18-4-42-15,2-3-24 16,0 1-27-16,10 1-101 15</inkml:trace>
  <inkml:trace contextRef="#ctx0" brushRef="#br0" timeOffset="587837.4032">24574 10120 280 0,'0'0'58'15,"0"0"-43"-15,0 0 32 0,0 0-6 16,0 0 43-16,0 0-7 16,0 0-58-16,0-43 45 15,0 37-26-15,0-1-4 16,0 3-10-16,0 0-10 15,0 4-9-15,0 0 8 16,0 0 7-16,-3 0 7 16,-4 0-17-16,-4 16-8 15,-1 16 15-15,-5 9 15 16,2 3-15-16,1-2-7 16,4-2-9-16,-1-4 0 15,1-2-1-15,2-4-1 0,1-8 1 16,3-4 0-16,-1-8 0 15,0-5 0-15,3-4-6 16,0-1 3-16,2 0-1 16,0 0 0-16,0 0 4 15,0 0 0-15,0 0 1 16,0 0 2-16,0 0-6 16,0 0 1-16,0 0 0 15,0 0 1-15,0 0 0 16,0 0 0-16,0 0 1 15,0 0-2-15,0-4-5 16,2-10-19-16,5 0 15 16,0 0 8-16,-1 0-2 0,3 0-1 15,0 2 4 1,5 0 0-16,-1 4 2 0,3 0-1 16,1 2 1-16,1 0-1 15,0 4 1-15,0 0-4 16,-4 2 2-16,-4 0-2 15,-1 0-1-15,1 0-1 16,5 4 0-16,1 8 3 16,1 0 1-16,1 4 0 15,-5 0-2-15,-2 0 3 16,-1 2-1-16,-10 0 2 16,0-1 0-16,0-2 1 0,-19 3 3 15,-8-4 24-15,-4 0 6 16,-2 0-9-16,2-4 2 15,0-4-13-15,2-2-2 16,2-2 4-16,3-2-6 16,1 0-3-16,5 0-1 15,3 0-5-15,1-2 1 16,3-6-2-16,5 2 1 16,2 0-1-16,4 0-38 15,0-2-98-15,4-2-295 16</inkml:trace>
  <inkml:trace contextRef="#ctx0" brushRef="#br0" timeOffset="590712.1236">23460 10888 546 0,'0'0'47'0,"0"0"-15"16,0 0-11-16,0 0 22 15,0 0-29-15,0 0-8 16,0 0 3-16,6-2 13 16,-6 2 3-16,0 0-1 15,0 0 18-15,0 13 7 16,-6 14 12-16,-12 14-11 15,3 9-25-15,-1 6-11 16,-1 2-6-16,7-2-7 16,-1-4-1-16,-1-10-2 0,6-8 2 15,-1-10 0-15,3-9 0 16,2-7 4-16,-3-6-4 16,0-2 4-16,-1 0 3 15,1 0-2-15,3 0-2 16,2 0 12-16,0 0 13 15,0 0-20-15,13 0-8 16,18 0 0-16,19 0 0 16,3 0-2-16,3 0 2 15,-5 0-2-15,-2 0-2 16,-9 0-13-16,-7 0-17 16,-8 0-15-16,-9 0-57 0,-5-2-16 15,-4-10-164 1</inkml:trace>
  <inkml:trace contextRef="#ctx0" brushRef="#br0" timeOffset="591633.3353">24242 10907 381 0,'0'0'144'0,"0"0"-103"0,0 0 23 15,0 0 27-15,0 0-47 16,0 0 15-16,-40-21 6 15,24 21-41-15,-1 0 4 16,-10 0-3-16,-11 0-6 16,-7 10 10-16,-5 15 2 15,-2 4-4-15,2 6-5 16,8 5-3-16,5 4-9 16,12-3-6-16,9 8 4 15,14-1-7-15,2-4-1 16,0 2-3-16,31-4 3 15,9-3-7-15,11-7-51 16,5-10-95-16,0-8-155 16</inkml:trace>
  <inkml:trace contextRef="#ctx0" brushRef="#br0" timeOffset="592277.0395">24520 11085 270 0,'0'0'261'0,"0"0"-192"16,0 0-13-16,0 0 22 15,0 0-34-15,0 0-34 16,-58-14 7-16,29 14 14 16,-2 4 30-16,-5 16-27 15,1 8-5-15,4 7 1 16,4 1-15-16,6 0-10 16,8-3-1-16,7-1-4 0,6-6 1 15,0 3-1-15,6-7 3 16,24-4 3-16,7-4-5 15,5-6-1-15,1-4 0 16,-7-4-10-16,-7 0-60 16,-16 0-83-16,-8 0-121 15</inkml:trace>
  <inkml:trace contextRef="#ctx0" brushRef="#br0" timeOffset="602741.8388">22600 10467 532 0,'0'0'110'16,"0"0"-45"-16,0 0 4 15,0 0 26-15,0 0-16 16,-114-24-57-16,114 24-3 16,0 0-4-16,0 0-4 15,16 0-11-15,10 0 13 0,15 0 7 16,14 0-3 0,12 0-9-16,11 0-7 0,2 0 5 15,-11 0-6 1,-11 0-34-16,-14 0-130 0,-13 0-32 15,-8 0-232-15</inkml:trace>
  <inkml:trace contextRef="#ctx0" brushRef="#br0" timeOffset="602967.2126">22965 10321 610 0,'0'0'10'0,"0"0"-9"15,0 0 6-15,0 0-1 16,0 0 27-16,0 0-1 16,94 12 17-16,-70 0-12 15,-6 4-24-15,-9 4-8 0,-9 2 4 16,0 4 3-16,-20 7-12 16,-16-1-2-16,-6 0-23 15,-2-3-88-15,1-2-130 16</inkml:trace>
  <inkml:trace contextRef="#ctx0" brushRef="#br0" timeOffset="603447.0403">22769 11462 701 0,'0'0'1'15,"0"0"-1"-15,131 0 6 16,-66 0 36-16,6 0-11 16,-2 0-10-16,-6-4-6 15,-10 2-11-15,-17 0-3 16,-18 0-2-16,-14-2-48 16,-4-4-102-16,-4-5-404 15</inkml:trace>
  <inkml:trace contextRef="#ctx0" brushRef="#br0" timeOffset="603695.3128">23130 11291 175 0,'0'0'341'0,"0"0"-325"15,0 0 56-15,0 0 54 16,0 0-48-16,0 0-17 15,114 113-30-15,-101-85-2 16,-9-6-20-16,-4 0-4 0,0-4-1 16,-15-4-2-1,-14-2-1-15,-6-4-1 0,-2-6-39 16,6-2-59-16,5 0-66 16,6-16-485-16</inkml:trace>
  <inkml:trace contextRef="#ctx0" brushRef="#br0" timeOffset="606679.0036">3146 8287 506 0,'0'0'119'16,"0"0"-119"-16,0 0 5 15,0 0-1-15,0 0 18 16,0 0 14-16,0-54-18 15,0 52-18-15,0 0 9 16,0 2 33-16,0 0 27 16,-4 0-1-16,-12 0-31 15,-4 9-32-15,-9 18-5 16,-11 14 0-16,-4 14 0 0,-8 13 0 16,1 11 0-1,0 5 0-15,1 1 0 16,2 3 0-16,1 2-1 15,3-2 1-15,6-3 1 0,5-7-1 16,5-8 0-16,6-6 0 16,6-11 0-16,5-4-1 15,3-13 0-15,3-11 1 16,3-11-1-16,0-9 1 16,2-5 0-16,0 0 5 15,0 0 6-15,0-23-4 16,9-16-6-16,10-7 1 15,4-10-2-15,6-11-2 16,6-9 2-16,4-7-2 16,1-8-6-16,-2 1-6 0,1 2-3 15,0 3 5-15,-4 2 7 16,-2 6-4-16,1 7 4 16,-3 9 2-16,-6 12-9 15,-4 4 11-15,0 10-3 16,-5 4-3-16,-5 7 5 15,-8 11-1-15,-3 6 3 16,0 5-1-16,0 2 1 16,-3 0 0-16,-14 0-1 15,2 12 1-15,-3 10 0 16,-3 10-1-16,-4 8 1 16,-4 16 0-16,-5 19 0 15,-3 13 0-15,-2 10 0 16,2 2 1-16,1-5-1 15,3-3 1-15,6-4 3 0,2-6-1 16,8-5 2-16,3-12-2 16,3-10-1-16,5-10-1 15,-2-7 2-15,2-8 3 16,1-11-1-16,1-9-3 16,4-6 4-16,0-4 7 15,0 0 29-15,0 0 8 16,0-8-9-16,0-7-30 15,0-3-6-15,-2 1-5 16,2 6 3-16,-2 0-3 16,2 5 0-16,0 0 0 15,0 0-6-15,0-4-75 0,13-4-73 16,11-10-64-16</inkml:trace>
  <inkml:trace contextRef="#ctx0" brushRef="#br0" timeOffset="609653.2491">16350 2885 666 0,'0'0'7'0,"0"0"13"16,0 0 17-16,0 0 17 15,0 0 1-15,0 0 0 16,0 0-19-16,-10-54-28 16,10 42-5-16,0 3 1 15,0-4 17-15,-4-1 32 16,-4 0-35-16,-3-4 0 16,-3 0-3-16,-1-2 18 15,-1 2-20-15,-2-2-7 16,-2 2 12-16,-3-2 0 15,-6-3-18-15,-4 1 4 0,-7-1-4 16,-5-2 7 0,-1 4-3-16,-6-1-1 0,4-3-1 15,-2 2 0-15,2 2 6 16,1 3-6-16,3 6-1 16,-1 2-1-16,3 2 3 15,-1 4-2-15,-4 2-2 16,-2 2 1-16,-4 0 0 15,-3 0 1-15,-2 0-1 16,2 2 0-16,0 6 0 16,8-2 0-16,1 0 0 15,0 2 1-15,2 0-1 0,-6 3 0 16,-2 2-1 0,-9 3-1-16,-5 2 4 0,-5 2-2 15,-1 0 1-15,-6 0 0 16,2 2-2-16,-1-1 0 15,7 3 1-15,6 2 1 16,9 2 0-16,7 8 0 16,5 3-1-16,6 6-1 15,5 5-2-15,1 3 3 16,3 0 0-16,-2 0-2 16,0-5 1-16,-2-1 1 15,2 2 0-15,2 1 0 16,-1-1 2-16,4-2-2 15,2-2 0-15,8 2 0 16,-2 1-1-16,5 7-1 0,-1 6 2 16,3 2 0-16,4-1 0 15,2-2 0-15,3-1-2 16,2-5 2-16,0-2-1 16,7-2 0-16,15 2-3 15,5 4 4-15,3 4 0 16,7 1-5-16,-2-3 3 15,4-2 2-15,-2-4-10 16,1 0-22-16,0-6 27 16,2-6 5-16,4-5-2 0,6-5-1 15,8-5 1 1,7-4-18-16,3-7 18 0,3-4 2 16,3-4 0-16,-7 2 0 15,0 0-1-15,-5 4-1 16,-3 0 2-16,7 0-2 15,-4 0 1-15,-2-10-5 16,5-2 6-16,2 0-1 16,2-7-1-16,2-12 1 15,3-1 1-15,-6 0 0 16,4-1 3-16,-3 2-3 16,0-2 0-16,5-1 1 15,-3 3-1-15,-4-1 0 16,-3-5 0-16,-3 2 0 15,-6-4 0-15,-1 2 2 0,-5-4-1 16,2-3 3-16,1-2-4 16,-4-2 0-16,4-2-1 15,-10 0-1-15,1 2 1 16,-6-1 1-16,-5 0 1 16,-3 0 1-16,-3-2 3 15,-4 0 4-15,1-7 6 16,1-11-15-16,3-6 4 15,2-15 0-15,0-11-4 16,-4-7 2-16,-1-2 2 16,-6-6-4-16,-3 1 1 15,-5 4 6-15,-8 6 0 0,-2 12 5 16,-12 11 1 0,-21 11 6-16,-7 7-14 0,-2 13 5 15,-1 9 2-15,3 8-2 16,0 10-9-16,2 4-1 15,4 6 0-15,1 2-9 16,4 0-20-16,7 13-33 16,8 12-101-16,14-9-121 15</inkml:trace>
  <inkml:trace contextRef="#ctx0" brushRef="#br0" timeOffset="610185.9303">17482 2819 496 0,'0'0'282'0,"0"0"-279"16,0 0-1-16,0 0 0 16,142-90 2-16,-97 84 3 15,-1 6 16-15,-6 0-18 16,-9 7-5-16,-13 18 3 16,-12 5 1-16,-4 6 8 15,-10 8 0-15,-23 2-2 16,-2 2-5-16,-3-4 2 15,7-4-2-15,4-7-5 0,8-5 4 16,5-2-1 0,5 3-3-16,7-3 1 0,2 6-2 15,0 3-5-15,0 5-35 16,0-2-41-16,0 3-211 16</inkml:trace>
  <inkml:trace contextRef="#ctx0" brushRef="#br0" timeOffset="610396.153">17852 3804 1094 0,'0'0'75'0,"0"0"-44"15,0 0-29-15,0 0 4 16,0 0-6-16,0 0-56 16,-12-52-256-16</inkml:trace>
  <inkml:trace contextRef="#ctx0" brushRef="#br1" timeOffset="622477.5958">9841 8783 304 0,'0'0'2'0,"0"0"9"15,0 0 10-15,0 0 6 16,0 0-15-16,0 0-6 15,0 0 34-15,-6-2-3 0,1 2 8 16,1-2-29-16,0 0 1 16,1-1 4-16,1 3 2 15,2 0-5-15,0 0-5 16,0 0-9-16,0 0-4 16,-2 0 0-16,-1 15 0 15,1 6 0-15,0 10 0 16,-2 5 4-16,-1 9 7 15,3 6 5-15,2 8 20 16,0 5-16-16,0 0 2 16,0 0-10-16,2 4 4 15,5 4-1-15,-3 5-1 0,1 1-6 16,-3 2-2-16,3-2 0 16,-3-2 3-16,-2 4 1 15,0 5-3-15,0 5-3 16,0 2 2-16,0 7-2 15,0-1-4-15,0 2 5 16,6 0-5-16,5-3 2 16,1-11 0-16,1-12-2 15,-3-12 0-15,-4-18 2 16,-4-12-5-16,-2-10 3 16,0-10 0-16,0-3-17 15,0-5-19-15,0-4-25 16,-2 0-96-16,-2-17-241 15</inkml:trace>
  <inkml:trace contextRef="#ctx0" brushRef="#br1" timeOffset="623707.6578">11604 8600 413 0,'0'0'30'0,"0"0"18"15,0 0-17-15,0 0-11 16,0 0 3-16,0 0-6 16,-2-22 10-16,2 22 9 15,0 0-2-15,0 0-25 16,0 0-9-16,0 0 0 15,0 0-1-15,0 8 2 16,0 6 0-16,0 4 7 16,5 6 3-16,7 7 12 0,7 6-12 15,-2 8 1-15,-3 6-6 16,-1 8 9-16,-7 3-1 16,2 4-5-1,-4 1 1-15,0 1-1 0,1-3-2 16,-1 3 5-16,2 0-2 15,2 3 9-15,1 0-3 16,-1-3-6-16,2 0 4 16,-2-2-7-16,-1-2-1 15,2 2 1-15,-2 9-5 16,-1 6-1-16,-1 8 2 16,1 3 5-16,0-1-8 15,4-5 9-15,1-2-6 16,2-8-1-16,1-6 3 15,-3-7-2-15,-3-11-3 0,-4-4 0 16,-4-10 2-16,0-6-2 16,0-5 0-16,-4-6 1 15,-9 1 2-15,-7 5-2 16,-2-1-1-16,4-1-4 16,3 4-52-16,3-8-68 15,8-6-97-15</inkml:trace>
  <inkml:trace contextRef="#ctx0" brushRef="#br1" timeOffset="624487.5325">9901 11129 333 0,'0'0'117'16,"0"0"-105"-16,0 0 47 15,0 0-11-15,0 0 53 16,0 0-61-16,-44-16-31 0,44 13 17 16,0 3 6-16,0-1-11 15,0 1-8-15,0 0 5 16,0 0 0-16,0 0-8 15,0 0-8-15,13-2 1 16,28 0-3-16,17 0 3 16,24-4 2-16,23 2 2 15,18-2-1-15,17 0-3 16,18 0 4-16,16 0-6 16,0 2-2-16,-5-2-11 15,-18-7-32-15,-22 0 40 16,-19-3-1-16,-21-2 5 15,-20 4 3-15,-13 1 19 0,-14 3-7 16,-7 5-1-16,-6-2 3 16,0 6 1-16,0-2-10 15,-4 3 3-15,-4 0-7 16,-6 0-3-16,-5 0-1 16,-2 4 0-16,-6 4-1 15,-2-2-12-15,0 1-30 16,-2-3-32-16,-23-4-52 15,-6-3-475-15</inkml:trace>
  <inkml:trace contextRef="#ctx0" brushRef="#br1" timeOffset="628215.229">9872 10505 295 0,'0'0'13'0,"0"0"-13"15,0 0 4-15,0 0-4 0,0 0 3 16,0 0 6-16,0 0 23 16,-19 0 2-16,17-2 30 15,0 0 0-15,0 0-20 16,-4 0-10-16,4 0-23 15,0 2 5-15,0 0 17 16,0 0 20-16,2 0-30 16,0-1-3-16,0 1-10 15,0-3-5-15,0 2 5 16,6-2-7-16,12 1-2 16,5 2 4-16,1-4 1 15,5 2-6-15,4 0 1 16,6-2 0-16,0 2-1 15,5-4 1-15,4-1-1 16,3-2 0-16,0-1 0 0,3 0 2 16,-1 0-2-16,-2 0 1 15,-2-2-2-15,-1 0 2 16,0 2 2-16,4-4-1 16,-2 4-4-16,2 0 2 15,4 2 0-15,2 0 2 16,2 0-2-16,-2-2-1 15,-3 0 1-15,-1 2-1 16,-7 0 2-16,-3 2-2 16,-4 2 1-16,-1-5 0 15,0 5 1-15,3-1-1 16,3-2 0-16,4 1 0 0,0 1 0 16,3-1 0-16,-2-2 0 15,4 2 0-15,-4 0-1 16,-4 1 1-16,-5 4 0 15,-4-2 0-15,-6 2 0 16,-2-2 0-16,-5 1 0 16,-1 2 1-16,-3 0-2 15,-5-1 0-15,1-2 1 16,-3-1 0-16,1 3 1 16,-1-2-1-16,4 2 1 15,2-2-1-15,-1 2 0 16,-1 1 1-16,1-2 0 15,-5 2 0-15,-3 0-1 0,-6 0 0 16,-2 0 3-16,-2 0-1 16,0 0 7-16,0 0 10 15,0 0 0-15,-10 0-13 16,-9 0-5-16,-1 0-2 16,-2 0-2-16,-2 14-44 15,-7-4-45-15,-11-2-379 16</inkml:trace>
  <inkml:trace contextRef="#ctx0" brushRef="#br1" timeOffset="633868.7452">8299 10553 154 0,'0'0'46'0,"0"0"-38"15,0 0 19-15,0 0 50 16,0 0-43-16,0 0-1 16,0 0 12-16,0-46 36 15,-2 36-28-15,0 4-11 16,-2-2-11-16,0 2 19 0,-1 2-7 16,3 0-11-1,0 2-11-15,2 0-7 0,0 2-3 16,0 0-3-16,0 0-7 15,0 0-1-15,0 10-1 16,0 25 1-16,0 10 2 16,-4 11 10-16,-2 5 2 15,2-6 0-15,2-2-10 16,-3-9 1-16,1-10-1 16,-2-6 1-16,0-10-2 15,4-8-1-15,0-6 6 16,0-4 0-16,2 0 6 0,0 0 10 15,0 0-3-15,-2 0-12 16,2 0-5-16,0-8 3 16,0 1-6-16,6-2-1 15,23 0-1-15,16-4 0 16,9-1 1-16,8-2-1 16,-1 3 3-16,-9 6-5 15,-9 1 0-15,-14 4-18 16,-14 2-36-16,-10 0-56 15,-5 0-77-15,0 0-292 16</inkml:trace>
  <inkml:trace contextRef="#ctx0" brushRef="#br1" timeOffset="634238.0557">8629 10462 534 0,'0'0'14'0,"0"0"7"15,0 0 4-15,0 0 45 0,0 0-10 16,0 0-30-16,-108 121 8 16,90-60-10-16,5-4-4 15,7-2-6-15,6-10-8 16,0-4-5-16,10-6-4 16,9-8-1-16,6-5 0 15,0-8-3-15,4-5-37 16,0-9-37-16,-2 0-99 15,0-17-399-15</inkml:trace>
  <inkml:trace contextRef="#ctx0" brushRef="#br1" timeOffset="634718.0643">8785 10471 495 0,'0'0'0'0,"0"0"7"0,0 0-4 16,0 0 61-16,0 0-10 16,-20 111 26-16,20-70-33 15,0 1-10-15,0 0-12 16,0-5-8-16,0-5-1 15,0-4-1-15,0-6-14 16,5-2 1-16,2-8 0 16,1-2-2-16,3-6 0 15,3-4 0-15,4 0-1 0,2 0-1 16,2-7-6 0,1-4-33-16,-4-3-3 0,-3-2-48 15,-7 0-136-15,-9 0-111 16</inkml:trace>
  <inkml:trace contextRef="#ctx0" brushRef="#br1" timeOffset="634907.8209">8723 10724 611 0,'0'0'46'16,"0"0"-22"-16,0 0-3 15,0 0 6-15,0 0 1 0,116-36-24 16,-70 28-4-16,0 4-13 16,-7 0-64-16,-10 0-281 15</inkml:trace>
  <inkml:trace contextRef="#ctx0" brushRef="#br1" timeOffset="635153.8627">9211 10682 385 0,'0'0'238'0,"0"0"-234"0,0 0-3 15,0 0-2-15,-11 112 2 16,6-84 2-16,-1-2-3 15,1-2-2-15,1-4 2 16,4-2-1-16,0-6-13 16,0-8-49-16,6-4-253 15</inkml:trace>
  <inkml:trace contextRef="#ctx0" brushRef="#br1" timeOffset="635498.5701">9367 10665 526 0,'0'0'2'0,"0"0"-2"15,0 0 6-15,0 0 11 16,0 0 2-16,0 0 0 15,110 45-4-15,-89-61 61 16,4-9-41-16,-5 0-6 16,-7-4-15-16,-11 4-5 15,-2 4-8-15,-2 7-2 0,-22 6-19 16,-5 8 13 0,-3 0 0-16,1 0 1 15,7 12 2-15,6 3-5 0,10-2-1 16,8 0-1-16,0-8-41 15,0-2-64-15,21-3-216 16</inkml:trace>
  <inkml:trace contextRef="#ctx0" brushRef="#br1" timeOffset="635753.6302">9683 10339 715 0,'0'0'2'0,"0"0"0"0,0 0 29 15,0 0 56-15,121 116-30 16,-99-74-29-16,-5 0-8 16,-7 1-4-16,-10-2-5 15,-6 5-5-15,-37 3-1 16,-20 1-4-16,-12 0-1 15,-8-6-51-15,6-16-138 16,7-14-352-16</inkml:trace>
  <inkml:trace contextRef="#ctx0" brushRef="#br1" timeOffset="636736.4821">8768 10369 29 0,'0'0'582'0,"0"0"-580"0,0 0-2 16,0 0 1-1,0 0 0-15,0 0 4 0,0 94-1 16,0-74 4-16,0-6-2 16,0-4 5-16,2-2-4 15,-2-6-1-15,0-2 14 16,0 0 25-16,0 0-5 16,0-2-27-16,0-16-10 15,0-6-3-15,5-2-2 16,1 2-6-16,1 2-4 15,1 6 1-15,2 8-1 16,3 4 8-16,1 4-4 16,1 0 4-16,3 2-3 15,-5 13 7-15,1-4-3 0,-8 1 3 16,-1-2 0-16,-5-2 2 16,0-4 1-1,0-2 9-15,0 0 26 0,0-2-14 16,0 0-11-16,0-2 3 15,0-12-9-15,6-4-7 16,15 0-3-16,1 2 3 16,4 6-2-16,-8 6 2 15,0 4 0-15,-7 0 0 16,-2 16 4-16,0 8-4 16,-6 5 0-16,1 3 0 15,-4 0 0-15,2-1 0 16,-2-1-1-16,0-6-39 0,0-12-179 15</inkml:trace>
  <inkml:trace contextRef="#ctx0" brushRef="#br1" timeOffset="656663.6439">2139 6796 230 0,'0'0'85'0,"0"0"-45"15,0 0-13-15,0 0 31 16,0 0 21-16,0 0-44 0,0 0-4 16,0 0-15-16,0-72-7 15,0 66 18-15,0 3 2 16,0-3 5-16,0 2-10 15,0-2 7-15,0 2 0 16,0 0-14-16,0-1-1 16,0 0 3-16,0 1 4 15,0 0 6-15,0 0-4 16,0 2-11-16,0 2 3 16,0 0 0-16,0 0-8 15,0 4-9-15,0 28 0 16,0 16 0-16,0 11 0 15,0 1 1-15,0-2-1 0,0-2 0 16,0-8 0-16,0-6-3 16,0-7-47-16,0-16-84 15,0-16-207-15</inkml:trace>
  <inkml:trace contextRef="#ctx0" brushRef="#br1" timeOffset="657232.3718">2155 6581 513 0,'0'0'32'15,"0"0"-17"-15,0 0-10 16,0 0-2-16,0 0 10 16,0 0 16-16,138-18-8 15,-91 18-13-15,1 10 30 16,2 12 0-16,-3 8-29 16,-12 12-7-16,-8 6 4 15,-14 4-4-15,-8 0 4 16,-5-1-2-16,0-9-1 0,-5-6 2 15,-15-6-2 1,-9-2 6-16,-7 1-4 0,-6-3 4 16,-5 3-9-16,3-5 10 15,4-3-9-15,4-6 8 16,8-5-5-16,1-2-2 16,2-6 6-16,0-2 1 15,3 0 10-15,-5 0 3 16,-4-10 4-16,-3-9-16 15,-1-9 9-15,-3-8-4 16,1-4-5-16,3-5-1 16,7 1-6-16,5 0 5 15,15 3-8-15,7 2 5 16,0 4-4-16,25 2-1 16,17 2 0-16,12 5-5 0,6 4-11 15,-2 10-7-15,-12 12-30 16,-8 0-71-16,-11 21-78 15</inkml:trace>
  <inkml:trace contextRef="#ctx0" brushRef="#br1" timeOffset="658043.6701">2119 7752 629 0,'0'0'3'0,"0"0"18"15,0 0 13-15,0 0 39 16,0 0-9-16,0 0-37 16,-18-34-22-16,36 26-5 15,9 1 1-15,-1-3 2 16,3 9-1-16,-2 1-2 15,-6 0 1-15,-11 16-1 16,-3 12 1-16,-7 8-1 16,0 4 7-16,-15 2-6 15,-14-4 0-15,0-8-1 16,-3-5 0-16,3-9 4 16,7-6-4-16,11-6 7 0,7-4-5 15,4 0 0-15,6 0-2 16,28-6-7-16,11-12 7 15,3 1-1-15,2 3 1 16,-4 5 0-16,-3 2-14 16,-10 4-38-16,-8 0-67 15,-10 2-45-15,-9-6-361 16</inkml:trace>
  <inkml:trace contextRef="#ctx0" brushRef="#br1" timeOffset="658516.034">2211 7568 487 0,'0'0'7'0,"0"0"58"15,0 0-34-15,0 0 25 16,0 0-9-16,120-30-16 15,-61 30-15-15,7 1-1 16,-6 28 6-16,-9 9-9 16,-10 11-9-16,-18 10-2 15,-7 1 7-15,-11 4-7 16,-5-2 1-16,-5-4 1 0,-21-5 1 16,-10-9-3-1,-9-8 0-15,-6-5 6 0,-9-6-4 16,-2-3 0-16,-3-5 5 15,1-8-3-15,-2-7 0 16,2-2 21-16,-1 0-9 16,5-10-9-16,7-14 15 15,12-10-9-15,15-4 4 16,15-8 8-16,11-4-4 16,2 0-21-16,31-3 4 15,19 3-4-15,12 0-2 16,9 6-7-16,2 8-9 0,-11 14 3 15,-8 16 2-15,-12 6-18 16,-10 9-100-16,-10 18-80 16</inkml:trace>
  <inkml:trace contextRef="#ctx0" brushRef="#br1" timeOffset="659564.5291">2246 8609 776 0,'0'0'25'16,"0"0"34"-16,0 0-53 15,0 0 17-15,121-89 5 16,-84 85-8-16,-3 4-16 16,-14 0-5-16,-13 13 1 15,-7 14-2-15,-5 3 1 16,-28 2-8-16,-8 0 1 15,-1-4 0-15,2-6 2 16,14-4-1-16,9-7 7 16,17-5 0-16,0 0-3 15,23-2-9-15,24-2-4 16,8 0 5-16,5 0-13 16,-6 2 7-16,-14-1 17 0,-15 8-2 15,-17 1 1-15,-8 2 1 16,-4 1 6-16,-25 2 8 15,-11-2-12-15,-6 2 8 16,-6-7 1-16,1-1 3 16,7 0-13-16,10-6 5 15,14-2-6-15,13-1-2 16,7 0-35-16,0-6-47 16,11-10-340-16</inkml:trace>
  <inkml:trace contextRef="#ctx0" brushRef="#br1" timeOffset="660007.0175">2249 8406 31 0,'0'0'358'16,"0"0"-279"-16,120-46-9 16,-58 37-5-16,5 9-11 0,-3 0-5 15,-5 31-28 1,-13 16-21-16,-5 14 4 0,-15 10 9 16,-10 9 8-16,-14-3-6 15,-2 0-9-15,0-7-3 16,-18-8 0-16,-13-10 0 15,-10-5-1-15,-13-8 15 16,-14-4-10-16,-7-7 7 16,-6-6-2-16,-3-11 7 15,1-8 36-15,1-3-44 16,0-13 9-16,8-23-9 16,13-15 6-16,19-16-15 15,26-8 2-15,16-10-4 16,25 3-7-16,35 5-25 0,19 17-27 15,7 16 6 1,-6 22 4-16,-13 16-137 0</inkml:trace>
  <inkml:trace contextRef="#ctx0" brushRef="#br1" timeOffset="664515.4476">10136 10732 532 0,'0'0'152'0,"0"0"-137"16,0 0-8-16,0 0 6 15,0 0 14-15,0 0 7 16,100-52-18-16,-67 46-4 16,-6 1-1-16,-7 5 22 15,-9 0-33-15,-7 0 0 16,-4 0-1-16,0 13 1 0,-13 9 14 16,-12 0-11-16,1-2 1 15,7-2-2-15,5-6-2 16,12 0 0-16,0 0-1 15,14 4-4-15,22 0 5 16,8-2 0-16,3 2-4 16,-7-1 4-16,-9-2-9 15,-15 1 5-15,-14 3-1 16,-2-3 4-16,-14 0 1 16,-19-5 1-16,-11 1 7 15,-4-1 9-15,-2-3 2 16,0-4 7-16,11-2-13 0,7 0-3 15,14 0-9 1,18 0-1-16,0 0-106 0,18-13-242 16</inkml:trace>
  <inkml:trace contextRef="#ctx0" brushRef="#br1" timeOffset="665312.1719">10655 10331 561 0,'0'0'52'16,"0"0"0"-16,0 0 13 16,0 0-19-16,0 0-30 15,0 0 27-15,0 152 42 16,4-49-41-16,7 5-14 0,5-2-19 15,5-10-7 1,-2-7-3-16,1-11-1 0,-4-10 5 16,-7-8-7-16,-5-10 2 15,-4-10-49-15,0-7 14 16,0-15-81-16,-11-14-39 16</inkml:trace>
  <inkml:trace contextRef="#ctx0" brushRef="#br1" timeOffset="670395.5457">10978 10443 611 0,'0'0'20'16,"0"0"57"-16,0 0-75 16,0 0 28-16,0 0-20 15,0 0-10-15,0 0 3 16,-5-14 7-16,5 14 6 15,0 20 3-15,0 14 42 16,-4 6-26-16,-5 8-21 16,3 0-9-16,-2-3 0 15,8-8-4-15,0-9 1 16,0-9-2-16,0-5-1 0,0-8 1 16,10-6-1-16,12 0 1 15,11-4 10-15,7-14-1 16,7-4 10-16,0 5-19 15,-3 0 0-15,-4 11-5 16,-11 6-5-16,-11 0-89 16,-15 0-198-16</inkml:trace>
  <inkml:trace contextRef="#ctx0" brushRef="#br1" timeOffset="670792.7632">11571 10321 664 0,'0'0'99'15,"0"0"-40"-15,0 0 5 0,0 0-4 16,0 0-45 0,0 0-7-16,-118 48 4 0,102-6 10 15,5 0-15-15,7 0 4 16,4-4-3-16,0-3-5 15,0-7-1-15,19-5-2 16,14-6 3-16,6-5-3 16,5-6-5-16,6-6-58 15,-6 0-84-15,-7-14-291 16</inkml:trace>
  <inkml:trace contextRef="#ctx0" brushRef="#br1" timeOffset="671249.8175">11713 10321 624 0,'0'0'35'0,"0"0"-29"15,0 0 44-15,0 0 36 16,0 0-44-16,-11 132-7 15,11-91-23-15,0-8-1 16,0-5-5-16,0-5-2 16,0-5-2-16,0-4 1 15,0-6 1-15,0-4-4 16,0-4 0-16,0 0 2 0,0 0 3 16,0 0-3-16,0-14-1 15,0-7-1-15,9-2-13 16,9 1-26-16,4 1 38 15,2 7-45-15,3 4 33 16,-2 8 12-16,-8 2 2 16,-3 0 1-16,-7 4 0 15,-7 12 0-15,0 0 0 16,0 4 5-16,-18-3-3 16,-9 1 6-16,-4-3 5 15,0-2-11-15,2-5 2 16,9-4-6-16,5-3 0 15,11-1-21-15,4 0-81 0,0-16-316 16</inkml:trace>
  <inkml:trace contextRef="#ctx0" brushRef="#br1" timeOffset="671505.5595">12039 10481 603 0,'0'0'48'0,"0"0"-33"16,0 0 29-16,0 0-6 15,0 0-23-15,-18 102-11 16,13-84-4-16,3-4-2 15,2-2-3-15,-2-2-51 16,2-5-190-16</inkml:trace>
  <inkml:trace contextRef="#ctx0" brushRef="#br1" timeOffset="671791.069">12170 10419 352 0,'0'0'142'0,"0"0"-134"16,0 0 3-16,0 0 48 15,0 0-32-15,0 0 61 16,-9 56-48-16,7-28-10 15,0-2-1-15,0-2-22 16,2 1-4-16,0-3-2 16,0-3-2-16,0-2-6 15,0-7-100-15,0-8-275 16</inkml:trace>
  <inkml:trace contextRef="#ctx0" brushRef="#br1" timeOffset="672165.4666">12217 10257 363 0,'0'0'159'0,"0"0"-71"15,0 0 17-15,0 0-42 16,0 0-44-16,0 0 17 16,44-15-25-16,-33 15-7 15,-3 9-1-15,-6 11 2 16,-1 3 0-16,-1 2-4 15,0 1 3-15,0-2-4 16,0 2 0-16,0-4 0 16,0-2-1-16,0-2-10 15,0-8-116-15,-3-8-478 0</inkml:trace>
  <inkml:trace contextRef="#ctx0" brushRef="#br1" timeOffset="672456.9126">12161 10273 548 0,'0'0'58'0,"0"0"-49"15,0 0-8-15,0 0 85 16,0 0 3-16,0 0-34 15,36 126-3-15,-25-84-32 16,-5 0-9-16,-1-4-8 0,-5-4 7 16,0-6-10-16,0-6 1 15,0-5 2-15,0-6-1 16,0-2-2-16,0-3 0 16,0-4-70-16,7-2-29 15,4 0-144-15</inkml:trace>
  <inkml:trace contextRef="#ctx0" brushRef="#br1" timeOffset="672765.9073">12245 10321 583 0,'0'0'75'0,"0"0"-23"15,0 0-17-15,0 0 8 16,0 0-28-16,0 0 13 16,-23 62 14-16,23-32-18 15,0 2-14-15,0-4 2 16,0-2-9-16,0-6 6 16,0-6-3-16,0-8-6 15,0-2 3-15,0-4-2 16,0 0 6-16,0 0-1 15,-8 0 1-15,-1-10-7 0,3-8-7 16,4-3-95 0,2-6-252-16</inkml:trace>
  <inkml:trace contextRef="#ctx0" brushRef="#br1" timeOffset="673086.5158">12361 10158 679 0,'0'0'38'0,"0"0"33"0,0 0-66 15,0 0 3-15,0 0 81 16,119 63-44-16,-61-26-5 15,2 4-14-15,-16-3-6 16,-11 0-3-16,-14 0-17 16,-17-2 4-16,-2-2-1 15,-7-2 0-15,-22-4 3 16,-11-3-1-16,-5-3-4 16,-1-1-2-16,1 1-24 15,9-4-96-15,14-7-239 16</inkml:trace>
  <inkml:trace contextRef="#ctx0" brushRef="#br1" timeOffset="673456.1589">13039 10239 787 0,'0'0'114'16,"0"0"-93"-16,0 0 18 15,0 0 6-15,-61 126-16 16,61-90-19-16,0 0-1 16,10-4-7-16,12-4-2 15,8-6 0-15,12-8 0 16,8-5-19-16,8-9-29 16,0 0-38-16,-4 0-67 15,-12-11-220-15</inkml:trace>
  <inkml:trace contextRef="#ctx0" brushRef="#br1" timeOffset="674328.0091">13313 10210 648 0,'0'0'88'16,"0"0"-45"-16,0 0 12 15,0 0 23-15,0 0-68 16,0 0-7-16,0 35-1 16,0-2 11-16,6-1-3 15,-4-1-7-15,0-5 2 16,-2-3-3-16,0-8-2 15,0-3 2-15,0-3-1 0,0-6 0 16,0-3 2-16,0 2-2 16,0-2 0-16,0 0 2 15,0 0-1-15,0 0-2 16,0 0-3-16,0 0 2 16,8 2-72-16,-8 0-121 15</inkml:trace>
  <inkml:trace contextRef="#ctx0" brushRef="#br1" timeOffset="674856.5009">13032 10150 608 0,'0'0'61'16,"0"0"3"-16,0 0-13 15,0 0 26-15,0 0-65 16,0 0 8-16,-22 60 9 0,22-19-8 15,0 1-5 1,0 2-6-16,0-6-6 0,0-4 2 16,0-6-3-16,0-7-2 15,0-8 1-15,0-1 2 16,0-4 0-16,0-2-3 16,0-2 2-16,2-2 2 15,25 0 5-15,10-2 2 16,17 0 3-16,13 0 0 15,9-8-5-15,7-8 1 16,-4 0 5-16,-12 0-9 16,-13 4-5-16,-23 4 7 15,-13 5-5-15,-13 0-4 16,-5 3-4-16,0 0 4 0,-5 0 8 16,-13 0-8-16,-5 0-29 15,4 0-22-15,3 4-44 16,5-4-82-16,9 0-464 15</inkml:trace>
  <inkml:trace contextRef="#ctx0" brushRef="#br1" timeOffset="675631.141">13814 10317 883 0,'0'0'28'16,"0"0"-12"-16,0 0-15 0,0 0-2 16,0 0 3-16,0 0-2 15,-17 56 0-15,1-24-7 16,0 4 1-16,-4 0-32 15,1-2-86-15,0-3-26 16,9-9-111-16</inkml:trace>
  <inkml:trace contextRef="#ctx0" brushRef="#br1" timeOffset="676350.4849">13921 10029 685 0,'0'0'101'16,"0"0"-65"-16,0 0 35 16,0 0-5-16,-120 42-32 15,92 1-10-15,7 11 0 16,3 4-4-16,6 1-2 15,8-3-7-15,4-4-3 16,0-8-7-16,8-4 0 16,15-7-1-16,9-10 1 15,3-5-1-15,6-7 3 16,-1-5-2-16,-3-3-2 0,-3-3 0 16,-5 0-14-16,-9 0-53 15,-2 0-71-15,-5-3-98 16,-4-12-407-16</inkml:trace>
  <inkml:trace contextRef="#ctx0" brushRef="#br1" timeOffset="676644.1403">14312 10132 651 0,'0'0'6'16,"0"0"39"-16,0 0-11 0,0 0 31 15,0 0 27-15,-135 17-70 16,108 11 5-16,8 5 11 16,5-1-8-16,10-1-18 15,4-3-3-15,0-4-7 16,14-4 3-16,12-4 0 15,5-6-5-15,7-3 0 16,2-7-77-16,0 0-116 16,-7 0-505-16</inkml:trace>
  <inkml:trace contextRef="#ctx0" brushRef="#br1" timeOffset="676844.7071">14547 10333 631 0,'0'0'33'0,"0"0"15"16,0 0-24-16,0 0-8 16,-40 102-10-16,26-79-6 15,8-2-26-15,-1-6-63 16,5-8-102-16</inkml:trace>
  <inkml:trace contextRef="#ctx0" brushRef="#br1" timeOffset="677153.5114">14645 10185 400 0,'0'0'197'0,"0"0"-151"0,0 0-32 16,0 0 13-16,0 0 74 15,0 0-40-15,-7 82-30 16,7-50-8-16,0 2-15 15,0 0-6-15,5-2-2 16,-3-2 0-16,3-4-68 16,-3-6-88-16,5-8-164 15</inkml:trace>
  <inkml:trace contextRef="#ctx0" brushRef="#br1" timeOffset="677503.9681">14726 9978 268 0,'0'0'308'16,"0"0"-253"-16,0 0-54 16,0 0 100-16,0 0-39 15,143 36-12-15,-102-4 1 0,-3 10-12 16,-9 9-22-16,-8 3 15 16,-15-1-10-16,-6 0-16 15,0-7 1-15,-9-6-7 16,-13-6 5-16,-5-2-5 15,-6 0-2-15,-7-2-78 16,-3-8-144-16</inkml:trace>
  <inkml:trace contextRef="#ctx0" brushRef="#br1" timeOffset="685297.1041">8231 9829 323 0,'0'0'26'16,"0"0"-17"-16,0 0 14 15,0 0 68-15,0 0-38 16,0 0-3-16,0 0-42 16,0-50 2-16,0 45 31 15,0-4-8-15,0 2-8 0,0 0 28 16,-3 3-42 0,3 0 24-16,-4 4 16 0,2 0-43 15,2 0-3-15,-2 0-1 16,2 20-3-16,0 13 0 15,0 8-1-15,0 5 0 16,0 7 0-16,0-3 1 16,0-8-2-16,0-6 1 15,0-10 0-15,0-9 1 16,0-10-1-16,-2-3 1 16,-8-4 1-16,1 0 3 15,1 0-1-15,-1 0-1 16,2 0-2-16,0 0 2 0,5 0-1 15,2 0-1 1,0-1 4-16,0-2-5 0,23-1 1 16,4-2 2-16,8-2-3 15,5 0 3-15,2-2-3 16,3-3 0-16,-5 2 0 16,-7 3 1-16,-10 4 1 15,-10 2-1-15,-8 2-1 16,-3 0 1-16,-2 0 3 15,0 0 1-15,0 0 4 16,0 0 0-16,0 0-9 16,0 0-7-16,-2 0-20 15,2 0-37-15,0 0-50 16,0 0-137-16</inkml:trace>
  <inkml:trace contextRef="#ctx0" brushRef="#br1" timeOffset="685650.3921">8778 9633 516 0,'0'0'74'0,"0"0"-29"0,0 0 51 16,0 0-51-16,0 0-5 16,0 0-11-16,-86 22-10 15,63 8 11-15,4 11 1 16,3 0-7-16,3 3-15 16,6 0-5-16,4 2 3 15,3 1-5-15,0-1 1 16,3-7-3-16,15-1 0 15,2-9 0-15,5-7-1 16,4-5-18-16,2-7-28 16,0-9-54-16,4-1-99 15</inkml:trace>
  <inkml:trace contextRef="#ctx0" brushRef="#br1" timeOffset="686370.3701">9167 9587 535 0,'0'0'50'15,"0"0"-19"-15,0 0 27 16,0 0 41-16,0 0-88 16,0 0-11-16,-25-9 1 15,23 24 1-15,-2 5 12 16,-1 6-4-16,0 4 25 16,1 4-10-16,0 2-8 15,1 3-9-15,3-2-4 16,0-1-4-16,0-1 1 15,0-5 1-15,0-6-2 0,9-5 2 16,-2-2-2 0,2-9-4-16,0-4 4 0,4-4 2 15,3 0 1-15,1 0 0 16,8-2 0-16,-3-10-2 16,3 2-1-16,-2 0-2 15,-4 0-7-15,-3 2-45 16,-7 0-1-16,-7 3-6 15,-2 1-37-15,0 1-134 16</inkml:trace>
  <inkml:trace contextRef="#ctx0" brushRef="#br1" timeOffset="686612.3728">9024 9790 273 0,'0'0'424'15,"0"0"-397"-15,0 0 36 16,0 0-16-16,0 0-8 16,116-64-15-16,-70 55-21 15,2 7-1-15,-9 2-2 16,-9 0-27-16,-10 7-127 15,-9 2-171-15</inkml:trace>
  <inkml:trace contextRef="#ctx0" brushRef="#br1" timeOffset="686932.6398">9583 9806 750 0,'0'0'46'0,"0"0"-37"15,0 0-6-15,0 0 5 16,0 0 3-16,-54 116-7 16,44-84-4-16,3-4 0 15,5-3-11-15,2-8-42 16,0-5-117-16,0-6-128 16</inkml:trace>
  <inkml:trace contextRef="#ctx0" brushRef="#br1" timeOffset="687309.3542">9701 9591 561 0,'0'0'16'0,"0"0"10"0,0 0-21 15,0 0 9-15,0 0 61 16,0 0-26-16,3 68-22 15,7-42-13-15,0 0-1 16,-4-2-4-16,-1 0-8 16,-5-2 1-16,0-3-2 15,0-1-2-15,0-3-36 16,0-6-96-16,0-5-203 16</inkml:trace>
  <inkml:trace contextRef="#ctx0" brushRef="#br1" timeOffset="687636.2663">9777 9507 16 0,'0'0'525'16,"0"0"-498"-16,0 0 35 15,0 0 19-15,0 0 10 16,0 0-48-16,107 124-18 0,-90-78-5 16,-3 3-13-16,-9-4-4 15,-5 2-1-15,0-4 1 16,-2-4-3-16,-23 0-9 15,-4-6-28-15,-5-1-53 16,3-7-94-16,4-8-250 16</inkml:trace>
  <inkml:trace contextRef="#ctx0" brushRef="#br1" timeOffset="690067.1033">9111 9236 358 0,'0'0'29'0,"0"0"137"0,0 0-98 16,0 0 61-16,0 0-84 16,0 0-21-16,0-22 29 15,0 22-9-15,0 0-7 16,0 0 2-16,0 0-23 16,0 0-15-16,0 4 2 15,0 18-2-15,2 9 3 16,7 2 3-16,-3 4-3 15,4-6-4-15,-4 0 1 16,-1-9 0-16,-3-5 0 16,-2-5-1-16,0-3 1 15,0-5 2-15,0 0 2 16,0-4 1-16,0 0-2 0,0 0-2 16,-4 0 1-16,-1 0-1 15,3 0-2-15,0 0 1 16,2-6 3-16,0-5-2 15,0-1-2-15,17-2 0 16,4-1 0-16,8-2 0 16,2 2-3-16,0 2-6 15,-4 5 2-15,-8 4-1 16,-3 4-1-16,-5 0 7 16,-4 0-4-16,-2 11 2 15,-5 0 3-15,0 3 1 16,0 1 2-16,0-4 0 15,-14 3 0-15,-6-1 4 0,-6-1-3 16,-9 2 1-16,4-4-4 16,3-1 0-16,3 0-1 15,12-5 1-15,4 2-4 16,7-2-59-16,2-4-125 16,0 0-69-16</inkml:trace>
  <inkml:trace contextRef="#ctx0" brushRef="#br1" timeOffset="699832.8069">21590 2423 44 0,'0'0'210'0,"0"0"-176"15,0 0 16-15,0 0-24 16,0 0 25-16,0 0 13 16,0 0-17-16,5-13-26 15,-5 11-7-15,0 2 32 16,0 0 12-16,0 0-23 0,0 0-17 16,0 0-15-16,0 0-3 15,0 2 0-15,0 12 2 16,0 4 7-16,0-1-8 15,4-4 5-15,2 0-5 16,-2-1-1-16,-2-7 0 16,-2-1 1-16,0-4-2 15,2 0 3-15,-2 0-2 16,2 0 21-16,7 0 17 16,4-5-1-16,11-22-29 15,10-5 27-15,9-4-11 16,5-4-14-16,8 2-10 15,2 2 6-15,-4 4-3 0,-12 6 18 16,-11 6-5 0,-11 9-8-16,-11 7 6 0,-7 3 5 15,-2 1-7-15,0 0-9 16,0 0-3-16,0 0-45 16,-6 12-52-16,-19 8-15 15,-4 2-143-15</inkml:trace>
  <inkml:trace contextRef="#ctx0" brushRef="#br1" timeOffset="700440.9888">21590 2381 581 0,'0'0'121'0,"0"0"-89"0,0 0-32 16,0 0-2-16,0 0 2 16,0 0 0-16,15 42 0 15,6-23 2-15,-3 1-2 16,-3-4 0-16,-3-3-1 15,-6-3 2-15,-3-7-1 16,-1 1 2-16,-2-4 0 16,0 0 16-16,0 0 27 15,2 0 10-15,4 0 0 16,6-4-23-16,1-15-28 0,5 0-1 16,4-7 0-16,3 0-3 15,6-3 3-15,2 0 1 16,5 1-3-16,3-4 9 15,0 2-9-15,5 3 7 16,-9 5 9-16,-1 8-11 16,-9 6-6-16,-10 7 0 15,-3 1-2-15,-12 0-29 16,-2 13-91-16,0 8 35 16,-20-3-202-16</inkml:trace>
  <inkml:trace contextRef="#ctx0" brushRef="#br1" timeOffset="704642.1133">23355 2765 73 0,'0'0'405'0,"0"0"-274"15,0 0-129-15,0 0 61 16,0 0 18-16,0 0-18 15,0 0-50-15,0-74 34 16,-5 62 21-16,-5-2-27 16,-7 0-21-16,0-2 4 15,-3 0-17-15,-3 2 22 16,-1-3-23-16,2 2-1 16,2-3 2-16,-3 1 3 15,4 3-6-15,0 0 6 16,-3 2-10-16,0-2 4 15,0 0-4-15,-3 3 1 0,0-2 0 16,-2 3 3-16,-4 2-4 16,-2 0 0-16,-5 2-1 15,-4 0 1-15,-1 2 0 16,-5 2 0-16,-6 0 1 16,0 0-2-16,2 2 1 15,-4 0 0-15,0 0 0 16,4 0 0-16,2 0 2 15,-2 0-1-15,3 0 0 16,-2 0-1-16,-3 0 0 16,-4 0 1-16,3 0-1 15,-4 4 0-15,5 6-1 16,-2 2 1-16,-5 0 0 16,-1 0 1-16,-5 0-1 15,-7-2 2-15,1 0-2 0,2 2-3 16,4 0 3-16,9 3-1 15,7-1 2-15,8 1-2 16,10-1 1-16,4 2 0 16,5 1-2-16,-3 2 0 15,0 4 2-15,0 1 0 16,-4 2-2-16,-7 4 3 16,-7 2-2-16,-3 2 2 15,-4 2-2-15,6-2 2 16,3-2-2-16,10 2 1 15,8-1 0-15,8-1-2 16,7 4 1-16,8-3-5 0,2 2 3 16,0-2 2-16,0-1 1 15,5 6 0-15,6-5 0 16,6 3-2-16,4 2 2 16,3-2-1-16,10 1-1 15,1 1-1-15,3-4 0 16,5-4 1-16,-1-6 0 15,3-2 0-15,1-7 2 16,1 0-2-16,0-3 0 16,2-4 2-16,2 1 0 15,0-4-8-15,3-1 7 0,4 0-2 16,4-2-5-16,1 0 7 16,-3 2-3-16,-2-4-2 15,-5 0 0-15,1 0 3 16,-1 0-3-16,1 0-26 15,-1 0 6-15,1 0 16 16,1 0 6-16,-1 0-13 16,-5 0 12-16,-2 0 4 15,-1 0 1-15,-3-4 0 16,1-4 1-16,-2 0-1 16,-1-2 1-16,1-2-1 15,0-2 0-15,-1 0 3 16,-4 0-3-16,1 0 0 15,-3-2 0-15,-3 0 1 0,-1 0 2 16,-2 0-3 0,2 2 0-16,-2 0 0 0,-2 2 7 15,-5-3-4-15,1 4-1 16,-6 0-1-16,4-3 4 16,-2 5-3-16,-1-5 1 15,5 0 7-15,-4-4-10 16,6-3-2-16,0-3 2 15,-1-1-1-15,1 2 2 16,-5-1-3-16,-4 3 4 16,-6 2 0-16,-3 2 12 15,-3 0-12-15,-1-4 16 16,-1-1 0-16,-2-1-4 16,3-5-12-16,-1 0 0 15,0-3 3-15,2 1 4 0,3 0 6 16,-5 0-3-16,2 4-9 15,2 0 1-15,-2 0 13 16,0 4 3-16,-2 0-20 16,0-2 11-16,1 0-3 15,-3-6-8-15,0 2 0 16,0-3 2-16,-13 3 3 16,-10 2-4-16,-2 2-1 15,-4 6 3-15,-4 0-1 16,0 6-4-16,-1 6-2 15,1 2-28-15,0 4 3 16,4 0-58-16,4 4-97 0,10 8-138 16</inkml:trace>
  <inkml:trace contextRef="#ctx0" brushRef="#br1" timeOffset="726233.8629">1185 4604 114 0,'0'0'136'0,"0"0"-129"15,0 0-2-15,0 0 0 16,0 0-1-16,0 0 8 15,0 0 10-15,0 0-13 16,0 104 4-16,0-88-2 16,0 4-5-16,0 0 8 15,0 4 0-15,8 4 16 16,-2 5 3-16,1 0-1 16,-3 3-6-16,0 3-16 0,1-3-1 15,-2 2-5 1,-1 0 4-16,-2 2 2 0,0 4-6 15,0 1 7-15,0 4 2 16,0 2-2-16,0-3-3 16,0-5 1-16,0-4 8 15,0-1-9-15,0 2 5 16,2 0-4-16,0 0 0 16,0 1 0-16,-2 1-9 15,0-2 1-15,0 2 3 16,0 4-1-16,0 0 1 15,0 4-2-15,0 4 0 16,0 2 4-16,2 7-5 16,3 2-2-16,-3-7 2 0,-2-3 1 15,0-8-2-15,0-6-1 16,0 1 0-16,0 2 1 16,-2 1 0-16,-5 3 1 15,1 0 0-15,1 2-1 16,5 4 0-16,0 2 0 15,0 11 1-15,0 7-1 16,0 4-1-16,0 0 1 16,0-6 0-16,3-3 2 15,-1-9-2-15,-2-3 2 16,0 0-2-16,0-5 0 16,2 4 2-16,0 2 5 15,0 5-1-15,0 2-3 0,1 9 2 16,-3-3 2-1,2 5 0-15,-2 3-7 0,0 1 4 16,0 2 3-16,0-2-6 16,0-2 10-16,0-4-8 15,0-7-1-15,0-3 9 16,0-6-7-16,0 5 1 16,4-2 1-16,5 3-2 15,-2 9 5-15,-2-1-1 16,-3 9-4-16,0-2-1 15,-2-2 4-15,2-4-1 16,0-4 0-16,0-9-3 0,0-4-1 16,1-7 1-1,-1-3 0-15,-2 0-1 0,0 0 3 16,0 4 1-16,0-1 4 16,0 2-5-16,-5-1 2 15,-1-2-3-15,0-5 2 16,-1-11-1-16,5-6-2 15,-3-4 1-15,2-6-4 16,1-7 3-16,0 4-2 16,0-5-1-16,0 2 0 15,-3 4 5-15,1-4 3 16,0 0-4-16,2 0 4 16,-4-8-7-16,6 2-1 0,-2-4-1 15,2 0-8 1,0 0-77-16,0-24-57 0,2-29-43 15</inkml:trace>
  <inkml:trace contextRef="#ctx0" brushRef="#br1" timeOffset="730366.7966">21695 1624 723 0,'0'0'2'0,"0"0"14"0,0 0 18 15,0 0 7-15,0 0 13 16,0 0-17-16,0 0-15 16,-34-58-16-16,34 58-5 15,0 0 0-15,0 0 0 16,0 15 1-16,0 17-1 15,0 17 1-15,0 5 0 16,0 4 2-16,0 1-2 16,0-3-1-16,0 0-1 15,10-3 0-15,-4 0 0 16,-1-5 0-16,-1-4 0 16,-4-2 0-16,0-6 0 15,0-1-2-15,-6-2-9 0,-6-5-35 16,7-3-13-16,3-5-26 15,2-8-113-15</inkml:trace>
  <inkml:trace contextRef="#ctx0" brushRef="#br1" timeOffset="730703.8119">21287 2157 674 0,'0'0'6'0,"0"0"-6"15,0 0 37-15,0 0 27 16,0 0-48-16,0 0-13 16,2-40 0-16,17 40 2 15,10 0 6-15,0 13-1 16,4 5 0-16,9 3 3 15,5 5-4-15,4 7-8 16,5-4 5-16,-5-2-4 16,-4-1 0-16,-7-6-2 15,-6-1-4-15,-7-2-14 16,-10-5-28-16,-9-5-6 16,-4 0-68-16,-4-7-44 15,0 0-238-15</inkml:trace>
  <inkml:trace contextRef="#ctx0" brushRef="#br1" timeOffset="731017.7789">22014 1851 505 0,'0'0'15'0,"0"0"14"16,0 0 51-16,0 0 9 0,0 0-27 15,0 0-9-15,44-37-33 16,-46 37-11-16,-25 24-7 16,-12 15 4-16,-5 11 10 15,0 4 7-15,2 7-10 16,5-2-5-16,8 6-8 15,2-7 0-15,8-4-1 16,9-5-38-16,0-16-63 16,-1-8-146-16</inkml:trace>
  <inkml:trace contextRef="#ctx0" brushRef="#br1" timeOffset="750428.6414">261 14566 455 0,'0'0'0'0,"0"0"45"0,0 0-17 16,0 0 46-16,0 0-60 15,0 0 57-15,0 0-29 16,0 0-9-16,-24-50 0 16,21 50 1-16,3 0 5 15,-2 0-2-15,2 0-26 16,0 4-10-16,0 24 1 16,0 12-3-16,0 6 1 15,0 5 0-15,0-6 1 16,7-5-1-16,0-9 1 15,-5-7-1-15,0-10 0 16,-2-6 0-16,0-5 0 16,0-3 0-16,2 0 1 0,-2 0 0 15,0 0 5-15,0-11-1 16,0-11 1-16,0-6-6 16,-6-3 0-16,1 3-6 15,5-2-2-15,0 3-19 16,0 4 1-16,7 1 1 15,10 5 11-15,8 2-5 16,-1 11 10-16,1 4 4 16,-2 0 0-16,-6 12-7 15,1 18 10-15,-5 4 2 16,1-2 3-16,-5 0-3 16,-3-3 1-16,-2-7-1 15,-4-7 0-15,0-6 1 16,0-5 1-16,0-4 1 0,0 0 3 15,0 0 7-15,0 0-3 16,0-9 4-16,0-14-8 16,3-12-6-16,1-1 0 15,3-4 0-15,4 4-1 16,0 6-1-16,3 8 1 16,1 11 1-16,3 6 0 15,0 5 0-15,-1 0-1 16,6 15 0-16,2 4 1 15,-1 5 0-15,-2-5 0 16,-1 4 0-16,-6-1 0 16,-4 0 2-16,-6 2-2 15,-5 2-3-15,0 1-33 0,0-10-111 16,0-4-229-16</inkml:trace>
  <inkml:trace contextRef="#ctx0" brushRef="#br1" timeOffset="750848.0968">1110 14530 486 0,'0'0'38'0,"0"0"48"16,0 0-21-16,0 0 16 15,0 0-57-15,0 0-17 16,-145 17 6-16,116 9-2 16,7 3 9-16,8 1-6 15,14-8-7-15,0-4-6 16,7-5-1-16,20-8 0 16,4-5 4-16,2 0 3 15,0-26-2-15,-1-2 6 16,-10 3-2-16,-4-2 14 15,-9 9-6-15,-5 8-7 16,-4 8 2-16,0 2 7 16,0 0-14-16,0 0-5 0,5 12-8 15,6 10 8 1,9 5-3-16,5-6 3 0,6-5-5 16,4-6-11-16,1-4-16 15,4-6-18-15,-4 0-27 16,-7-4-111-16</inkml:trace>
  <inkml:trace contextRef="#ctx0" brushRef="#br1" timeOffset="751381.9156">1374 14450 521 0,'0'0'41'16,"0"0"-40"-16,0 0 21 0,0 0 50 15,0 0-42-15,0 0-13 16,110 98-12-16,-97-77-5 16,-3-6 5-16,-7-3-3 15,-3-4 4-15,0-1 9 16,0-7 2-16,0 0 16 16,-10 0-4-16,-5 0-8 15,8-6 33-15,2-13-10 16,5-5-33-16,0-4-9 15,15-7-1-15,19 2-1 16,9-3-3-16,5 1 0 16,2 1 0-16,-6 10-19 15,-11 2-18-15,-8 6 12 0,-9 0 0 16,-10 2 6-16,-6-4 10 16,0-2 11-16,-6-2 2 15,-15-1-1-15,-1 4 0 16,2 2 4-16,7 8 9 15,6 1 27-15,3 4-6 16,4 4-11-16,0 0-23 16,0 24-3-16,8 16 3 15,8 16 0-15,4 2 7 16,-2 4 0-16,-1-5 5 0,-3-7-4 16,-8-10-6-1,1-4 1-15,-5-9-1 0,4-6-1 16,-2-5-1-1,7-6 0-15,2-8-33 0,7-2-73 16,3-6-141-16</inkml:trace>
  <inkml:trace contextRef="#ctx0" brushRef="#br1" timeOffset="751628.6539">2018 14337 420 0,'0'0'270'0,"0"0"-204"16,0 0-55-16,0 0 15 16,0 0 15-16,0 0-10 0,-39 77-12 15,39-61-2-15,0-2-6 16,0 0-2-16,16-5-6 16,7-4 3-16,9-1 4 15,4-4-2-15,2 0 2 16,-1 0-9-16,-1-9-1 15,-14 9-27-15,-9 0-152 16,-13 0-567-16</inkml:trace>
  <inkml:trace contextRef="#ctx0" brushRef="#br1" timeOffset="757404.3832">2297 15304 350 0,'0'0'15'0,"0"0"23"16,0 0 25-16,0 0-3 0,0 0-19 15,0 0-18-15,0 0 28 16,-4-56 11-16,4 52-9 15,-5-6-16-15,1 3 4 16,-2 6-3-16,3-3 12 16,1 4-11-16,2-4-19 15,-2 4-7-15,2 0-6 16,0 8-7-16,0 24-5 16,0 12 5-16,0 10 0 15,7-6 0-15,-1-4 0 16,-2-6 0-16,1-8 0 15,-5-6 0-15,0-7 0 16,0-9 0-16,0-7 1 16,0-1 3-16,0 0-3 15,0 0 2-15,0 0-3 0,-9-1 1 16,0-7 1-16,5-6-2 16,-1 0 0-16,5 1-1 15,0-3-3-15,0 2 2 16,9 0-16-16,16-4-4 15,8 0-18-15,5 4 30 16,6-3 8-16,-1 12 1 16,-1-3 1-16,-6 8 1 15,-7 0-1-15,-9 0 0 16,-11 16-1-16,-9 6 1 0,0 6 7 16,-15 0-5-1,-20 2 0-15,0-6 1 0,-3-2 1 16,0-1 1-16,3-7-4 15,4-4-1-15,6-2 0 16,9-5-2-16,7-3-17 16,9 0-66-16,0 0-149 15</inkml:trace>
  <inkml:trace contextRef="#ctx0" brushRef="#br1" timeOffset="757756.6701">2670 15430 634 0,'0'0'37'15,"0"0"-33"-15,0 0 42 16,0 0-11-16,0 0 0 15,0 0-17-15,82 68 10 16,-51-68-8-16,0 0 13 16,-2-12 10-16,-6-2-15 15,-13 0-6-15,-7-3-9 16,-3 2-1-16,-9 4-1 16,-22 0-8-16,-13 9-1 0,-8 2-2 15,0 0-8 1,11 16 7-16,9 2-4 0,18 0-4 15,14-6-52-15,10-6-77 16,30-6-85-16</inkml:trace>
  <inkml:trace contextRef="#ctx0" brushRef="#br1" timeOffset="758132.3228">2984 15360 681 0,'0'0'55'15,"0"0"-54"-15,0 0 14 16,0 0 29-16,0 0 12 15,0 0-11-15,106 6-18 16,-72-8 7-16,-10-10-6 16,-7 4-19-16,-11 1 2 15,-6-2-4-15,0 5 1 16,-9-4-3-16,-20 1-5 0,-14 7 3 16,-3 0-2-1,1 0-2-15,7 7 1 0,14 3-1 16,13 1 0-16,11 2-13 15,2-7-84-15,36-6-50 16,11 0-362-16</inkml:trace>
  <inkml:trace contextRef="#ctx0" brushRef="#br1" timeOffset="758409.2889">3302 15031 540 0,'0'0'77'16,"0"0"-69"-16,0 0 48 0,0 0 39 16,0 0-46-16,-6 119-4 15,6-83-13-15,0 0-14 16,0 0-2-16,4-4-11 15,0 2-4-15,-2-8-1 16,0-3 0-16,-2 0-5 16,3-10-76-16,-1-4-101 15,3-9-267-15</inkml:trace>
  <inkml:trace contextRef="#ctx0" brushRef="#br1" timeOffset="758656.2271">3514 15107 669 0,'0'0'114'16,"0"0"-51"-16,0 0 1 15,0 0-43-15,0 0-21 16,0 0 5-16,-96 75-5 16,84-53 1-16,8 0 0 15,4-4 2-15,0 0-1 16,21-8 1-16,12-2 13 15,7-8 8-15,7 0-2 16,5 0-8-16,-4 0-12 0,-3 0-2 16,-16 0-31-1,-18 0-191-15</inkml:trace>
  <inkml:trace contextRef="#ctx0" brushRef="#br1" timeOffset="781073.9581">9993 9781 500 0,'0'0'47'0,"0"0"-15"15,0 0 34-15,0 0 31 16,0 0-50-16,0 0-12 16,0 0-19-16,0 0 5 0,-31-44 2 15,31 44 1-15,-3 0-6 16,3 0-5-16,0 0-7 16,0 0-2-16,0-2-4 15,0 2 0-15,36 0-7 16,24 0 7-16,32-4 8 15,26-1-7-15,23-6 2 16,12-1 1-16,14-1-1 16,5 0-3-16,1-1 1 15,1 2-4-15,-9-2 4 16,-16 4-1-16,-12-2 0 16,-22 0-3-16,-14 0-1 15,-12-1 4-15,-11 2 0 16,-10 1 4-16,-7 0 0 15,-12 4-4-15,-7 0 18 0,-7 4-16 16,-6 2 11-16,-10 0-10 16,-6 0 4-16,-9 0-5 15,-4 0-2-15,0 0-2 16,0 9-8-16,-19 10-1 16,-13-6-103-16,-11-2-336 15</inkml:trace>
  <inkml:trace contextRef="#ctx0" brushRef="#br1" timeOffset="782513.8921">10915 9929 188 0,'0'0'136'16,"0"0"0"-16,0 0-57 16,0 0-60-16,0 0 41 15,0 0 44-15,0-71-22 16,-4 63-52-16,0 0-10 15,1 2 84-15,1-1-77 16,0 4-22-16,2 3 2 16,0 0 1-16,0 0-6 0,0 0-2 15,0 14-3-15,0 24 1 16,0 13 2-16,-2 14 2 16,-4-3-2-16,0-8 0 15,0-8-6-15,-1-12 6 16,1-9 3-16,2-9-1 15,-2-11 0-15,2-5-1 16,4 0 1-16,0 0 4 16,0 0-4-16,0 0 9 15,0-11-7-15,14-5 0 16,15 1-2-16,6 2-1 16,7 0-1-16,6 5 0 15,-2 4-1-15,-3 4-2 16,-6 0 0-16,-10 0 3 15,-7 0-25-15,-8 2-39 0,-8 4-66 16,-4-6-60-16,0 0-252 16</inkml:trace>
  <inkml:trace contextRef="#ctx0" brushRef="#br1" timeOffset="782859.2402">11484 9775 582 0,'0'0'31'15,"0"0"65"-15,0 0-18 16,0 0-9-16,-120-40 2 16,91 44-46-16,-3 26-7 15,5 12 1-15,7 12 4 16,11 3-9-16,9-3-8 16,0-2-1-16,29-9-4 15,16-10-1-15,11-5 0 16,10-10-1-16,4-10-45 0,-5-8-170 15</inkml:trace>
  <inkml:trace contextRef="#ctx0" brushRef="#br1" timeOffset="784330.3918">11725 9950 223 0,'0'0'142'0,"0"0"-19"16,0 0-48-16,0 0 3 16,0 0-8-16,0 0 6 15,-83-49-44-15,67 42 14 16,3-1-5-16,-3 2-9 16,3 0-8-16,-5 6-13 15,0 0-4-15,-2 0-7 16,3 2 2-16,-1 18-2 15,5 2-1-15,3 4 1 16,6 1-1-16,4-8-1 16,0-2-2-16,2-10 1 15,16-5 2-15,7-2 1 16,4-2 0-16,2-20 3 0,0-9 5 16,-2-2 6-16,-3-9-5 15,-5-2 1-15,-9-1 1 16,-4-1-1-16,-8 2-5 15,0 4-3-15,0 4-2 16,-4 12 0-16,-8 8 1 16,3 12 0-16,3 4 2 15,1 4-3-15,0 28-3 16,5 10 2-16,0 6 1 16,0-2 0-16,18-5-1 15,9-5 0-15,2-7-2 16,0-4 3-16,-4-9 0 0,-3-10 0 15,-4-2 0-15,-3-4 1 16,-3 0-1-16,-6 0 0 16,-2-8 3-16,-1-9-1 15,1-5-2-15,2 0-5 16,2 3-5-16,-2 1-2 16,-1-1 12-16,-1 9-3 15,0 3 2-15,4 2 1 16,-4 3-1-16,0 2-1 15,1 0-1-15,-1 0-1 16,0 0-1-16,1 0 3 16,-2 4 0-16,1 3 0 15,-2-2 2-15,0 3 0 0,-2 2 0 16,7 3 0-16,-1 1 0 16,6 4 0-16,1-3-1 15,0 2 1-15,-1-5 0 16,-4-1 0-16,1 0 0 15,-4-1 0-15,-5 0 0 16,0 2 1-16,-7 3 1 16,-22 2 0-16,-9 3 0 15,-4-2-2-15,-1-3 0 16,12-2-1-16,14-5-4 16,12-4-55-16,5-4-148 15,16 0-152-15</inkml:trace>
  <inkml:trace contextRef="#ctx0" brushRef="#br1" timeOffset="784524.1648">12241 9940 658 0,'0'0'73'0,"0"0"-26"16,0 0-36-16,0 0 46 15,0 0-31-15,0 0-21 16,-44 124-5-16,33-92-6 16,-3-10-85-16,3-5-281 0</inkml:trace>
  <inkml:trace contextRef="#ctx0" brushRef="#br1" timeOffset="785314.2167">12375 9794 590 0,'0'0'4'0,"0"0"25"0,0 0 3 16,0 0 5 0,-9 122-18-16,9-96-13 0,0-3-4 15,0 0-2-15,2-4-1 16,-2-8-59-16,0-3-131 16</inkml:trace>
  <inkml:trace contextRef="#ctx0" brushRef="#br1" timeOffset="786173.788">12359 9794 345 0,'0'0'29'0,"0"0"11"16,0 0 49-16,0 0-38 16,0 0-22-16,0 0 2 15,-60 0 33-15,58-4-20 16,0 1 14-16,2-3-25 16,0-1-32-16,0 0 12 15,0-2 3-15,6 0-7 16,17 5 7-16,6 2 4 15,0 2-7-15,0 0-4 16,-10 22-8-16,-5 7-1 16,-10 3 1-16,-4 1 0 0,0-2 3 15,0-5-2-15,-15-3-1 16,-5-6 1-16,0-5 5 16,7-4-4-16,4-4 3 15,6-4-3-15,3 0 4 16,0 0-1-16,25 0-1 15,8-9-2-15,8-4-2 16,-2 5-1-16,-1 2-2 16,0 2-1-16,-2 3 3 15,-2 1-57-15,-5 0-35 16,-12-6-163-16</inkml:trace>
  <inkml:trace contextRef="#ctx0" brushRef="#br1" timeOffset="786504.8686">12623 9597 483 0,'0'0'52'0,"0"0"-8"16,0 0-23-16,0 0 61 16,0 0-11-16,0 0-30 15,118 38-2-15,-92-10-1 0,-8 3-2 16,-5 2-15-16,-8 5-9 16,-5 0-11-16,0 1 6 15,-9-3-4-15,-11-2-3 16,2-2 0-16,0 0-2 15,3 0-10-15,4-8-106 16,5-8-172-16</inkml:trace>
  <inkml:trace contextRef="#ctx0" brushRef="#br1" timeOffset="786904.3431">13271 9521 532 0,'0'0'79'15,"0"0"-21"-15,0 0 13 16,0 0-13-16,0 0 7 16,0 0-30-16,-72 130-9 0,68-94-14 15,-1-6-8-15,3-2-1 16,2-6-1-16,0-6 2 16,0-3-4-16,0-6 0 15,4 1 3-15,17-4-2 16,8-4 3-16,13 0 5 15,7 0-4-15,5 0 4 16,-3 0-9-16,-12 0-7 16,-10 0-92-16,-10 0-136 15</inkml:trace>
  <inkml:trace contextRef="#ctx0" brushRef="#br1" timeOffset="787599.225">13765 9425 566 0,'0'0'152'16,"0"0"-64"-16,0 0-50 15,0 0 36-15,0 0-39 16,0 0-21-16,-107 0-11 15,90 38 8-15,1 8-1 16,5 4 2-16,7 1-9 16,4-3 5-16,0-5-5 0,0-9 0 15,12-4-1-15,7-4-2 16,0-10 0-16,6-1 0 16,4-5 0-16,2-6-4 15,0-3-54-15,0-1-121 16,-8 0-237-16</inkml:trace>
  <inkml:trace contextRef="#ctx0" brushRef="#br1" timeOffset="788604.6336">13986 9673 502 0,'0'0'126'0,"0"0"-85"15,0 0 44-15,0 0-29 16,0 0 17-16,0 0-60 16,0 0 8-16,-47-95-11 0,13 84-6 15,-1 7-2-15,-5 4 4 16,2 0-3-16,0 0 2 16,12 14-3-16,8 2-2 15,11 4 0-15,7 0-1 16,0 0 0-16,9-2 1 15,15-6 0-15,5-4-1 16,0-8 1-16,0 0 2 16,-4 0 0-16,-3-10 6 15,-2-12 4-15,-5-4 0 16,-1-4 12-16,-7-4-9 16,-7 2-9-16,0 0 5 15,0 1-10-15,0 3-1 0,-3 4 1 16,-5 11-1-16,0 3-1 15,8 5 1-15,0 5-1 16,0 0-4-16,0 13-2 16,0 15 5-16,10 5 2 15,5 6 0-15,3-5 0 16,-4-2 0-16,8-2-2 16,-6-6 2-16,-3-5-1 15,0 0-15-15,-6-3-52 16,-5 0-51-16,-2-4-120 15</inkml:trace>
  <inkml:trace contextRef="#ctx0" brushRef="#br1" timeOffset="789135.6368">14227 9553 573 0,'0'0'14'0,"0"0"35"0,0 0 8 16,0 0 17-16,-129 8-31 15,106 14-23-15,9 0-6 16,10-2-8-16,4-4-5 16,0-2-1-16,4-6-1 15,14-2 1-15,3-6 3 16,-2 0 6-16,-1 0-5 15,3-11 8-15,-4-10 0 16,-3 1-4-16,-5 2 6 16,-7 2-5-16,-2 4-3 0,0 4 16 15,0 6-20-15,0 2 4 16,0 0-4-16,0 0-4 16,0 13 1-16,4 6-3 15,12-5 4-15,6-2-3 16,5-2-3-16,6-6 6 15,2-2-25-15,4-2-90 16,-3 0-16-16,-7 0-240 16</inkml:trace>
  <inkml:trace contextRef="#ctx0" brushRef="#br1" timeOffset="789455.4535">14505 9503 606 0,'0'0'95'15,"0"0"-49"-15,0 0-6 0,0 0-7 16,0 0 2-16,0 0-26 16,-76 10-3-16,69 2-6 15,7-4 1-15,0-2-2 16,0 0-1-16,0-2 2 16,9-4 0-16,7 0 1 15,-3 0-1-15,-1-7-9 16,-6-4-11-16,-4 3 5 15,-2 4 12-15,0 2 3 16,0 2 0-16,0 0 2 16,0 4-4-16,0 12 2 0,0 2 0 15,0-2 0-15,9 2 0 16,9-4 0-16,5-4-9 16,6-6-31-16,2-4-167 15</inkml:trace>
  <inkml:trace contextRef="#ctx0" brushRef="#br1" timeOffset="789653.5234">14815 9578 650 0,'0'0'56'16,"0"0"-41"-16,0 0 24 0,0 0-6 15,-38 107-24-15,29-81-8 16,-4-2-1-16,4-1-2 16,-1-6-114-16,4-9-307 15</inkml:trace>
  <inkml:trace contextRef="#ctx0" brushRef="#br1" timeOffset="790163.6552">14973 9449 539 0,'0'0'31'0,"0"0"27"16,0 0 15-16,0 0-16 15,0 0-4-15,0 0-24 16,71-46-12-16,-51 46 4 16,-4 15 1-16,-7 8-10 15,-7 3 2-15,-2 4-9 16,0-2 3-16,-18-2-4 16,-4-4-1-16,1-8 1 15,11-6-2-15,3-6-1 16,7-2-1-16,0 0 0 15,16 0 0-15,19 0 5 16,15 0-5-16,0 0-5 0,0-6-15 16,-4 2-56-1,-3-2-35-15,-12-4-278 0</inkml:trace>
  <inkml:trace contextRef="#ctx0" brushRef="#br1" timeOffset="790413.1622">15336 9235 555 0,'0'0'37'16,"0"0"1"-16,0 0 12 15,0 0 34-15,125 104-21 16,-100-53 1-16,-8 9-18 0,-11 3-34 15,-6 1 1-15,-10-2-8 16,-28-4-4-16,-14-4-2 16,-4-8-68-16,-6-10-102 15,5-11-307-15</inkml:trace>
  <inkml:trace contextRef="#ctx0" brushRef="#br1" timeOffset="799946.2152">10579 9645 736 0,'0'0'8'16,"0"0"23"-16,0 0-29 16,0 0 10-16,0 0 16 15,0 0-27-15,0 0 0 16,0 45 8-16,0 7 32 15,-5 20 9-15,-1 22-20 16,0 5-16-16,-3 1 2 16,1-11-14-16,4-12 0 0,2-11-1 15,2-10-1-15,0-6 0 16,0-5 0-16,0-14-31 16,0-19-143-16</inkml:trace>
  <inkml:trace contextRef="#ctx0" brushRef="#br1" timeOffset="811307.9961">22962 2462 321 0,'0'0'12'16,"0"0"11"-16,0 0 24 15,0 0 44-15,0 0-40 16,0 0-19-16,0 0-10 16,35-42 14-16,-35 38 9 15,0 0 2-15,0 2-30 0,0 0-6 16,0 0 12-16,0 0-16 15,0 0-6-15,0 2 2 16,0-2-1-16,0-2 10 16,-4 2 4-16,-4-4-14 15,-5-1 10-15,-8 4-7 16,-3-5 1-16,-10 2-5 16,-3 1 2-16,-5-1-1 15,-3 5-2-15,3-2 0 16,2 3 1-16,1-1-1 15,6 1 0-15,-1 0 3 16,1 0 0-16,-2 0-3 16,-1 0-1-16,-2 0 0 0,-4 4 1 15,-2 3 0-15,-4-2 5 16,-3 3-5-16,0 0 0 16,0-4-1-16,-5 0-3 15,3 2 5-15,0 0-1 16,5 0 0-16,4 0 3 15,2-1-2-15,-1 5-1 16,-1-1 1-16,-1 3 0 16,3 0-1-16,0-2 0 15,-1 2-1-15,3 0 2 16,5 2-2-16,-1-2 1 16,2 1-1-16,5-2 1 15,-3 1-1-15,4 2-3 16,-1 4 4-16,-4-1 2 0,1 2-2 15,-5 2 2-15,1-1-5 16,-2 0 6-16,0 0-3 16,5 0 0-16,6-2-3 15,3-2 3-15,3 0 0 16,4 0 1-16,-1 3-2 16,-3 0 2-16,2 3-2 15,-4 2 4-15,1 2-6 16,0 3 3-16,0-2 0 15,3 1 0-15,6 3 0 16,3-5-2-16,2 2 2 16,4-2-1-16,2-2 1 15,2 0-1-15,0-2 1 0,0 4 0 16,0-2 0 0,0 4 0-16,0 2-1 0,0 2 0 15,11 3 1-15,0-2 0 16,4 2 0-16,1-5 0 15,2 0 0-15,0-4 0 16,5 0 0-16,-2-1 1 16,4-6-1-16,0 3 2 15,1 0-3-15,1-2 2 16,2 1 1-16,0-4-2 16,-3 0-1-16,3-2 1 15,-4-3 2-15,0 1-2 0,-3-2 0 16,0-3 0-1,0 1 1-15,5-4-1 0,0 0 2 16,0-1 2-16,2-3-3 16,2 2-2-16,0 1 2 15,5-3-1-15,-1-1 0 16,1 0 0-16,1 0 0 16,2 0 0-16,-1 0-1 15,2 0 1-15,0 0 0 16,0 0 0-16,2 0 2 15,3 0-2-15,-3-4-1 16,-2-1 0-16,3-1 1 16,-3-1-2-16,2 1 2 0,3-2 1 15,-3 0-1 1,5-2 0-16,1 0 0 0,4 1 0 16,2-5 0-16,-2-3 0 15,-2-1 1-15,-5 0 1 16,-7-2 2-16,-9 2-1 15,-10-1-2-15,-3-2 0 16,-5-2 5-16,-2 0-5 16,-4-1 2-16,-3 2-1 15,-2 2-4-15,0 5-27 16,0-1-66-16,0-1-329 16</inkml:trace>
  <inkml:trace contextRef="#ctx0" brushRef="#br2" timeOffset="819033.2233">12698 10591 166 0,'0'0'148'15,"0"0"-107"-15,0 0-20 0,0 0 40 16,0 0 34-16,0 0-38 16,0 0 18-16,8-27-2 15,-8 27-23-15,4 0-18 16,-4 0 14-16,0 0-1 15,0 0-13-15,0 0 6 16,0-2-2-16,0-2-12 16,0-1-8-16,0-1-13 15,0 1 3-15,0-2 5 16,0 1 1-16,0-2-3 16,0 0-1-16,0 0 2 0,0-2-10 15,0 0 3 1,0-2-2-16,0 1 2 0,0-2-2 15,0 1 3-15,0 2-4 16,0 0 8-16,0 2 4 16,0-2-8-16,-6 1 0 15,0-3-2-15,-3-1 1 16,-2-1 0-16,0 2-2 16,-7-2-1-16,0-1 0 15,2 2 0-15,-3-1 0 16,3 4-1-16,2-1 1 15,-1 3 1-15,2 0-1 16,-3 1 0-16,-2 1 0 16,0-2 0-16,-1 0 0 15,-2 0 0-15,1-1 0 0,5 2 1 16,1 3-1 0,1-3 0-16,4 3 0 0,-3 1 1 15,2-4-1-15,-3 3 0 16,-1 0 0-16,-1-2-1 15,-1 2 2-15,1 0-1 16,-2 0 1-16,-3 2 0 16,1 1 1-16,-2 1-2 15,-1-3-3-15,0 3 3 16,0 0 1-16,-1 0-1 16,0 0-1-16,2 0 1 15,-4 0 4-15,-4 0-4 0,-2 0-1 16,-2 0 1-16,-1 0 0 15,1 0 2-15,2 0-3 16,0 0 1-16,-1 0 0 16,3 0 0-16,0 0 2 15,-2 0-2-15,2 0 0 16,-2 0 0-16,2 0 0 16,0 0 0-16,0 0 1 15,2 0-3-15,2 3 3 16,0 0-1-16,2 0 1 15,0 2-1-15,-1 1 0 16,-1 2-2-16,-1 0 2 16,-3 2 0-16,-2 2 0 15,0 1 1-15,2-2-1 16,2 0 0-16,2-1 2 0,0 0-3 16,4 2 1-16,-2 0 0 15,1-2-3-15,-1 1 3 16,-1 2 1-16,-5 1-1 15,3-2-1-15,-1 0 1 16,4 0 1-16,6-2 2 16,3 0-6-16,1 3 3 15,1-2-1-15,1 5 0 16,-1 0 1-16,-2 4 0 16,-4 2 0-16,0 0 0 0,-2 2 2 15,0 1-2 1,2-3 0-16,3 0 0 0,1-7 0 15,8 3-4-15,-1-1 4 16,5-3-2-16,0 1 4 16,0 0-4-16,-2 1 2 15,4 0 0-15,0 1 0 16,0 2 3-16,0 1-6 16,0 2 2-16,0-2 1 15,0-1 4-15,0 2-4 16,0-3-1-16,8 0 0 15,3 0 1-15,-1 0-1 16,4 1 0-16,-3-2 2 16,5 4-2-16,-1-1 2 15,4-2-1-15,0 0 0 0,4-2-1 16,3-2-1 0,1-2-1-16,0 0 0 0,2 0 3 15,-2 0 0-15,4 0 1 16,-3 0-1-16,3-2 0 15,-1 1 0-15,1-4 0 16,0 1-1-16,0-3 2 16,3 2-5-16,0-2 8 15,-3-2-4-15,0 3 3 16,-2-2-3-16,2 0 0 16,-2 0 1-16,0 0 0 15,3 0 0-15,-4-1-1 16,6-2 2-16,-5 2-2 15,4-3 0-15,-2 0-1 0,1 0 1 16,-1 0-1-16,-2 0 1 16,2 0-2-16,-2 0 4 15,-3 0-2-15,1-3 2 16,0-1-2-16,-1 0-1 16,1-2 1-16,2 0 1 15,-1 0-1-15,0 0 1 16,3-2-1-16,-2 2 0 15,-1 0 0-15,5-2 0 16,-2 0 0-16,-3 0 2 16,-1 0-2-16,-3 0-1 15,0 0 0-15,0 0 2 16,-3-1 1-16,-2 2-2 0,-1-1 2 16,-1 0-6-16,1-2 6 15,2 0-2-15,0 0 1 16,3-1-1-16,-4 0 0 15,4 1 0-15,-3-5 0 16,2-1 0-16,-2 3-1 16,0-4 2-16,0 2-3 15,0-2 2-15,1 2 0 16,-4 1-1-16,-3-3 2 16,-1 3-2-16,-5-2 1 15,2 0-1-15,-4-2 1 16,-1-7 0-16,1 3 2 0,-2-7-2 15,4-3 1-15,-2 0-2 16,-3 0 1-16,-3 1-1 16,0 2 1-16,0 1-1 15,0-1 1-15,0 1 0 16,0 4 0-16,0 5 1 16,-3-2 0-16,-3 6-1 15,-2-2-1-15,0 1 1 16,-3 1 1-16,-3 4-1 15,-1-1-1-15,-5 6 1 16,-3 2-18-16,-5 4-26 16,-6 0-43-16,-6 0-101 15,-2 4-306-15</inkml:trace>
  <inkml:trace contextRef="#ctx0" brushRef="#br2" timeOffset="820337.9007">11680 10335 103 0,'0'0'313'0,"0"0"-209"15,0 0-28-15,0 0-42 16,0 0 14-16,0 0-31 15,-18-22-3-15,18 22-13 16,0 2 0-16,0 16 2 16,0 6 25-16,0 4-7 15,0 8 17-15,0 1-12 16,0-1-13-16,0-4-2 16,0-7-7-16,0-2 2 15,0-7-5-15,0-5 1 0,0-4-2 16,0-1 0-16,0-5 0 15,0-1 0-15,0 3 0 16,0-3 1-16,0 0-1 16,0 0 1-16,0 0-1 15,0 0 2-15,0 0 1 16,0 0-1-16,0 0 8 16,3 0-3-16,1-4-1 15,2-9-1-15,3 2 14 16,-3-4-12-16,4 2-7 15,1-2 1-15,3 1-1 16,1 0 0-16,7 2 0 16,1 2-1-16,3 4 1 0,3 5 0 15,-4 1-1 1,-3 0 1-16,-9 4-4 0,-3 13 4 16,-6 5 0-16,-4 3 6 15,0-1-6-15,0-5 4 16,-4-1-1-16,-12-4 4 15,-7-1 2-15,-4-4 0 16,-1 1 0-16,-1-1-1 16,2-3-3-16,5 0-5 15,-1-1 2-15,4 0-2 16,3-1-1-16,3-3-18 16,5 2-21-16,8-3-34 15,0 0-58-15,8 0-196 16</inkml:trace>
  <inkml:trace contextRef="#ctx0" brushRef="#br2" timeOffset="820810.022">12047 10579 466 0,'0'0'111'16,"0"0"6"-1,0 0-15-15,0 0-59 0,0 0-28 16,0 0-3-16,-22 36-8 16,20-19-1-16,2-1-3 15,-2 0-1-15,-1 0-11 16,-3-2-99-16,-1-4-304 16</inkml:trace>
  <inkml:trace contextRef="#ctx0" brushRef="#br2" timeOffset="821314.4424">12274 10309 346 0,'0'0'42'0,"0"0"84"15,0 0-33-15,0 0-27 16,0 0-24-16,0 0 19 16,-11 52-17-16,6-12 1 15,0 4-17-15,3 2-10 16,-1-2-5-16,3-8-11 15,0-7-2-15,0-10 4 16,0-2-4-16,5-7 0 16,-3-5 0-16,-2-1 0 15,0-1 0-15,0-2-3 0,0-1-13 16,0 0-55 0,0 0-165-16</inkml:trace>
  <inkml:trace contextRef="#ctx0" brushRef="#br2" timeOffset="846264.5176">10069 10010 210 0,'0'0'150'15,"0"0"-122"-15,0 0 38 16,0 0 0-16,0 0-20 16,0 0-25-16,0 0 15 0,0 0-17 15,-14-32 14 1,12 30-11-16,2-2-4 0,0 3-2 16,-2-2-6-16,2 0-6 15,0-1 5-15,-2 2 0 16,2-1 4-16,0 1 0 15,0 0-2-15,0-2-3 16,0-2-4-16,16-4-4 16,11 4 0-16,1-2 1 15,6 2-1-15,-3 2 0 16,-2 2 0-16,-1 2 3 16,-5 0-1-16,-3 0-2 15,-9 10 0-15,-5 7-1 16,-6 11 2-16,0 1 1 15,0 1-1-15,-10-2 0 0,-3-5 2 16,-3-4 0-16,1-2-2 16,-4-2 1-16,4-5 0 15,1-2-2-15,6-3 1 16,1-4-1-16,2 2 1 16,5-3-1-16,0 0 2 15,0 0-2-15,0 0 0 16,0 0-6-16,0 0 4 15,5 0 0-15,8 0 0 16,3 0 2-16,6 4-1 16,5 5-1-16,-3 1 2 15,5 4-1-15,-4 0 0 0,-6 4 1 16,-2 0-1 0,-9 0 0-16,-3 1 0 0,-5-3 1 15,0-2 0-15,-3 0 0 16,-14 0 0-16,-5-4 0 15,-5 2 0-15,-2-2 1 16,0-2-1-16,0-1 1 16,2-2-1-16,0-1 1 15,5-1-1-15,0-2 8 16,1-1-1-16,4 0-3 16,1 0 1-16,-1 0 3 15,1 0 3-15,3 0-6 16,-3-6-2-16,5-1 0 0,2 2-3 15,2 3-5 1,5 0-56-16,-1 0-97 0,3-4-436 16</inkml:trace>
  <inkml:trace contextRef="#ctx0" brushRef="#br2" timeOffset="851761.2041">10042 9926 217 0,'0'0'89'16,"0"0"-74"-16,0 0-9 15,0 0-5-15,0 0 4 16,0 0-5-16,0 0 1 16,-8 0-1-16,8 0 17 0,0 0 4 15,0-3 14 1,0 2 3-16,0-3 11 0,0 2-11 16,0 0-10-16,0 0-8 15,0 2 3-15,0 0 11 16,0 0-18-16,0 0-10 15,0-2 4-15,0-2-7 16,0-1-2-16,0 1 0 16,8 1 0-16,7-4-1 15,4 2 0-15,1-1 0 16,2 2 2-16,0 0-2 16,-2 4 0-16,-2 0 1 15,2 0 0-15,-2 0-1 0,-5 0 1 16,0 6-1-1,-1 0 0-15,-6 0 0 0,-3-1 1 16,-3 4-1-16,0 1 0 16,0 3 1-16,-11 3 1 15,-5-1 2-15,1 3-4 16,1-2-1-16,3 3 1 16,2-4 0-16,0 2-1 15,0-6 1-15,0 0 0 16,3 0 0-16,-1-3 0 15,-2 0-2-15,2-2 4 16,3-3-2-16,-3 3 0 16,0 0 0-16,3-5 0 15,-3 3 0-15,3-1 0 0,2-2 0 16,0 1 0-16,2-2-2 16,0 0 5-16,0 0-3 15,0 0 0-15,0 0 0 16,0 0 0-16,0 0 0 15,0 0-1-15,0 2 1 16,0-2 0-16,0 2-2 16,0-2 2-16,0 2 2 15,0-2-1-15,0 0-1 16,0 0 0-16,0 0 1 16,2 0 0-16,2 0 0 15,5 0-1-15,0 0 2 16,7 0-2-16,1 0 0 15,3-4 0-15,1 2 0 16,1 2 0-16,-2 0 0 0,0 0 0 16,-5 0 0-16,-1 0 0 15,-1 0 1-15,-1 4 1 16,-2 8-2-16,-1 2-1 16,0 3 0-16,3 1 0 15,-4 0 1-15,4 0 0 16,-6 1 0-16,1-2 0 15,-1-3 0-15,-6 2 5 16,0-2-5-16,0 2 0 16,-4 0 2-16,-16-4 1 0,-2 2-2 15,-5-6 2-15,0 0 0 16,0-2-2-16,-2-4 0 16,5 0 0-16,2-2 5 15,4 0 12-15,5 0 6 16,3 0-15-16,2 0-9 15,-1 0-1-15,2 0-20 16,-2 0-103-16,0 0-257 16</inkml:trace>
  <inkml:trace contextRef="#ctx0" brushRef="#br2" timeOffset="856464.5202">12839 9549 119 0,'0'0'239'16,"0"0"-214"-16,0 0 106 16,0 0-84-16,0 0 26 0,0 0-20 15,0 0-18 1,2-32-8-16,-2 30 0 0,0 0-24 16,0-2 23-16,0 2-6 15,0-4-7-15,0-1 0 16,-7-1 17-16,0 3-5 15,-2-4 0-15,-2 4-17 16,2-4-4-16,0 4 2 16,-2-3-3-16,-2-1 2 15,-3 1 0-15,-4 1-1 16,-7 0 0-16,0 2-2 16,-4 0 6-16,2 1-5 15,-2 0-3-15,-2 2 1 16,-1-2-2-16,-1 2 4 15,4 0-3-15,2 1 7 0,2-2-4 16,3 2 3-16,-5-2-2 16,0 2 3-16,-2 1-6 15,-3 0 1-15,0 0 0 16,1 0-2-16,-3 0 1 16,1 0 4-16,-1 0-5 15,1 0 0-15,4 0 2 16,-2 0-2-16,3-3 5 15,1 1 5-15,-4 1-5 16,0-3 2-16,-1 1-3 16,-2 2 9-16,0-2-9 15,-1 1 1-15,-1 0 2 0,0 2-5 16,0 0 4-16,2 0-3 16,1 0-3-16,1 2 0 15,-1 4 0-15,1 1 0 16,1 0 0-16,-1 1 0 15,-4 2 1-15,0 1 0 16,1 0-1-16,-1 3 0 16,-3 0 0-16,4 3 1 15,-1-2-1-15,3 0 1 16,-2 1-1-16,6 0 0 16,-2-2 0-16,4 0-1 15,3 2 1-15,-1-2 1 16,2 2-1-16,-2 0 0 15,7 0 1-15,-2 2-1 0,0 0-5 16,1 2 5-16,-2 4 1 16,0-2 1-16,3 0-4 15,7-3-1-15,-1-2 3 16,5 2 3-16,1-3-3 16,3 0 0-16,0 1 0 15,3 2 0-15,0 0 0 16,-3 2 1-16,3 3-1 15,-4 2 0-15,-1 0-1 16,0 2 1-16,2-2-4 16,3-2 7-16,2-4-3 0,0 2 0 15,0-4 0 1,0 0-2-16,0 0 1 0,9-4 1 16,1 3 1-16,-2-1-1 15,3-2 0-15,-1 2 0 16,0 0 0-16,3-2 4 15,-1 0 0-15,3 2-4 16,1-2 1-16,1 0 0 16,2-1 3-16,2 2-1 15,3-1-3-15,6-2-3 16,-3 2 3-16,6-2 5 16,-2-2-5-16,4 4 0 15,-2-4 0-15,0 1 1 16,1 0-1-16,-6-1 1 15,0 1 0-15,-2 0-1 0,3-1 1 16,2 0-1-16,2-4 0 16,1 0 0-16,2-2 4 15,2 1-4-15,-1-4 0 16,-1-1-1-16,-1 0 1 16,-3 0 1-16,0 0-1 15,-1 0 1-15,0 0-1 16,2 0 4-16,3 0-4 15,1 0 1-15,1 0-1 16,3-1 0-16,1-6 0 0,-1 1 0 16,3 0 1-1,0-4-1-15,-1 2 0 0,-3 0 3 16,-5 1-3-16,-2 0 0 16,-1 1 2-16,-3 0-1 15,0-2-1-15,-3 3-2 16,1-4 2-16,2 1-1 15,-3 0 5-15,1 1-3 16,-4-2 0-16,-1 1-1 16,-5 0 2-16,2 0-2 15,-6 0 0-15,1 0 3 16,1-2-2-16,3-2-1 16,7-2 0-16,-2-2 4 15,6 1-4-15,0 4-1 16,-2-1 1-16,-2 3 1 0,-9 0-1 15,-3 1 0-15,-9 1 1 16,1 6 0-16,-3-6 0 16,-2 3 8-16,4-2-5 15,1-1-1-15,0-1-3 16,1 0-2-16,3-5 2 16,3 3 0-16,3-3 1 15,1-2-4-15,-1 2 5 16,1 0-3-16,-10 3 2 15,1-2 0-15,-3 1-1 16,3-6 2-16,-2 3-2 16,-1 0 0-16,1-2-1 0,-1 2 1 15,-2-4 0-15,-2 0 0 16,0 2 3-16,0-4-1 16,0 4-2-16,0-2 2 15,0-3-2-15,0 2 3 16,0-2-3-16,0 0 1 15,0 0-1-15,0-1 0 16,0 3 2-16,0-4-2 16,0 3 1-16,0 4 0 15,0-4-2-15,0 2 0 16,-4 0-1-16,-1-4 0 16,-3 3 2-16,-4-6 0 15,1-3 0-15,-3 0 0 16,4-4 0-16,-3 1 1 15,1 3-1-15,1 3 0 0,-5 3 0 16,1 1 0-16,-1 3 1 16,-8 2-1-16,-1 3-1 15,-4 0 1-15,-4 7-1 16,2 2 0-16,0 2-16 16,2 2-32-16,6 0-21 15,8 0-61-15,3 0-159 16</inkml:trace>
  <inkml:trace contextRef="#ctx0" brushRef="#br2" timeOffset="859230.622">8376 8735 526 0,'0'0'22'0,"0"0"74"16,0 0-37-16,0 0 25 16,0 0-32-16,0 0 2 15,0 0-25-15,-77-82-4 16,73 79-2-16,0 3 8 0,-3 0-11 15,3 0-11-15,-6 8-2 16,0 20-7-16,-5 11 0 16,3 5 1-16,1 2-1 15,2 2 3-15,0 0-3 16,-2-4 0-16,0-8 0 16,-1-5 2-16,2-11-2 15,3-7 0-15,0-4-1 16,5-5 2-16,2-3-1 15,0-1 4-15,0 0-4 16,0 0 0-16,24 0-4 16,18 0 4-16,14 0 1 0,6 0 0 15,3-4 1-15,-7 3-2 16,-9 1 0-16,-11 0 0 16,-13 0 0-16,-12 0-18 15,-13 0-29-15,0 0-57 16,-9 4-14-16,-20-1-143 15</inkml:trace>
  <inkml:trace contextRef="#ctx0" brushRef="#br2" timeOffset="859532.7975">8636 8696 579 0,'0'0'34'0,"0"0"-27"16,0 0 8-16,0 0 43 16,0 0-4-16,-75 103-3 15,59-45-10-15,3 4 9 16,6-2-13-16,7-7-27 15,0-10-3-15,0-4-7 16,13-5-1-16,5-4 1 0,6-4-1 16,3-6-94-1,-2-15-163-15</inkml:trace>
  <inkml:trace contextRef="#ctx0" brushRef="#br2" timeOffset="861042.1991">8854 8779 554 0,'0'0'9'15,"0"0"4"-15,0 0 12 0,0 0 16 16,0 0-24-16,0 0 17 16,-26 114-10-16,26-74-4 15,0 2-4-15,0 2-8 16,0 1 2-16,0-3-6 16,-5-6-3-16,1-6-1 15,-1-11 0-15,5-2 0 16,0-9 2-16,0-4-2 15,9-4-10-15,14 0 10 16,6 0-1-16,2-6-28 0,-2-5-22 16,-2-1-2-1,-7 3-59-15,-11-1-104 0</inkml:trace>
  <inkml:trace contextRef="#ctx0" brushRef="#br2" timeOffset="861339.8465">8642 9065 675 0,'0'0'87'15,"0"0"-5"-15,0 0-60 16,0 0 39-16,170-62-34 16,-99 54-19-16,-1 4-8 15,-5 3-50-15,-17-2-106 16</inkml:trace>
  <inkml:trace contextRef="#ctx0" brushRef="#br2" timeOffset="863071.4321">9167 9047 707 0,'0'0'118'15,"0"0"-26"-15,0 0-58 16,0 0-14-16,0 0-17 16,0 0 8-16,-20 71-6 15,9-43-5-15,-1 2 1 16,1 0 1-16,0 3-2 16,-5-7-48-16,2-5-179 15</inkml:trace>
  <inkml:trace contextRef="#ctx0" brushRef="#br2" timeOffset="863514.6172">9523 8871 601 0,'0'0'102'0,"0"0"-4"0,0 0-11 16,0 0 3-16,0 0-76 16,0 0 2-16,35-70-3 15,-1 70-1-15,-3 0-8 16,-6 14 4-16,-11 16-6 15,-10 12 2-15,-4 4 1 16,0 0-4-16,-20 1 3 16,-7-12 1-16,0-5-4 15,5-10 1-15,4-9 0 16,7-5 1-16,9-5 2 16,2-1-3-16,0 0-1 15,26 0-1-15,15-10 6 16,7-3-6-16,6-2-5 0,-7 6-7 15,-5 1-40 1,-6 2-41-16,-12-4-148 0,-9-2-288 16</inkml:trace>
  <inkml:trace contextRef="#ctx0" brushRef="#br2" timeOffset="863801.2472">9759 8641 602 0,'0'0'36'16,"0"0"-17"-16,0 0 2 16,0 0 69-16,0 0-13 15,0 0-43-15,138 106-4 16,-113-50-3-16,-9 10 1 15,-12 8-20-15,-4 5 1 16,-9-11-8-16,-23-7 0 16,-3-9-1-16,-7-11 0 15,-3-5-14-15,7-10-109 16,7-12-102-16</inkml:trace>
  <inkml:trace contextRef="#ctx0" brushRef="#br2" timeOffset="866250.8057">21584 4311 715 0,'0'0'3'0,"0"0"39"0,0 0-18 16,0 0 66-16,0 0-36 15,0 0 0-15,-23-92-26 16,17 82 14-16,-6-2-30 15,3 0 18-15,-3-2 27 16,-7 0-56-16,-3-2 1 16,-4 2 7-16,-6 0-6 15,-4-1-3-15,1 5 0 16,-5 0 3-16,2 2-2 16,-5 3-1-16,1 0-2 15,-9 4 1-15,0-2-1 16,0 3 2-16,-1 0 2 15,6 0 0-15,-2 0-2 0,6 0 0 16,-5 4 1-16,1 9-1 16,-3 2 2-16,-5 3-5 15,-1 7 6-15,-3-1-4 16,0 2 2-16,4 0 0 16,6 0-1-16,2-2-1 15,2 2 1-15,-1-2 0 16,1 2 0-16,-1 2-1 15,1 0 1-15,1 1 2 16,0 3-2-16,2 0 0 16,0 0 0-16,4 0 0 15,8 1 0-15,2 0 0 0,9 1 0 16,2 0 0-16,8-4-2 16,6 2 2-16,2 2-2 15,0 4 1-15,0 3-2 16,0 0 1-16,4 4 2 15,7-1 0-15,3 0 0 16,3 2-1-16,5-2-4 16,7 3 4-16,3-4-1 15,5-5-2-15,4-3 3 16,1-11 1-16,5-5 0 16,2-6 0-16,0-7-1 15,5-3-1-15,-1-3 2 16,7 0 0-16,4 0-1 15,3 0 1-15,3 0-3 16,-3 0-5-16,1 0 7 0,-1 0-16 16,-2 0 3-16,-3 0 3 15,-2-5 2-15,-4-1 2 16,0-5 0-16,-7 1 7 16,-2 2-6-16,0-6 5 15,1 0-2-15,6 2 2 16,-5-2 0-16,4 0-1 15,-3 0 2-15,-4 0 2 16,-5 1-2-16,-4-2 0 16,-3-2 0-16,-1-2 0 0,3-1 1 15,-3-4-1-15,-2 0 0 16,-4 0 1-16,-5 0-1 16,-6 2 1-16,-5 4-1 15,0 0 3-15,-4-2 2 16,0 0-3-16,-1-4 2 15,-1-3 2-15,6-3-1 16,-2-2 0-16,2 0-5 16,-2 0 0-16,0 0 0 15,0 4 0-15,-3 2 0 16,-4 0 0-16,-2 2 2 16,0 0-2-16,0 0 0 15,0-1 0-15,0-1 7 16,-8-2 2-16,-4-2 1 15,3-2-2-15,-3 0-3 0,0-4-1 16,-1 2 12-16,0 3-11 16,-10 6 9-16,3-1 3 15,-5 6-14-15,-4 2 10 16,-2 2-12-16,-4 4 1 16,-3 0 0-16,-2 6-2 15,-5 4-5-15,-3 2 2 16,-4 0-15-16,-2 4-24 15,1 18-58-15,0 0-139 16,-1-6-474-16</inkml:trace>
  <inkml:trace contextRef="#ctx0" brushRef="#br2" timeOffset="868538.4003">8775 8805 459 0,'0'0'32'0,"0"0"-31"15,0 0 0-15,0 0 4 16,0 0 8-16,0 0 30 16,0 14-25-16,0-4 13 15,0 6 17-15,0 8 32 16,0 10-38-16,0 8-18 16,0 6-7-16,0 5 3 15,0-3-14-15,0 0-2 16,0-6 2-16,6 1-6 15,-2-6 0-15,-1-3 0 16,3-7-5-16,-1-10 3 16,2-5-40-16,1-4-37 15,-1-10-76-15,0 0-363 0</inkml:trace>
  <inkml:trace contextRef="#ctx0" brushRef="#br2" timeOffset="868803.7559">8694 9169 383 0,'0'0'60'0,"0"0"42"16,0 0-46-16,0 0-4 0,0 0-41 15,0 0 15-15,38 0 24 16,2 0-3-16,9-8-22 16,13 2-2-16,3 1-16 15,-5 3-7-15,-13-4-125 16,-16-7-542-16</inkml:trace>
  <inkml:trace contextRef="#ctx0" brushRef="#br2" timeOffset="870055.2596">8835 8761 369 0,'0'0'63'0,"0"0"60"15,0 0-95-15,0 0 58 16,0 0 3-16,0 0-44 16,-45-19 14-16,38 19-12 15,2-1-23-15,2 1 15 16,0 0-13-16,3 0-18 15,-4 0-4-15,1 10-4 0,-3 18-1 16,1 12-1-16,3 8 2 16,2 2 0-16,0 4 3 15,0-2 1-15,0-4-3 16,4-1 1-16,5-11-2 16,-2-4 0-16,2-8 0 15,-5-8 0-15,1-3 0 16,1-4 0-16,6-5-1 15,1-2 0-15,12-2 1 16,6 0 4-16,6 0-4 16,6-8 0-16,-3 1-5 15,-2-4-30-15,-9 3-64 16,-11 0-62-16,-11-7-66 0</inkml:trace>
  <inkml:trace contextRef="#ctx0" brushRef="#br2" timeOffset="870242.4775">8799 9033 86 0,'0'0'643'0,"0"0"-564"16,0 0-47-16,0 0-15 15,0 0-1-15,0 0-7 16,98-64-9-16,-54 50-8 0,-6-4-90 15,-11-8-332-15</inkml:trace>
  <inkml:trace contextRef="#ctx0" brushRef="#br2" timeOffset="871126.3455">8823 8454 92 0,'0'0'376'0,"0"0"-293"15,0 0-27-15,0 0-3 16,0 0 9-16,0 0-13 16,-109-62-43-16,80 62 0 15,0 4 6-15,2 18 18 16,5 6-18-16,9 0 1 15,7 4-4-15,6-3 3 0,0-3-1 16,6-1-4-16,14-8-3 16,4-7-3-16,1-9 3 15,0-1 7-15,1-4 4 16,-1-22-3-16,-1-6 5 16,-2-8 9-16,-8-4-21 15,-5 4 0-15,-9-2-2 16,0 2 0-16,0 0-5 15,-20-5 2-15,0 6-9 16,2 3-7-16,5 8 12 16,3 11 1-16,8 9 3 0,0 6 0 15,2 2 0 1,0 0-7-16,0 8 2 0,16 20 2 16,4 8 0-16,-1 6 3 15,4 3 3-15,-3-3-2 16,-4-4-1-16,-3-8 2 15,-3-8-1-15,-4-6 0 16,0-10-2-16,3-2 3 16,-2-4-2-16,6 0 5 15,5-4 2-15,4-17 0 16,5-1-4-16,0-3-3 16,-2-4 1-16,-6 4-1 15,-5 0-12-15,-6 7-1 16,-3 9 1-16,-5 2 12 0,0 5-5 15,2 2 5 1,2 0-2-16,6 0-3 0,3 9 0 16,7 4 5-16,1 4 3 15,0-6 5-15,-2 1 6 16,-9-2 1-16,-5 0-12 16,-5 1 1-16,0-1 1 15,0 4 0-15,-11 1-1 16,-9 4-4-16,-7 4-3 15,3-2-59-15,1-5-70 16,3-8-221-16</inkml:trace>
  <inkml:trace contextRef="#ctx0" brushRef="#br2" timeOffset="879899.1739">19939 3930 700 0,'0'0'34'0,"0"0"42"15,0 0-6-15,-87-105 8 16,72 84-29-16,-1 1 11 0,5 3 2 15,4 7-46-15,1 3 3 16,2 4 12-16,4 2-27 16,0-2-4-16,0 3 0 15,0 0-1-15,4 21-8 16,25 15 9-16,15 11 0 16,8 6 1-16,6-1-2 15,-6-2 1-15,0-4-3 16,-10-3-7-16,-9-3-8 15,-6-6-17-15,-11-4-13 16,-7-2-41-16,-7-6-27 16,-2-10-73-16,0-12-322 0</inkml:trace>
  <inkml:trace contextRef="#ctx0" brushRef="#br2" timeOffset="880335.3315">20200 3882 701 0,'0'0'20'0,"0"0"35"16,0 0-19-16,0 0 31 15,0 0-28-15,0 0-28 0,-16-19-4 16,16 19-7-1,0 5-1-15,16 11 1 0,1 6 2 16,4 0-2-16,1 2 0 16,0 4 0-16,3-2-1 15,-3 5 2-15,-4-3-1 16,-5 2 0-16,-2-2 0 16,-3-1 0-16,-6-2 0 15,-2-7 2-15,0-4-1 16,0-6 4-16,0 2-1 15,-16-2 7-15,-11 2 1 16,-11 2 11-16,-6-1-3 16,-10 2-9-16,-6 1 3 15,-7 2-6-15,-5 4-5 0,-5 4 0 16,1 2-3-16,11 2-1 16,19 0-39-16,19-10-139 15,18-10-304-15</inkml:trace>
  <inkml:trace contextRef="#ctx0" brushRef="#br2" timeOffset="884050.3433">2386 6382 596 0,'0'0'0'15,"0"0"0"-15,0 0 1 16,0 0 24-16,0 0 53 16,0 0-22-16,0 0-32 15,0-22 0-15,0 22-9 16,0 0-9-16,0 0 7 16,0 0-7-16,2 0-2 15,6 10-4-15,3 11 5 16,-1 5-3-16,6 0 2 0,-3-2-3 15,3-2 0-15,4-5-1 16,0-6 4-16,3-5 0 16,2-6-2-16,6 0 0 15,9-24 11-15,15-21 16 16,14-20-6-16,14-15 12 16,17-13-25-16,9-2 10 15,9 8-10-15,-4 12 1 16,-12 21 2-16,-15 24-13 15,-20 16-2-15,-22 14-2 16,-16 0 4-16,-10 8-10 16,-3 16-10-16,-5 2-14 0,-4 9-34 15,-7-3-29-15,0-8-171 16</inkml:trace>
  <inkml:trace contextRef="#ctx0" brushRef="#br0" timeOffset="892379.0023">385 16579 392 0,'0'0'6'15,"0"0"-4"-15,0 0 8 16,0 0 25-16,0 0 20 16,0 0-20-16,0 0-9 15,-35-4 14-15,35 0 7 0,0 4 6 16,0-4-14-16,-2 4-10 15,2-2 2-15,0 2 12 16,0 0-21-16,0 0-22 16,18 0-9-16,24-12 9 15,22-2 7-15,19-4-7 16,15-4 0-16,6 4 1 16,-3 6-3-16,-7 10 2 15,-7 2 0-15,-7 0 3 16,-2 2-3-16,2 6-1 15,0-8 1-15,1 0 1 16,-2-10-1-16,8-12 0 16,9-12 0-16,2 2 3 15,3 1-2-15,-13 8-2 0,-18 9 2 16,-19 5-2-16,-24 9-1 16,-14 0-4-16,-10 0-8 15,-3 0 10-15,0 0-5 16,0 0 7-16,-3 4-20 15,-10 2-32-15,-3 3-67 16,-2-9-174-16</inkml:trace>
  <inkml:trace contextRef="#ctx0" brushRef="#br0" timeOffset="892730.4021">1785 16222 279 0,'0'0'261'16,"0"0"-242"-16,0 0-19 16,0 0 0-16,0 0 0 15,0 0 3-15,54 10 17 16,-23-2 6-16,2 3 2 15,-1 4-6-15,-3-1 4 16,-6 4-11-16,-4 0-13 16,-9 0-2-16,-8 5 8 0,-2-1-1 15,0 0 2 1,-17 6-1-16,-10 6-3 0,-6 2-2 16,-2 8 0-16,-1-4-1 15,9 0-2-15,11-4-8 16,16-9-53-16,0-7-82 15</inkml:trace>
  <inkml:trace contextRef="#ctx0" brushRef="#br0" timeOffset="893797.292">2504 16333 299 0,'0'0'66'0,"0"0"18"15,0 0-6-15,0 0-44 16,0 0 19-16,0 0 6 16,-29 0-43-16,27 0 7 15,-2 0 44-15,0 0-36 16,1 0-8-16,3 0 7 15,0 0-11-15,0 0-15 16,0 0 0-16,0 0-4 16,0 0-9-16,11 0 1 15,18-3 8-15,16-6 1 16,10-10 0-16,13 1 3 16,5-4-1-16,5 0 1 15,4 4-4-15,-1-4 0 16,-2 5 0-16,0 2-2 15,-6 3 6-15,-3 3-3 0,-3 0-1 16,-1-1-1-16,1 2 1 16,2-3-4-16,-7 4 4 15,-6-1 0-15,-7 2 2 16,-7 6 1-16,-6-4-3 16,-3 0-1-16,-2 1 1 15,-2 3-2-15,-4 0 0 16,-4 0 1-16,-6 0 1 15,-4 0 1-15,-4 0 1 16,-5 0-2-16,-2 0-5 0,0 0-31 16,0 0 0-1,0 0-28-15,-6 0-118 0,-4 0-170 16</inkml:trace>
  <inkml:trace contextRef="#ctx0" brushRef="#br0" timeOffset="894253.7165">3782 15938 117 0,'0'0'241'15,"0"0"-225"-15,0 0 1 16,0 0 73-16,0 0-26 16,0 0-51-16,-32 0-13 15,32 0 2-15,0 7 8 16,0 6-4-16,3 2 0 16,12 6 4-16,5-3-2 15,5 4 19-15,6-8-11 16,4 0-3-16,3-6-4 15,2-5 4-15,-1-3-3 0,-6 0-1 16,-6 3-6 0,-12 1 1-16,-11 8 1 0,-4 1 1 15,0 10 5-15,-9 5 18 16,-11 2-8-16,-1 3-8 16,-2-8-7-16,-2 3 0 15,1-2 4-15,1 1-9 16,6-4-2-16,6-1 1 15,11-6-13-15,0-16-122 16,11 0-374-16</inkml:trace>
  <inkml:trace contextRef="#ctx0" brushRef="#br0" timeOffset="895514.3998">4858 16018 515 0,'0'0'32'0,"0"0"38"15,0 0-38-15,0 0 76 16,0 0-86-16,0 0 7 0,-18-80 0 15,1 69 13-15,0 3-30 16,-7 2 5-16,-3 6-6 16,0-4 0-16,3 4 0 15,-1 0-7-15,5 0 1 16,1 0-2-16,3 0-4 16,5 10 2-16,-1 6 0 15,5 3-1-15,1 0 0 16,4 7 4-16,2-3-4 15,0-1-5-15,0-4 5 0,8-7-3 16,9 0 1 0,2-3-3-16,4-8 3 0,1 0 3 15,1 0-1 1,-1 0 1-16,-2-15 2 0,1-4 0 16,-4-4 0-16,2 0 3 15,-1-3-5-15,-7-2-1 16,-1-3-1-16,-6-1-3 15,-6 7-3-15,0-6-8 16,0 9 0-16,0 4 9 16,-9 2 5-16,2 4-1 15,3 4 2-15,4 2 12 16,0 2-8-16,-2 4 3 16,2 0-7-16,0 0 0 15,0 0-1-15,0 0 1 0,6 22-1 16,8 5 1-16,-1 9 1 15,3 1 0-15,3 1 1 16,0-1-2-16,3-10 0 16,0-1 0-16,0-7 3 15,3-7-3-15,0-6 0 16,-4-6 2-16,4 0-1 16,0 0 5-16,2-14 1 15,-3-9 0-15,5-3-4 16,-5 3-1-16,-4-8-2 15,-1 5-2-15,-8 2 1 16,-6 2-14-16,-2 6 2 0,-3 2 12 16,0 4 0-1,0 2 1-15,0 4 0 0,0 2 4 16,-3 2 1-16,2 0-5 16,-1 0 0-16,0 0 0 15,2 2 0-15,0 10-2 16,0-2 2-16,8 3-2 15,17 0-1-15,2 6 3 16,0-2 6-16,-3 2 1 16,-6-3-3-16,0 1-2 15,-10-2 2-15,-5-7-1 16,-3 1-1-16,0-3 1 16,0 1 12-16,-11-1 9 15,-5-2-3-15,-4-4-13 16,2 4-7-16,0-3 1 0,7 7-2 15,0 1-6-15,2 5-48 16,0-6-65-16,0-4-140 16</inkml:trace>
  <inkml:trace contextRef="#ctx0" brushRef="#br0" timeOffset="922566.8253">1087 10490 369 0,'0'0'0'15,"0"0"-16"-15,0 0-10 16,0 0 1-16,152-5 19 16,-105-5-82-16</inkml:trace>
  <inkml:trace contextRef="#ctx0" brushRef="#br0" timeOffset="923054.8382">1351 10249 531 0,'0'0'3'16,"0"0"-6"-16,0 0 6 15,0 0-6-15,0 0 3 16,0 0-6-16,19 5 6 16,20-2 1-16,3-2 9 15,2 3-7-15,-3 7 4 16,-8 3-2-16,-16 8-1 15,-9 6-1-15,-8 6-1 16,-10 2-2-16,-19 4 1 16,-6 3-2-16,-1-2 0 15,3 3-18-15,2-4-67 0,4-1-6 16,2-11-188-16</inkml:trace>
  <inkml:trace contextRef="#ctx0" brushRef="#br0" timeOffset="950562.7142">8513 10289 334 0,'0'0'29'15,"0"0"-15"-15,0 0 10 16,0 0 47-16,0 0-23 15,0 0-13-15,0 0-13 16,0 0-2-16,-37-20-8 16,37 18 0-16,-2 0 12 15,2-1 3-15,0 2-6 16,-4 1-3-16,4 0 4 16,0-3-11-16,0 3-8 15,0-1-2-15,0-2 1 16,0 2 3-16,8-6-5 0,17 0 1 15,10 1 0-15,7-1 0 16,10 2-1-16,10 2 2 16,9 3-1-16,7 0 0 15,5-1-1-15,4-3 0 16,-3-5-1-16,-1-1 0 16,-2-3-1-16,-2-6 2 15,0 2-1-15,-4-2 1 16,-1 3 0-16,-7 3 0 15,-5 4 0-15,-11 5-1 16,-8 4-7-16,-10 0 0 16,-14 0-6-16,-5 0-4 0,-9 0-25 15,-5 6-7 1,0 1 25-16,0 3-13 0,-25 0-135 16</inkml:trace>
  <inkml:trace contextRef="#ctx0" brushRef="#br0" timeOffset="951184.0805">8487 10375 298 0,'0'0'91'0,"0"0"-66"0,0 0 15 16,0 0-6-16,0 0-22 15,0 0-12-15,0-8 0 16,13 8 2-16,5 2-1 15,2 2-1-15,7-4 3 16,11 0 17-16,13 0 15 16,18-10-4-16,22-11-6 15,19-2-12-15,7-3-7 16,4 0 0-16,-7-1-5 16,-10 5 0-16,-9 4 0 15,-20 4-1-15,-17 5 1 16,-23 3 1-16,-12 3-1 0,-10 2 3 15,-5-2-2 1,-2 1 6-16,-4 0 13 0,0 2-5 16,-2-2-14-16,2 2-2 15,3 0-3-15,-3 0-18 16,-2 0-62-16,0-4-125 16</inkml:trace>
  <inkml:trace contextRef="#ctx0" brushRef="#br0" timeOffset="960873.8248">12428 9150 299 0,'0'0'31'0,"0"0"-9"15,0 0-16-15,0 0 5 16,0 0 7-16,0 0 8 16,0 0-4-16,5-14 12 15,-5 14 8-15,0 0-8 16,0-3-6-16,0 3-8 16,0-1 19-16,0-2 7 15,0 2-15-15,0 1-3 16,0-2-2-16,0-1-9 15,0 2 4-15,0 1-4 16,0-3 4-16,0 3-5 16,0 0 4-16,0 0 3 0,0 0-12 15,0 0-1 1,0 0 1-16,0 0-2 0,0 0 3 16,0 0-3-16,0 0-6 15,0 0-2-15,0 0 1 16,-3 0 0-16,-5 0 1 15,-5 7-3-15,-1 3 0 16,1 2-4-16,2-2 4 16,-1 1 1-16,1 2 0 15,-3 1-1-15,-3 2 2 16,-1 0-2-16,-1 2 0 16,-3-3 1-16,3 6 2 15,-1-6 3-15,0 6-4 16,-5 0-1-16,-2-2 1 0,-2 5 5 15,-2 1-5-15,-4 0 1 16,-1 4 6-16,-1-1-6 16,1-2-1-16,1 0 2 15,0-2-3-15,6-2 1 16,5 0-1-16,2-2 3 16,2 0 0-16,0 4-1 15,-2 2-1-15,-5 4-2 16,-9 8 1-16,-6 6-1 15,-5 3 3-15,-2 3-3 16,0-2 1-16,-2-7 1 16,-1 1-2-16,1-13 1 15,-5 0 0-15,1 2 1 0,1-1 1 16,-1 5 2 0,3-3-5-16,5-4 0 0,5 0 3 15,7-4-1-15,3-4 0 16,6-4-2-16,3 0 0 15,4-2 0-15,0-2 0 16,2-2 0-16,-3 2 0 16,-3 4 0-16,-4 2 1 15,-4 2-3-15,0 0 4 16,2-4-2-16,10-6 1 16,5-4-1-16,7-2 1 15,7-4-2-15,0 0 0 16,7-4 0-16,33-22-36 0,15-14-64 15,17-12-126 1,6-12-299-16</inkml:trace>
  <inkml:trace contextRef="#ctx0" brushRef="#br0" timeOffset="961765.5979">12565 9188 345 0,'0'0'58'0,"0"0"34"16,0 0-60-16,0 0-1 16,0 0 11-16,0 0 7 15,0-14-6-15,0 14-8 16,0 0-6-16,-3 0 1 15,-6 0-8-15,-2 0 4 16,-4 0-8-16,-3 2 3 0,-3 8 5 16,0 4-6-1,-6 4-7-15,0 6-5 0,-4 5-5 16,-5 4 4-16,-1 5-3 16,-4 6 5-16,-5 6-1 15,-6 4-2-15,-6 5 4 16,-2-1-5-16,-3-2-2 15,-1-6-2-15,6-5 4 16,2-3 0-16,5-5 2 16,0 4-2-16,4-1 3 15,0 3-5-15,-2 8 1 16,0-3 0-16,-7 5-1 16,-6 1-2-16,-2-6-1 15,-5-2 1-15,-1-8 0 16,1-4 0-16,2-8 2 0,9-7-3 15,12-4 1 1,10-3 2-16,8-3 8 0,9 3-7 16,5-5-4-16,4 1-1 15,1 0 0-15,0 1 1 16,0-2 0-16,-2 1 1 16,-3-2-1-16,1-2 0 15,2 0 1-15,5 0-2 16,5-4 2-16,1 0-1 15,0 0 0-15,0 0-29 16,31-8-67-16,21-20-9 16,12-18-117-16</inkml:trace>
  <inkml:trace contextRef="#ctx0" brushRef="#br0" timeOffset="962923.0465">12540 9151 289 0,'0'0'24'16,"0"0"-4"-16,0 0-17 15,0 0 4-15,0 0-4 16,0 0 10-16,-11 0 9 15,7 0 46-15,1 0-8 16,-2 0-29-16,3 0 1 16,-7 0 4-16,-3 0-17 0,-7 3-4 15,-5 8-14-15,-3 8 0 16,-4 5 0-16,-5 3 0 16,1-1 2-16,1 6 5 15,-1 3 0-15,1 1 1 16,-6 4-1-16,-5 5 2 15,-6 5-8-15,-9 6 7 16,-5 4-8-16,-2 2 2 16,-1-4-3-16,-1-2 1 15,3-5 0-15,9-2 0 16,1-1-1-16,3-1 1 16,1 6 2-16,1-6-2 15,2 6 1-15,5-6-2 0,-3-2 0 16,5-3 1-1,-6-5 0-15,6-5-1 0,0-7 0 16,6-7 2-16,5-8-2 16,6-4 9-16,8-2 29 15,1 0-10-15,5 0-18 16,5 0-8-16,3-2-1 16,1-2 0-16,2 2-1 15,-7 0 0-15,2 1 0 16,1-2 0-16,0 1 1 15,2-2-1-15,2 0 10 16,0 0 3-16,0 0-9 0,0 0 0 16,0 0-4-1,4-2-9-15,7-6-55 0,-2-2-123 16</inkml:trace>
  <inkml:trace contextRef="#ctx0" brushRef="#br0" timeOffset="974990.0722">13404 10008 499 0,'0'0'33'0,"0"0"15"16,0 0-22-16,0 0 37 16,0 0-28-16,0 0-15 15,0 0-12-15,-22-30-2 16,22 30 2-16,0 0 1 16,0 0 4-16,0 0 7 15,0 0 4-15,0 0 4 16,0 0-2-16,0 0-15 15,0-2-6-15,0 2-1 16,0-2-4-16,5 0 0 16,10-2 0-16,8 1-2 15,3 2 4-15,4-2-2 0,7 0 0 16,3 1 2-16,2 0-2 16,1 2 0-16,-3-2-2 15,-5 2 2-15,1 0 2 16,-2 0-2-16,-1 0 1 15,-1 0-2-15,1 0 3 16,0 0-3-16,1 0 1 16,-3 0 0-16,0 0 0 15,2 0 0-15,3 0 0 16,-1 0 1-16,4 0-1 16,1 0 0-16,2 0-1 15,3-4 1-15,1 0 0 16,-1 2-1-16,-3-1 1 15,-2 0 0-15,-1-1-2 0,-2 1 0 16,-1 0 2-16,-1-1 0 16,1 1-1-16,-3 2 0 15,6-3 1-15,-2 0 0 16,3-2-2-16,2-1 2 16,3 1 0-16,-1 1-2 15,-1-3 1-15,-3 2-1 16,0 2-2-16,-2-3-1 15,-4 1 2-15,-5 2 1 16,-8 0 1-16,-7-1 0 16,-3 3-2-16,-4-1 4 15,-5 3-1-15,0 0 0 16,-2 0 3-16,0 0-2 0,0 0 3 16,0 0 2-16,0 0-5 15,0 0 0-15,0 0-1 16,0 0-27-16,-17 0-58 15,-12 0-91-15</inkml:trace>
  <inkml:trace contextRef="#ctx0" brushRef="#br0" timeOffset="976017.5243">13843 5364 488 0,'0'0'5'15,"0"0"-4"-15,0 0 4 16,0 0 20-16,0 0-7 15,0 0-18-15,-38 76 7 16,31-30 36-16,3 12 25 16,0 7-14-16,-3 3-15 15,2-4-12-15,-1-4-7 16,-1-6-9-16,3-12-3 16,-3-5-2-16,2-14-5 15,-1-9 6-15,4-6 6 16,0-4-4-16,2-4 11 0,0 0 22 15,0 0 14 1,0 0-15-16,0 0-17 0,0-1-15 16,4-10-8-16,21 3-1 15,14-1-5-15,17 0 5 16,7 1 3-16,-1 5-3 16,-4 3 0-16,-9 0-1 15,-11 0 0-15,-11 0-10 16,-8 0-8-16,-7 0-16 15,-3 1-23-15,-3-1-7 16,-1 0 13-16,4 0-92 16,0-16-228-16</inkml:trace>
  <inkml:trace contextRef="#ctx0" brushRef="#br0" timeOffset="976361.8302">14701 5289 400 0,'0'0'132'0,"0"0"-92"16,0 0 8-16,0 0-43 15,0 0 4-15,-113 31 1 0,79 19 11 16,0 5 4-16,3 8 15 15,7 3-7-15,6-3-5 16,7-3-19-16,4-4 3 16,5-6 0-16,2-2-10 15,0 0 5-15,0-6-3 16,7-2-4-16,8-6 0 16,6-4 0-16,8-4-2 15,6-3 2-15,9-8 0 16,10-8-47-16,6-7-112 15,5-4-286-15</inkml:trace>
  <inkml:trace contextRef="#ctx0" brushRef="#br0" timeOffset="976991.8994">15353 5761 432 0,'0'0'9'0,"0"0"8"16,0 0 5-16,0 0 45 15,0 0-11-15,-54-102-34 16,25 92 9-16,-12 3-16 0,-8 7-4 15,-7 0-3-15,-2 8 1 16,2 15 16-16,10 5-8 16,9 4-1-16,12 0-10 15,11 0-2-15,14-2-2 16,0-4 4-16,18-6-5 16,18-7 4-16,6-10 3 15,7-3 4-15,3 0-1 16,0-10-4-16,2-14 0 15,2-8 2-15,-2-6-4 16,-10-4 1-16,-9 0-6 16,-12-2 7-16,-14-7-4 15,-7 4-3-15,-2-4 0 16,0 3-3-16,-9 4 0 0,-8 6 0 16,1 6 3-16,5 7-2 15,3 11 2-15,6 9 1 16,2 5-1-16,0 0-1 15,0 26-4-15,0 16 4 16,0 13-1-16,12 9 2 16,-1 6 0-16,5-2 1 15,-3-9-1-15,-2-8 1 16,0-7-1-16,-4-6 0 16,-5-6 0-16,-2-6 1 15,0-2-1-15,0-4 0 16,0-2 0-16,0-6-15 15,0-6-124-15,16-6-163 0</inkml:trace>
  <inkml:trace contextRef="#ctx0" brushRef="#br0" timeOffset="977442.1539">16007 5663 505 0,'0'0'9'16,"0"0"16"-16,0 0 47 16,-139-79-24-16,93 76 3 15,-3 3-24-15,1 0-1 16,4 11-13-16,7 15-3 0,3 5-3 16,10-1 0-16,8 0-7 15,11-5 6-15,5-2-6 16,0-5 2-16,12-6 0 15,15-6 6-15,6-4 4 16,7-2-9-16,4 0 10 16,1-10-12-16,-7-10 6 15,-3-2-6-15,-10 1 0 16,-7 1 0-16,-11 7 1 16,-5 3-2-16,-2 6 1 15,0 4-4-15,0 0 3 16,0 0-2-16,0 16 2 0,0 4-3 15,0 0 2-15,17 2 0 16,12-5 1-16,5-4-4 16,4-3 5-16,2-4-2 15,0-4-2-15,-5-2-9 16,-3 0-26-16,-8 0-46 16,-6 0-144-16</inkml:trace>
  <inkml:trace contextRef="#ctx0" brushRef="#br0" timeOffset="977877.4353">16520 5528 561 0,'0'0'75'0,"0"0"-17"15,0 0-29-15,0 0 6 16,0 0-12-16,-153-75-12 15,98 82-3-15,0 17-6 16,3 6 0-16,10 2-2 16,15-1-1-16,11-6 1 15,12 0 0-15,4-6-1 16,2-2 0-16,23-7 1 16,8-6 7-16,5-4-3 15,-3 0-2-15,4-7 8 0,-8-13-3 16,-6 1-2-1,-6-3 5-15,-5 4-1 0,-8 1-8 16,-3 7 9-16,-3 6-5 16,0 4-2-16,0 0-3 15,0 0-1-15,6 18-4 16,5 6 2-16,7 1 2 16,2 1-3-16,7-2 4 15,-3-4 0-15,1-2 0 16,-3-4-9-16,3-2-33 15,2-4-46-15,2-6-115 16,9-2-105-16</inkml:trace>
  <inkml:trace contextRef="#ctx0" brushRef="#br0" timeOffset="978081.1042">16984 5614 625 0,'0'0'54'0,"0"0"-47"15,0 0-3-15,0 0-4 16,0 0 2-16,0 0 0 16,-89 83 3-16,78-58-4 15,1-2 1-15,0-1-2 16,4 0 0-16,1-5 0 16,5 0-7-16,0-7-89 0,0-10-224 15</inkml:trace>
  <inkml:trace contextRef="#ctx0" brushRef="#br0" timeOffset="978401.6319">17136 5442 747 0,'0'0'0'15,"0"0"-1"-15,156-56 1 16,-100 56 6-16,-11 0 17 15,-16 16 3-15,-18 20-15 16,-11 6-11-16,0 3 9 16,-25 3 0-16,-13-8-4 15,-5-8 4-15,6-8-8 16,8-12 11-16,12-7 0 16,10-2 3-16,7-3-7 0,0 0 7 15,19 0-14-15,24 0 6 16,14 0 9-16,11-8-6 15,-1 0-9-15,-1-2-1 16,-5 4-2-16,-8-2-47 16,-8-7-67-16,-19-6-275 15</inkml:trace>
  <inkml:trace contextRef="#ctx0" brushRef="#br0" timeOffset="978642.5728">17809 5079 727 0,'0'0'7'16,"0"0"7"-16,0 0-12 16,141 30 20-16,-103 20 3 15,-7 15-3-15,-16 11-10 16,-14 10 1-16,-2 10-10 15,-41 4 1-15,-14 3-4 16,-13-3-3-16,0-12-56 16,-2-22-158-16</inkml:trace>
  <inkml:trace contextRef="#ctx0" brushRef="#br0" timeOffset="982761.0064">23999 4453 491 0,'0'0'8'16,"0"0"1"-16,0 0 14 15,0 0 23-15,0 0 12 16,0 0-8-16,0 0-24 0,-78-48 16 15,66 38-15-15,2 0-12 16,-6 0-1-16,0 0 5 16,-2 0-14-16,1-2 1 15,-3 2 10-15,-3-2-9 16,1 0 2-16,-2 1 3 16,-5 2 1-16,-7-3-6 15,-7 4-7-15,-5 2 2 16,-10 4-4-16,-7 2 4 15,-7 0-1-15,-7 0 3 16,0 0-4-16,6 5-2 16,4 2 1-16,5 1 0 15,1 2 1-15,3 0 0 16,0 0-5-16,-2 2 5 0,4 2 5 16,-3 4-3-16,1 2-2 15,0 3 0-15,4 2 0 16,2 4-2-16,4 2 1 15,-2 4 1-15,3-1 4 16,2 3-2-16,2-2-2 16,8-2-1-16,1-2 1 15,7-1 1-15,2-2-1 16,6 0 0-16,3 3 0 16,1-2 0-16,7 1 0 15,4 5 0-15,5 3-2 0,1 4 4 16,0 2-3-16,0 0 1 15,5-4 0-15,5-4 0 16,6-6 0-16,2-4 0 16,4-1 2-16,3-4 2 15,6-2 0-15,2-1 4 16,5-2 5-16,1 0 3 16,3 2 0-16,-3 0-10 15,4 0 0-15,-3-3-5 16,-2 2 0-16,2-3 2 15,0-4-2-15,5-2 0 16,4-2 4-16,5-4 2 16,-1 0-4-16,0-2 0 15,-3 0-3-15,-6 0 0 16,0 0 0-16,-3 0 0 0,-1 0 3 16,5 0-2-16,-1-2-1 15,5-4 0-15,4-4 0 16,3-2 1-16,0-1-1 15,2-4-2-15,-8-1 2 16,0 0 1-16,-6 0 0 16,-3-3-2-16,-6 0 2 15,-4-4-3-15,-2-5 3 16,0-2-1-16,-4-4 0 16,1-2 0-16,-3-2 3 15,1 0-2-15,5-3 0 16,2 0-2-16,7-3 1 0,0-3 0 15,3 1 2-15,-6 1-2 16,-2-6 0-16,-1 3 0 16,-10 4 1-16,-9 4 2 15,-6 3-2-15,-7 10 1 16,0-2 2-16,-5 5-2 16,-14 3-2-16,-4-2 2 15,-6 3-2-15,-2 2 0 16,-4-2-1-16,-1 4-16 15,2 0-27-15,0 0-27 16,5-4-58-16,3-6-314 16</inkml:trace>
  <inkml:trace contextRef="#ctx0" brushRef="#br0" timeOffset="983134.2585">23455 3689 552 0,'0'0'7'16,"0"0"-7"-16,0 0 0 15,0 0 0-15,0 0 15 16,-51 131 1-16,41-83-4 16,4 1 1-16,-3 4-3 15,-4-7-8-15,2-3-1 16,-2-7 1-16,-1-7-2 15,-1-3 0-15,-1-7-10 16,-2-7-82-16,-2-8-368 16</inkml:trace>
  <inkml:trace contextRef="#ctx0" brushRef="#br0" timeOffset="983383.1367">23099 3946 518 0,'0'0'22'15,"0"0"-7"-15,0 0-12 16,0 0 9-16,0 0 5 16,133 52 9-16,-102-20-7 15,-6 3-16-15,-7-2-3 16,-7 0-1-16,2-7-9 0,-3-2-25 15,-6-8-3-15,2-8-107 16,1-6-145-16</inkml:trace>
  <inkml:trace contextRef="#ctx0" brushRef="#br0" timeOffset="983644.1257">23731 3814 547 0,'0'0'4'0,"0"0"6"0,0 0-10 15,0 0 1-15,0 0-2 16,-136 88 6-16,101-46-3 15,-3 6 2-15,-5 4-4 16,-3-1-3-16,-8-1-5 16,-4-8-283-16</inkml:trace>
  <inkml:trace contextRef="#ctx0" brushRef="#br0" timeOffset="990117.1661">5008 16687 300 0,'0'0'30'0,"0"0"11"15,0 0 14-15,0 0 57 16,0 0-43-16,0 0-1 16,0 0-32-16,56 4-22 15,-56-4 39-15,0 0 9 16,0 0-2-16,0 0-34 16,0 0 6-16,2 0 1 15,-2 0 4-15,0 0 7 0,0-18-7 16,0 0-15-1,0-3-13-15,-4-6-1 0,-11 5 0 16,-5 2-8-16,-3 4-3 16,-4 10 3-16,-4 6 2 15,0 0-2-15,0 10-4 16,3 16 4-16,9 2 4 16,11 3-4-16,8-4-8 15,0-1 4-15,19-4 1 16,12-8-4-16,8-6 4 15,3-8 2-15,4 0-6 16,-1-26 1-16,-3-6 5 16,-1-7 1-16,-10-6 4 15,-7-9 2-15,-8 0-6 16,-14 0-4-16,-2 6-6 0,-6 3-15 16,-19 9 10-16,-2 10 11 15,5 8 2-15,4 8 4 16,7 6 2-16,9 0 10 15,2 4-10-15,0 0-4 16,0 8-6-16,16 20 5 16,8 7 2-16,0 15-2 15,3 4 2-15,-5-2-2 16,1-6 2-16,-6-6 0 16,-1-4-1-16,-5-6-3 15,-2-4 1-15,-2-6-16 16,-2-4-38-16,3-6-48 0,1-6-43 15,5-4-180-15</inkml:trace>
  <inkml:trace contextRef="#ctx0" brushRef="#br0" timeOffset="990544.295">5684 16383 679 0,'0'0'117'0,"0"0"-69"15,0 0-1-15,0 0 2 0,0 0-36 16,0 0 14-16,-109-22-21 16,74 50 2-16,1 5 10 15,9 4-13-15,9-10-1 16,14 4-3-16,2-13-1 15,5-4 0-15,24-2-3 16,2-12 3-16,10 0-1 16,-4 0 3-16,-1-14-1 15,-7-8-1-15,-7 4-4 16,-11 1-28-16,-7 8 21 16,-4 5 9-16,0 0 0 15,0 4 4-15,0 0-2 0,0 0 1 16,0 0 0-16,7 13-2 15,7 4 1-15,3-3-1 16,8-2 1-16,4-2-1 16,0-6-6-16,2 0-33 15,0-4-95-15,-4 0-159 16</inkml:trace>
  <inkml:trace contextRef="#ctx0" brushRef="#br0" timeOffset="990958.1842">6201 16248 600 0,'0'0'106'16,"0"0"-24"-16,0 0 2 15,0 0-24-15,0 0-5 16,0 0-47-16,-146-44 9 15,111 66-16-15,6 0 10 16,10 6-10-16,7-2 3 16,10 1-4-16,2-9-1 15,0 0-2-15,14-8 2 16,7-6 1-16,6-4-2 16,0 0 2-16,0-9 4 15,-2-4-4-15,-8-1-21 16,-3 0-9-16,-6 1 15 0,-3 8 3 15,-5 5 12-15,2 0-3 16,0 0 3-16,8 5 0 16,-2 9 1-16,5 3 0 15,3-3-1-15,5-5 0 16,-4 0 1-16,1-2-1 16,-3 0-2-16,-5-3-91 15,-8-4-156-15</inkml:trace>
  <inkml:trace contextRef="#ctx0" brushRef="#br1" timeOffset="1.0074E6">15229 9111 500 0,'0'0'55'0,"0"0"25"15,0 0-23-15,0 0-5 16,0 0 5-16,0 0-20 0,0 0 2 16,-24-1-7-16,14 1-12 15,0 0-2-15,-9 0-2 16,-7 13-7-16,-14 18-2 15,-16 8-2-15,-13 14 3 16,-14 9-5-16,-10 7 4 16,-9-1-5-16,2-4 1 15,2-8 4-15,8-8 1 16,8-8-1-16,2-2 3 16,12-2-5-16,6-2-5 15,9-5 1-15,6-4-1 16,9-3 1-16,5-5-1 15,6-3 0-15,2-2-1 0,7-5-22 16,5 2-39 0,9-8-54-16,4-1-139 0</inkml:trace>
  <inkml:trace contextRef="#ctx0" brushRef="#br1" timeOffset="1.00811E6">15320 9148 349 0,'0'0'71'0,"0"0"-46"16,0 0 35-16,0 0 4 0,0 0-12 15,0 0-31 1,-135 92 37-16,90-54 0 0,-13 12-13 16,-14 8-2-16,-11 6-3 15,-12 5-9-15,-5-1-17 16,0-4 3-16,4-8-1 15,5-10 5-15,8-8 6 16,14-6-9-16,16-8-9 16,19-7-4-16,15-7 2 15,5-6-7-15,10-4 0 16,-1 0 0-16,3 0 0 16,2 0 4-16,-2 0-4 15,0 2-17-15,0 0-39 16,-4-2-63-16,4 0-42 0,-2 0-177 15</inkml:trace>
  <inkml:trace contextRef="#ctx0" brushRef="#br1" timeOffset="1.01236E6">11422 9990 390 0,'0'0'53'15,"0"0"-53"-15,-98 114-10 16,90-90-28-16,8-12-13 15,0-7-229-15</inkml:trace>
  <inkml:trace contextRef="#ctx0" brushRef="#br1" timeOffset="1.02333E6">12966 9465 581 0,'0'0'1'0,"0"0"-2"15,0 0-1-15,0 0-2 0,0 0-15 16,0 0-8-16,0 0-42 16,-52-8-16-16,37 8-26 15</inkml:trace>
  <inkml:trace contextRef="#ctx0" brushRef="#br1" timeOffset="1.02356E6">12694 9458 447 0,'0'0'122'0,"0"0"-76"15,0 0-39-15,0 0 29 16,0 0 53-16,0 0-35 16,135 59-8-16,-106-39-21 15,-2-4-15-15,0-2 1 16,-5-8-3-16,3-6 10 15,4 0 1-15,7-14 3 0,8-22 0 16,9-9 8-16,3-2-30 16,-3 2-3-16,1 13-4 15,-3 13-62-15,-2 12-53 16,-2 7-101-16,3 0-365 16</inkml:trace>
  <inkml:trace contextRef="#ctx0" brushRef="#br1" timeOffset="1.02407E6">14204 9254 660 0,'0'0'5'15,"0"0"-4"-15,0 0 0 16,0 0 2-16,0 0 8 16,0 0 1-16,23 24 5 15,-15-20-2-15,-1-2-8 16,2 0 47-16,6-2-38 15,8 0 21-15,10 0-14 0,19 0 27 16,12-15-21-16,12-6-3 16,9-5-6-16,6-1 0 15,0-2-9-15,1-1-8 16,-10 3-3-16,-17 6 4 16,-19 9 4-16,-14 3-8 15,-14 5 6-15,-7 3-3 16,-7 1 7-16,-2 0-2 15,-2 0-4-15,0 0-1 16,0 0-2-16,0 0-1 16,0 0 0-16,0 0 0 15,0 0-3-15,0 0-19 0,0 0-16 16,-25 7-35-16,-12 4-101 16,-14-7-209-16</inkml:trace>
  <inkml:trace contextRef="#ctx0" brushRef="#br1" timeOffset="1.02511E6">8700 10251 500 0,'0'0'29'0,"0"0"36"15,0 0-25-15,0 0-29 16,0 0 9-16,0 0 5 15,195-58 4-15,-84 33 16 16,19-3-4-16,12 1-29 0,3 2-10 16,-12 9-2-16,-10 5-2 15,-27 8-7-15,-22-3-30 16,-26 2 17-16,-17-2-15 16,-17 3 19-16,-14-3 18 15,0 6-2-15,-7 0-7 16,-19 0-28-16,-5 0-25 15,-6 0-143-15</inkml:trace>
  <inkml:trace contextRef="#ctx0" brushRef="#br1" timeOffset="1.02546E6">8703 10397 601 0,'0'0'0'16,"0"0"0"-16,0 0 2 16,0 0-2-16,125-28 3 15,-65 12 26-15,20-10 50 16,18-7-33-16,18-3-6 15,9-4 2-15,6 3-5 0,1-2-17 16,-9 7-16-16,-21 10-2 16,-25 11-4-16,-29 8 2 15,-24 3-31-15,-21 0-47 16,-3 0 0-16,-17 0 64 16,-18 3-22-16,-5-3-132 15,-7 0-201-15</inkml:trace>
  <inkml:trace contextRef="#ctx0" brushRef="#br1" timeOffset="1.03245E6">9594 9774 468 0,'0'0'24'16,"0"0"-3"-16,0 0 13 16,0 0 34-16,0 0 53 15,0 0-81-15,-113-71 35 0,97 63-37 16,5-2 4-16,-3 2 11 16,6 2-25-16,-1 0-8 15,2 2 14-15,5 4-25 16,-1 0 11-16,3 0-10 15,0 0-9-15,0 0-1 16,3 0-4-16,21 0 3 16,13 6 1-16,9 2 0 15,10 2 0-15,10 0 1 16,7 2 4-16,8 3-5 16,6 0-1-16,5 3 1 15,-1 1 1-15,0-6-1 16,1-3 0-16,-3-4 5 15,2-3-4-15,3-2-1 0,6-1 0 16,6 0-1-16,10 0 2 16,3 7-1-16,1 2 0 15,5 5 1-15,4 4-2 16,6-1 1-16,6 1-1 16,6-4 0-16,3-4 2 15,4-2 0-15,2-2-1 16,2-2-1-16,0 3-2 15,-7-4 3-15,-13 1 0 16,-16-2-6-16,-14 0 6 16,-15 0-3-16,-10-2 6 15,-10 0-6-15,0 0 6 0,4 0-3 16,8-10 1-16,3 1 2 16,3 4 1-16,-8 3-4 15,-7 2-4-15,-16 0 4 16,-13 0 0-16,-16 0 4 15,-15 0-1-15,-9 0-3 16,-5 0 0-16,-2 0 4 16,0 0 3-16,0 0 11 15,0 0-5-15,-14 0-7 16,-6 0-6-16,-4-3 0 16,-10-1-42-16,-9-3-149 15,-11-8-641-15</inkml:trace>
  <inkml:trace contextRef="#ctx0" brushRef="#br1" timeOffset="1.03323E6">10005 9687 480 0,'0'0'7'16,"0"0"24"-16,0 0 31 15,0 0 30-15,0 0-9 0,0 0-34 16,0 0-18-1,-20 0-6-15,35 0-7 0,19 0 24 16,16 0-10-16,20 0-7 16,21 0 2-16,16 0-4 15,9 0-11-15,15 0-6 16,8 7-6-16,5 6 3 16,5-1-3-16,3-2 0 15,-3-2 0-15,5-3 0 16,0-4 0-16,-5-1 3 15,-5 2-3-15,-5-2 2 16,-6 2-4-16,-1 4 6 0,-5 2-8 16,-2 2 4-1,-2-2 0-15,-10 0 3 0,-1-5-3 16,-4-2-3-16,-5-1-4 16,-3 0 2-16,-6 0-1 15,-7 0 4-15,-2 0 2 16,-10 0 0-16,-4 0-1 15,-11 3 1-15,-8-1 0 16,-10-1 1-16,-8 3-2 16,-8 1 2-16,-6-4-1 15,-7 2 0-15,-3-2 2 16,-6-1-3-16,-4 3 1 16,0-3-3-16,0 1 1 15,0 3-3-15,-24 0-43 16,-14-1-89-16,-11-3-225 15</inkml:trace>
  <inkml:trace contextRef="#ctx0" brushRef="#br1" timeOffset="1.03381E6">10643 9759 602 0,'0'0'2'16,"0"0"1"-16,0 0 18 15,0 0 35-15,0 0-22 16,0 0-27-16,-50 0 4 16,50 0 9-16,0 0 19 15,0 0-20-15,10 2 6 16,30 6 37-16,32 1 7 15,30-4-13-15,35 3-22 0,25-2-13 16,19 3-9-16,8 4-7 16,7 5-10-16,-5 6 6 15,2 2-2-15,-2-5 1 16,9-13-10-16,1-8-6 16,4 0 10-16,-2-25 6 15,-14 3 5-15,-22 8 19 16,-31 6-11-16,-36 7-5 15,-30 1-5-15,-30 0-5 16,-20 0 2-16,-14 0 0 16,-6 1-8-16,0 6 8 15,0 3 0-15,-21 4-7 0,-3-1-35 16,1-8-130-16,-6-5-431 16</inkml:trace>
  <inkml:trace contextRef="#ctx0" brushRef="#br1" timeOffset="1.04526E6">12334 10339 217 0,'0'0'120'0,"0"0"-81"0,0 0 32 16,0 0-66-16,0 0 10 15,0 0-4-15,-112 96 0 16,89-69 22-16,-4 5 13 16,0 3-45-16,-8 14 11 15,-7 5 11-15,-8 5-17 16,-3 8 0-16,0-3 5 16,-5 4-4-16,0-1 7 15,-2-1-12-15,2-4 4 16,4-8-5-16,10-8 1 15,8-10 3-15,11-10-5 16,6-8 0-16,12-8 0 16,2-6 1-16,5-2-1 15,0-2 0-15,0 0 0 16,0 0-1-16,0 0 1 0,0 0 0 16,0 0 1-1,0 0-1-15,0 0 1 0,0-3-1 16,0-10 8-16,5-3-8 15,11-2-2-15,3-4-14 16,1 2 13-16,3 2-4 16,1 0-23-16,0-2 18 15,1 0 7-15,2-2-54 16,2-4 38-16,4-4 8 16,9-8-17-16,6-5-6 15,8-7 12-15,6-4 14 16,7-4-1-16,-3-2-8 0,-5 8-26 15,-8 5-28-15,-13 10-126 16,-7 5 169-16</inkml:trace>
  <inkml:trace contextRef="#ctx0" brushRef="#br1" timeOffset="1.04536E6">12340 10433 75 0,'0'0'118'0,"0"0"-118"15,0 0-88-15,0 0 38 16</inkml:trace>
  <inkml:trace contextRef="#ctx0" brushRef="#br1" timeOffset="1.04583E6">12453 10254 69 0,'0'0'0'0,"0"0"-2"15,0 0-9-15,0 0-1 16,0 0 7-16,0 0 5 16,-2-3 4-16,2 3 19 15,-3 0 21-15,-3 0 81 16,2 0-71-16,-1 0-20 16,-2 0-13-16,0 3 9 15,1 5-10-15,-5 5-13 0,-3 5-4 16,-3 6 3-1,-8 5 7-15,-6 6-6 0,-2 3-3 16,-1 2 9-16,-2 0 6 16,0 3-7-16,3 1 10 15,-5 6-8-15,-1 4 6 16,-4 6 4-16,1 6 10 16,-6 0-30-16,4 2-3 15,-1-8 1-15,3-5-2 16,7-10 0-16,4-6 0 15,4-11 1-15,2-6-1 16,6-6 0-16,2-4-3 16,2-6 3-16,-1 0 2 15,3 0-2-15,-3-2 0 16,6 0-2-16,1-2 0 0,4-2-8 16,5 0-5-16,0 0-166 15</inkml:trace>
  <inkml:trace contextRef="#ctx0" brushRef="#br1" timeOffset="1.04658E6">12451 10277 282 0,'0'0'77'0,"0"0"-71"0,0 0-5 16,0 0 2-16,0 0 41 15,0 0 13-15,-61 32-11 16,44-12-33-16,-3 4-4 16,-11 13 23-16,-8 12-1 15,-10 15 0-15,-11 15 1 16,-11 7-21-16,-7 2 15 16,-4-2-15-16,-1-6 15 15,8-5 3-15,3-11-17 16,14-12 6-16,14-12 4 15,11-8 11-15,12-10-22 16,10-6-11-16,7-8 1 16,4-4-1-16,0-2-7 15,0 0-3-15,0 0 8 16,2-2-4-16,7 0-53 0,-1 0 27 16,0 0-107-16,-4-6-208 15</inkml:trace>
  <inkml:trace contextRef="#ctx0" brushRef="#br1" timeOffset="1.04728E6">12440 10287 167 0,'0'0'33'16,"-94"104"80"-16,43-37-67 16,-5 6-3-16,-2 7 2 15,-5 0 8-15,-1-3-8 16,6-12-18-16,3-6 11 15,5-8-4-15,11-9-21 0,5-8 9 16,10-7-9-16,3-6-11 16,8-5-1-16,4-6 0 15,4-4 7-15,5-4-2 16,0-2-6-16,0 0 0 16,0 0 4-16,0 0 5 15,0 0-7-15,0 0-1 16,0 0-1-16,0 0 0 15,0 0 0-15,0 0 0 16,0 0-15-16,0 0-53 16,0 0-54-16,0 0-120 15</inkml:trace>
  <inkml:trace contextRef="#ctx0" brushRef="#br1" timeOffset="1.0482E6">13772 10836 580 0,'0'0'28'15,"0"0"50"-15,0 0-19 16,0 0 2-16,0 0-13 15,0 0 6-15,-40 0-9 16,40 0-28-16,0 0-12 16,0 0-1-16,7 0-3 15,22 0 5-15,17-12 5 16,16-11 11-16,21-7-13 0,22-9-3 16,13-3 16-1,8 2-19-15,-5 1-3 0,-14 11-2 16,-17 7-3-16,-17 6-18 15,-15 7-19-15,-11 2 15 16,-14 4-12-16,-13 0 1 16,-11 2-16-16,-9 0 37 15,0 0 16-15,0 0 0 16,-9 0-32-16,-11 0-49 16,-7 0-53-16,-4 10-183 15</inkml:trace>
  <inkml:trace contextRef="#ctx0" brushRef="#br1" timeOffset="1.0487E6">13861 10961 627 0,'0'0'4'0,"0"0"-1"0,0 0-2 16,0 0 0-16,0 0 23 15,0 0 16-15,-38 6-32 16,38-6-7-16,13 0 32 16,16 0 2-16,9-14 18 15,14-9 1-15,21-8-11 16,30-12-20-16,22-6 2 16,17-10-14-16,14-3 4 15,-5 5 3-15,-6 10-10 16,-16 11-16-16,-23 13 7 15,-29 10-13-15,-21 4-8 0,-23 7 8 16,-17 2-7-16,-9 0 15 16,-7-2 6-16,0-4 8 15,0-2-7-15,0-2-1 16,-9 0-2-16,0-2-109 16,0 2-147-16</inkml:trace>
  <inkml:trace contextRef="#ctx0" brushRef="#br1" timeOffset="1.06301E6">24761 2488 714 0,'0'0'12'0,"0"0"-12"0,0 0 29 16,0 0-17-16,0 0 35 15,0 0-26-15,0-36 17 16,0 32 8-16,0-2-24 15,-4-2-13-15,-4 2-1 16,-7-5 9-16,-3 2-10 16,-6 1 6-16,-5 0-13 15,-4 0 9-15,-6 2-9 16,-3 2 1-16,-5-2 0 16,1 6 0-16,-6 0-1 15,6 0 0-15,-2 0-1 16,4 8 1-16,5 0 0 0,-2 2 0 15,1-2 0-15,2 6-1 16,-2-2 1-16,0 2 1 16,-4 3-1-16,-8 0 0 15,-4 4-1-15,0-2 1 16,1 3 1-16,8-1-1 16,3 2 1-16,5 1-2 15,4 0 1-15,4 1 0 16,4 1 0-16,2 2 0 15,6 2 0-15,0 4 0 16,4 4-3-16,1 2 1 16,8 4-3-16,2 0 3 15,4 5 0-15,0-5 2 16,0-2 0-16,0-6 1 0,4-6-1 16,10 0 0-16,1 0 0 15,1-2-2-15,0 0 0 16,6 3-1-16,-1-2 2 15,2 4 1-15,1 0 0 16,1 2 0-16,2-5 0 16,2-6 0-16,4-4-4 15,5-4 3-15,6-4 0 16,6-1 1-16,-1 0 1 16,2-5 0-16,-2 2 1 15,-1-6-2-15,0 2-6 16,-4-4 4-16,3 2-9 0,-3-2 9 15,1 0-9-15,-1 0 2 16,2 0 3-16,-7 0-5 16,-1 0 1-16,-2 0-19 15,0 0 24-15,0 0 2 16,-3-4-2-16,0 0-21 16,1 0 9-16,-1 0 17 15,0-2-11-15,-3-1-16 16,-2 0 13-16,-3 1 7 15,-10 0 7-15,-1 2 1 16,-5-2 2-16,-1-2-2 16,2 0-1-16,1-2 5 15,-3-3-5-15,2 2 0 16,-2-3 0-16,1 0 0 16,2 0 0-16,-4-1 0 0,0-1 0 15,-1 0 0-15,-4 0 5 16,1 0-5-16,-1-2 11 15,0 3-11-15,-2-6 9 16,0 1-6-16,0-4-1 16,0 0 0-16,0 0 2 15,0-2-3-15,7 4 10 16,0-2-9-16,-1 3 2 16,1 0 4-16,0-1-5 15,-2 2 5-15,-1-1 0 16,-2 2 8-16,-2-3 8 15,0-2 2-15,0-5-19 0,-2 3-2 16,-10-4 7-16,3 2 0 16,3-2-6-16,-3 0-6 15,0 2 1-15,-2 4 1 16,-2 0 5-16,-1 4-3 16,-3 0 1-16,-1 2-2 15,-7 0-3-15,2 2 0 16,-3-1-2-16,-8 2 2 15,-8 1-21-15,-9 3-58 16,-12 4-24-16,-3 0-121 16</inkml:trace>
  <inkml:trace contextRef="#ctx0" brushRef="#br1" timeOffset="1.06684E6">2600 17205 599 0,'0'0'25'16,"0"0"28"-16,0 0-27 16,0 0 25-16,0 0 14 15,0 0 7-15,0 0-26 16,-42-68-21-16,34 68 11 0,-6 0-15 16,-6 17-18-16,-2 24-3 15,-3 17 0-15,7 6-2 16,9 6 2-16,9-2-1 15,0-11 2-15,12-11-2 16,16-12 1-16,15-14-9 16,5-12 5-16,4-8 0 15,-1-4-2-15,-4-20 6 16,-4-10 1-16,-10-2 0 16,-8 0-1-16,-8 4-3 15,-11 5-6-15,-6 9 1 16,0 6-3-16,0 6 8 15,-8 6-7-15,-5 0 9 0,-1 0-1 16,5 0 2-16,5 11-2 16,4 2 2-16,0-1-2 15,2-1-3-15,23-4 3 16,6-3-5-16,2-4 3 16,5 0 4-16,-3-4-2 15,-1-14 4-15,-6-3 1 16,-5 2 2-16,-10-3 0 15,-8 4 6-15,-5 10-5 16,-7 2 10-16,-27 6 11 16,-11 0-27-16,-7 2 0 15,0 18-4-15,8 0 3 16,13-2 1-16,13-2 0 0,18 2-6 16,0-7-40-16,33-8-73 15,17-3-14-15,1 0-343 16</inkml:trace>
  <inkml:trace contextRef="#ctx0" brushRef="#br1" timeOffset="1.06732E6">3202 17267 639 0,'0'0'53'0,"0"0"8"16,0 0-34-16,0 0-26 15,0 0 3-15,0 0 20 16,44 66 6-16,-13-52-13 15,0-4-1-15,1-6-5 16,-1-4 8-16,0 0-2 16,-2 0 2-16,-4-18 5 15,-6-4-1-15,-5-4 6 0,-9 6-13 16,-5-2-1-16,0 4-7 16,-7 5-6-16,-8 4 0 15,5 5-2-15,4 0 0 16,6 4-1-16,0 0 1 15,0 0-16-15,18 0 11 16,6 12 0-16,7-7 4 16,3 0-1-16,2-5 1 15,-3 0-3-15,-4 0 1 16,-7 0-20-16,-4 0-63 16,-7 0-52-16,-6 0-182 15</inkml:trace>
  <inkml:trace contextRef="#ctx0" brushRef="#br1" timeOffset="1.06806E6">3674 17125 534 0,'0'0'29'0,"0"0"36"16,0 0 13-16,0 0-16 16,0 0-32-16,109 120-7 15,-97-98 9-15,-4-8-22 16,0-6 8-16,-6-4 2 15,0-4-12-15,-2 0 29 16,0 0 26-16,4-8-24 16,3-24-14-16,9-8-25 15,5-8-7-15,8-2-11 16,3 9-63-16,1 7 50 0,-2 10 21 16,-6 12-16-16,-7 6 3 15,-9 2 15-15,-7 4 2 16,-2 0 6-16,0 0 1 15,-4 0 4-15,-17 0 9 16,0 10-1-16,2 2 16 16,6-2-11-16,6 2 6 15,7 2-24-15,0 4 0 16,18 1 0-16,13-2 0 16,5 2-4-16,2-6 4 15,-3 6 0-15,-10 1 0 16,-7 4 0-16,-14-3 0 15,-4 6 1-15,0 1 1 16,-20-6-1-16,-7-6 0 16,3-6 0-16,4-6 8 0,9-4 3 15,11 0 35-15,0-26-47 16,29-6 0-16,13-8-18 16,8-4 8-16,-4 8-18 15,-4 0 9-15,-4 5 18 16,-6 9 1-16,-11 0 0 15,-7 12 0-15,-10 2 0 16,-4 7 7-16,0 1 28 16,-22 0-24-16,-7 0-6 15,-2 0-2-15,2 0-1 16,7 0-1-16,6 0 2 16,9 13 0-16,7 5-3 0,0 10-2 15,10 7 0-15,18-8-4 16,5 0 3-16,-1-6-1 15,-1-6 4-15,-6-7-1 16,-3-8 0-16,-3 0-1 16,-2 0 2-16,-1 0 2 15,-3-8-2-15,0-2-9 16,-2-6-93-16,-4 2-102 16</inkml:trace>
  <inkml:trace contextRef="#ctx0" brushRef="#br1" timeOffset="1.07268E6">7985 7570 745 0,'0'0'1'15,"0"0"-1"-15,0 0-4 16,0 0-1-16,0 0 4 16,0 0 1-16,0 0 3 15,40 13-1-15,-21-6 3 16,-3-1 6-16,-3-5-4 16,-3 2 2-16,0-3-4 15,-4 0 1-15,7 0 12 0,6-18 13 16,16-26 5-1,25-27 4-15,23-21 22 16,21-22-39-16,12-9-8 0,3 10-12 16,-11 24-1-16,-18 36-4 15,-28 42-26-15,-27 21-77 16,-28 48 4-16,-7 16-105 16</inkml:trace>
  <inkml:trace contextRef="#ctx0" brushRef="#br1" timeOffset="1.08125E6">14385 6493 803 0,'0'0'62'16,"0"0"10"-16,0 0-28 15,0 0 22-15,0 0-55 16,0 0-4-16,0 0-2 16,-56-24-5-16,56 24-1 15,2 12-1-15,10 16 2 16,1 12 3-16,-3 8-3 0,0 5 0 16,-6 0 1-16,-4 0 0 15,0-6-1-15,0-4 0 16,-8-9 0-16,-6-8 1 15,3-10-1-15,-1-7 1 16,6-8-1-16,2-1 4 16,1 0-1-16,3 0-2 15,0-4-1-15,25-16-1 16,19-5-2-16,14 2 3 16,7 5 0-16,-1 1-2 15,-1 6 1-15,-5 4-13 16,-7 3-22-16,-4 4-22 15,-12 0-67-15,-10-6-40 16,-11 1-340-16</inkml:trace>
  <inkml:trace contextRef="#ctx0" brushRef="#br1" timeOffset="1.08157E6">15236 6402 508 0,'0'0'211'0,"0"0"-146"15,0 0-48-15,-132 39 18 16,101-1 18-16,9 6-22 15,13 3-13-15,9 2-9 16,2-3-6-16,27-4-1 16,6-6-2-16,8-8-2 15,4-6 0-15,0-8-5 16,-5-10-46-16,-5-4-50 16,-5 0-150-16</inkml:trace>
  <inkml:trace contextRef="#ctx0" brushRef="#br1" timeOffset="1.08607E6">9699 7539 396 0,'0'0'50'0,"0"0"56"16,0 0-55-16,0 0 24 16,0 0 14-16,0 0-38 0,0 0 61 15,-109-110-83-15,100 104 7 16,3 2-4-16,1 3-6 16,5 1 5-16,0 0-22 15,0 0-9-15,0 17-3 16,0 19 2-16,0 11 1 15,0 0 0-15,7 3 0 16,-1-1 0-16,-2-5-2 16,-1-4 2-16,-3-6 0 15,0-4 2-15,0-6-2 0,0 0-1 16,-11-7 0 0,-3-4 0-16,3-3-4 0,5-7-2 15,1-1 4-15,5-2 3 16,0 0-3-16,2 0-12 15,23-6 6-15,13-8 9 16,8-4 4-16,6 0-4 16,-1 1-1-16,0 7 0 15,-8 6-1-15,-6 4-20 16,-10 0-42-16,-9 9-70 16,-7 2-1-16,-8-4-216 15</inkml:trace>
  <inkml:trace contextRef="#ctx0" brushRef="#br1" timeOffset="1.08676E6">10200 7470 309 0,'0'0'12'0,"0"0"12"15,0 0-13-15,0 0 8 16,0 0 41-16,0 0 10 15,0-15-33-15,0 15 0 0,-2-1 20 16,2-2 15-16,-2 1-59 16,0 0-9-16,2 0 11 15,-2 0-7-15,-1 2 1 16,3-2 5-16,0 0 11 16,0 0 8-16,0 0-9 15,0 2-2-15,0 0-5 16,0 0-3-16,0 0-8 15,0 0 3-15,0 0-2 16,0 0-3-16,-2 0 2 16,2 0-1-16,0 0 2 15,0 0-4-15,0 0 4 0,0 0-7 16,0 0 1-16,0 0-1 16,0 0 0-16,0 0 1 15,0 0-1-15,0 0 0 16,0 0 0-16,0 0 0 15,-2 0-10-15,2 14-44 16,0 4-55-16,0 1-93 16</inkml:trace>
  <inkml:trace contextRef="#ctx0" brushRef="#br1" timeOffset="1.08732E6">10277 7413 481 0,'0'0'41'15,"0"0"-3"-15,0 0 24 16,0 0-41-16,0 0 36 16,0 0-12-16,-68 12-7 15,57 2-20-15,0-2 3 16,4 8 8-16,0 6-5 15,3 9-5-15,4 8-3 0,0 1 1 16,0 1-15-16,9-3 0 16,15-8-2-16,5-4 0 15,5-8-1-15,-1-8-1 16,3-6-37-16,2-8-31 16,0 0-62-16,-7-14-341 15</inkml:trace>
  <inkml:trace contextRef="#ctx0" brushRef="#br1" timeOffset="1.08795E6">10749 7363 540 0,'0'0'9'16,"0"0"35"-16,0 0 9 0,0 0 5 16,-121 10-7-16,99 12-17 15,2 5-12-15,6-2-12 16,6 3-4-16,6 0 0 15,2-2 4-15,0 0 1 16,19-3-3-16,10-4-1 16,7-4-5-16,6-5-2 15,-2-7 1-15,3-3-3 16,-1 0 1-16,-4-3-43 16,-7-5-49-16,-11 0-202 15</inkml:trace>
  <inkml:trace contextRef="#ctx0" brushRef="#br1" timeOffset="1.08853E6">11098 7486 631 0,'0'0'113'0,"0"0"-47"16,-4 107-31-16,-3-58-8 15,1 1-18-15,0-4-7 16,6-6-2-16,0-9-2 16,0-12-46-16,0-11-168 0</inkml:trace>
  <inkml:trace contextRef="#ctx0" brushRef="#br1" timeOffset="1.08953E6">11314 7309 358 0,'0'0'102'0,"0"0"-35"16,0 0-28-16,0 0-6 16,0 0-17-16,0 0 3 15,0 6-7-15,0-6 2 16,0 2 18-16,0 2 13 15,-6-2-18-15,-3 0-11 16,3-2 8-16,-2 0 14 16,2 0-18-16,-1 0 14 0,3 0-22 15,0 0 12 1,0-2-14-16,4-4-2 0,0 0-6 16,0-2 0-16,0 2-2 15,6 2-5-15,4 0 4 16,1 4 0-16,3 0 1 15,-3 0-1-15,3 0 0 16,-1 0 1-16,-2 0 0 16,-2 2-2-16,-4 2 1 15,-1 2 0-15,-2 2 1 16,0 4-1-16,3 4 1 16,-5 4 1-16,4-2-1 15,-2 2 0-15,3-4-1 16,-3-4 1-16,1-4 0 15,-1-2-1-15,0 0 1 0,-2-2-7 16,0 3-14 0,0 0-17-16,0 2-46 15,0-2-147-15</inkml:trace>
  <inkml:trace contextRef="#ctx0" brushRef="#br1" timeOffset="1.09087E6">11324 7341 432 0,'0'0'135'0,"0"0"-110"0,0 0 60 16,0 0-21-16,0 0-30 15,0 0-31-15,-12 13-1 16,12 14 26-16,9 7-5 16,9-2-9-16,0 0-8 15,-1-5-1-15,-3-8-5 16,-3-6 4-16,-2-8-3 15,-5-2 0-15,-2-3 8 16,1 0 27-16,-1-4 37 16,-2-20-10-16,0-11-37 15,0-3-12-15,-2-2 12 16,-14 0 9-16,-2 6-22 0,-4 4-13 16,4 10-1-1,7 9 1-15,5 10-4 0,6 1-2 16,0 0-78-16,2 12-70 15,20 4 25-15,0-4-182 16</inkml:trace>
  <inkml:trace contextRef="#ctx0" brushRef="#br1" timeOffset="1.09116E6">11439 7142 514 0,'0'0'68'0,"0"0"-63"16,0 0 30-16,0 0 52 15,116 75-60-15,-76-41 4 16,-2 2-7-16,-6 4-17 15,-9 4-3-15,-7 7-4 16,-11 2 6-16,-5 7-6 16,0 1-2-16,-21-3-78 15,-10-8-143-15</inkml:trace>
  <inkml:trace contextRef="#ctx0" brushRef="#br1" timeOffset="1.0938E6">11923 7200 88 0,'0'0'145'0,"0"0"-140"16,0 0 106-16,0 0-104 15,0 0 32-15,0 0 100 16,-15-11-94-16,9 8-42 15,2 3 4-15,0 0 33 16,-1 0-33-16,1 0-6 16,-2 0 1-16,0 0 0 15,2 0 1-15,4 3-2 0,-2 5 3 16,2 4 4 0,-2 0 16-16,-1 0-2 0,3 2-11 15,-2 0-7-15,2-2 9 16,-2 0-10-16,2-4 10 15,0-2-8-15,0-4-1 16,0-2-3-16,0 0 2 16,-2 0-3-16,2 0 9 15,0 0 1-15,0 0 0 16,0 0-1-16,0 0-5 16,0 0 0-16,0 0 1 15,0 0 18-15,0 0-4 16,0 0 0-16,0 0-2 0,0 0 1 15,0 0-12 1,0 0 5-16,0 0-7 0,0 0-3 16,0 0 0-16,0 5-2 15,0 22 3-15,6 15-2 16,11 16 11-16,-2 15-1 16,1 7-2-16,1 2-4 15,1-2-1-15,-1-4-2 16,0-8-1-16,-5-6 2 15,2-7-2-15,-5-13-1 16,-5-12 0-16,-1-10 0 16,-3-12-6-16,2-8 1 0,-2 0-6 15,2 0-62 1,-2-14-79-16,0-10-362 0</inkml:trace>
  <inkml:trace contextRef="#ctx0" brushRef="#br1" timeOffset="1.09437E6">11900 7357 483 0,'0'0'39'0,"0"0"34"16,0 0-53-16,0 0 2 16,0 0-15-16,0 0-7 15,-15-40-1-15,17 40-5 16,-2 0 6-16,0 0-10 15,0 16 10-15,-14-2 2 16,-5 0 5-16,-2-2 3 16,1-4 25-16,7-2-4 15,4-2-1-15,7-4-7 0,2 0-2 16,7 0-21-16,20 0-14 16,6 0 10-16,2 6 3 15,-1 8-1-15,-7 12-2 16,-14 8-2-16,-8 8-5 15,-5-1 5-15,0-5 5 16,-25-4 1-16,-2-8 27 16,-4-2 22-16,0-4 20 15,8-1-38-15,8-6 2 16,15 3-18-16,0 2-15 16,11 7-4-16,18 3 4 15,2 5 3-15,3 3-3 16,-3 4-6-16,-2 2-32 15,-11-2-94-15,-7-6-78 16</inkml:trace>
  <inkml:trace contextRef="#ctx0" brushRef="#br1" timeOffset="1.09526E6">11894 7157 695 0,'0'0'45'0,"0"0"1"16,0 0-44-16,-23 104 30 15,23-32 47-15,14 13-29 16,11-1-39-16,1-3 0 16,0-4-5-16,-1-8-6 15,-4-6-2-15,-4-9 2 16,-5-12 0-16,-8-12-9 15,-2-7-31-15,-2-14-50 16,0-9-56-16,0 0-331 16</inkml:trace>
  <inkml:trace contextRef="#ctx0" brushRef="#br1" timeOffset="1.09591E6">12176 7365 545 0,'0'0'145'15,"0"0"-48"-15,0 0-13 16,0 0-37-16,0 0-34 16,0 0-12-16,34-44 2 15,-7 38 0-15,2 6-2 0,-5 0-1 16,-9 0 0 0,-1 6 4-16,-11 11-4 0,-3 4 2 15,0 1 3-15,0 0 1 16,-7-3-5-16,-3-8 0 15,4-5 2-15,6-2-3 16,0 0-4-16,6 4 3 16,17 4-6-16,2 4 7 15,-3 4 2-15,-7 6-2 16,-3 2-1-16,-12-2 1 16,0 1 0-16,0-5 0 15,-18-3 0-15,-9 0 0 16,-4-3 2-16,0-2 3 15,2-6-4-15,6-4-1 16,8-4 2-16,6 0-2 0,9-16-62 16,0-16-76-16,0-8-317 15</inkml:trace>
  <inkml:trace contextRef="#ctx0" brushRef="#br1" timeOffset="1.09617E6">12346 7099 601 0,'0'0'30'0,"0"0"-4"0,0 0-20 16,0 0 54-16,0 0 18 15,140 134-15-15,-91-52-12 16,-7 10-36-16,-8 7-4 15,-7-5-11-15,-9-6 0 16,-3-9 0-16,-1-14 0 16,-8-11-10-16,3-13-51 15,-3-18-51-15,2-15-167 16</inkml:trace>
  <inkml:trace contextRef="#ctx0" brushRef="#br1" timeOffset="1.09753E6">13117 7415 353 0,'0'0'28'15,"0"0"115"-15,0 0-126 16,0 0 32-16,0 0 24 15,0 0-21-15,0 0 13 16,-45-74 7-16,39 70-35 16,3 4 1-16,3 0-9 15,0 0-29-15,0 12-2 16,0 25-2-16,3 12 4 16,13 8 2-16,-1 1 2 15,1-4-4-15,-3-4 0 16,-5-11 0-16,-2-3-3 15,-6-11 0-15,0-7 0 16,0-8-13-16,-8-6 10 0,-5-4 6 16,-5 0 0-16,5 0 1 15,1 0-1-15,6-12 3 16,6-5-6-16,0 6 3 16,25-6-2-16,12 4 0 15,13 0 1-15,3 2-1 16,-2 3 0-16,-2 4-2 15,-5 0 0-15,-8 2 1 16,-11 2-57-16,-9 0-11 16,-12 0-32-16,-4 0-20 15,0 0-101-15</inkml:trace>
  <inkml:trace contextRef="#ctx0" brushRef="#br1" timeOffset="1.09812E6">13681 7181 567 0,'0'0'148'0,"0"0"-123"15,0 0 71-15,0 0-25 16,0 0-35-16,0 0-27 15,-42-27 2-15,28 27-6 16,1 20-4-16,-3 9 0 16,1 11-1-16,1 8 0 15,3 8 1-15,6 2 2 16,5 0 0-16,0-6-3 16,0-7 0-16,9-8-2 15,12-3 1-15,1-10 0 16,2 1 1-16,5-5-2 0,0-2-27 15,0-4-69-15,-2-6-74 16</inkml:trace>
  <inkml:trace contextRef="#ctx0" brushRef="#br1" timeOffset="1.0987E6">13936 7291 724 0,'0'0'106'16,"0"0"-6"-16,0 0-79 15,0 0-10-15,0 0 1 16,0 0-7-16,-110 14-1 15,103 18-3-15,0 10 0 16,5 2-1-16,2 0 2 16,0-4 2-16,0-8-1 15,20-6-3-15,7-5 0 0,2-10 0 16,2-8-8-16,2-3-31 16,1 0-74-16,-3-13-89 15</inkml:trace>
  <inkml:trace contextRef="#ctx0" brushRef="#br1" timeOffset="1.09917E6">14088 7386 581 0,'0'0'1'16,"0"0"31"-16,0 0-14 15,18 109-7-15,0-85 19 16,-5-8-1-16,0-4-21 0,-5-4-6 16,-6-6 3-16,-2-2 3 15,0 0 53-15,0 0 59 16,-10-6-86-16,-7-7-32 16,-3-1 1-16,-1 0-6 15,4-1-4-15,8 3-1 16,7 4-14-16,2 4-31 15,5 4-43-15,16 0 47 16,13 0 30-16,4 15 12 16,2-2-3-16,2-1 4 15,-3-4-10-15,-8-5 16 16,-2-3 1-16,-10 0 8 0,-3 0 22 16,-7-12 51-16,-9-3-24 15,0-5 15-15,0-4-31 16,-13-4-19-16,-10-2-13 15,1 2-7-15,5 4 3 16,3 6-6-16,7 6-1 16,7 4-1-16,0 6-47 15,15 2-60-15,8 0-16 16,2 0-240-16</inkml:trace>
  <inkml:trace contextRef="#ctx0" brushRef="#br1" timeOffset="1.0994E6">14601 7395 625 0,'0'0'45'0,"0"0"1"15,0 0-40-15,-18 133-5 16,11-97 0-16,-2-4-1 16,5-4-28-16,0-12-141 15</inkml:trace>
  <inkml:trace contextRef="#ctx0" brushRef="#br1" timeOffset="1.10092E6">14871 7253 521 0,'0'0'317'0,"0"0"-229"15,0 0-55-15,0 0-31 16,0 0 1-16,0 0 12 15,-39 8 7-15,33-4-10 16,1-2-8-16,3-2 5 16,0 0 0-16,0 0 11 15,0 0 6-15,-1 0-20 16,3-9 9-16,0-2-10 16,0-5-5-16,20 3-2 15,2 8-1-15,1 3-6 16,2 2-6-16,-8 0-9 15,-1 18 13-15,-9 6-4 0,-7 4 7 16,0 0-3 0,-7 1 4-16,-18 0-11 0,-6-3 4 15,-2-4 5-15,-1-6 8 16,8-6 1-16,3-6 4 16,10-4-1-16,9 0 12 15,4 0-8-15,0 0-7 16,13 0-2-16,20-4-1 15,9 0 3-15,3 2 0 16,-1 2-6-16,-5 0-1 16,-6 0-12-16,-9 0-51 15,-6 4-24-15,-5-2-31 16,-5-2-66-16</inkml:trace>
  <inkml:trace contextRef="#ctx0" brushRef="#br1" timeOffset="1.10123E6">15033 7084 569 0,'0'0'65'16,"0"0"46"-16,0 0-92 15,0 0-16-15,0 0 8 0,0 0 42 16,94-20 4-16,-57 44-10 16,-3 6-19-16,-8 5-11 15,-7 2-13-15,-9 4-2 16,-7 1-1-16,-3-2-1 16,0-2 0-16,0-6-3 15,-7-4-32-15,-1-8-34 16,-4-6-61-16,5-4-207 15</inkml:trace>
  <inkml:trace contextRef="#ctx0" brushRef="#br1" timeOffset="1.10167E6">15630 7487 653 0,'0'0'327'15,"0"0"-252"-15,0 0-68 16,0 0-5-16,-53 121-2 16,37-83 0-16,3-2 0 15,3-4-16-15,4-6-97 0,-1-12-213 16</inkml:trace>
  <inkml:trace contextRef="#ctx0" brushRef="#br1" timeOffset="1.10224E6">15815 7070 693 0,'0'0'103'15,"0"0"-16"-15,0 0-44 16,0 0-33-16,0 0-5 16,0 0-5-16,-11 54 5 15,15-11 15-15,8-1-8 16,-1 0-10-16,-5-4 0 0,1-4-2 16,-3-6-1-16,-1-6 1 15,-3-5 0-15,2-10 0 16,-2-3-1-16,3-4 1 15,5 0 0-15,3 0 0 16,9 0 3-16,11 0-2 16,3-6 1-16,6 1 2 15,-2-2-4-15,0 5 0 16,-5 2 0-16,-8 0-5 16,-6 0 1-16,-9 0-19 15,-4 0-13-15,-6 0-31 16,0 0-1-16,0 0 12 15,-6 0-107-15,-4 0-312 0</inkml:trace>
  <inkml:trace contextRef="#ctx0" brushRef="#br1" timeOffset="1.10258E6">16504 6914 679 0,'0'0'101'16,"0"0"-79"-16,0 0 15 15,0 0-8-15,0 0 19 16,0 0-27-16,-94 53 6 15,72-8 4-15,3 10-8 16,4-2-8-16,9 1-5 16,6-6-8-16,0-5-1 15,15-5 0-15,16-6-2 16,10-10-3-16,3-6-20 16,2-10-74-16,2-6-64 15,-9 0-303-15</inkml:trace>
  <inkml:trace contextRef="#ctx0" brushRef="#br1" timeOffset="1.10341E6">16789 6952 679 0,'0'0'115'16,"0"0"52"-16,0 0-126 15,0 0 10-15,0 0-22 16,0 0-29-16,-25 15 0 16,25 26 4-16,0 11 12 15,12 1 2-15,1-2-13 16,0-2-4-16,-2-7-1 0,0-2 1 15,-4-4-1 1,0-6-8-16,-7-5-36 0,0-6-57 16,0-11-75-16,0-8-94 15</inkml:trace>
  <inkml:trace contextRef="#ctx0" brushRef="#br1" timeOffset="1.10365E6">16760 7070 479 0,'0'0'196'0,"0"0"-160"16,0 0-22-16,0 0-7 15,129-50 22-15,-94 50 18 16,2 0 17-16,-8 5-33 16,-12 14-21-16,-8 5-7 0,-9 0 3 15,0 2-1-15,-26-2 0 16,-9-2-5-16,-4-5 0 15,3-5-6-15,7-6-9 16,11-6 12-16,13 0-27 16,5-2-92-16,8-21-211 15</inkml:trace>
  <inkml:trace contextRef="#ctx0" brushRef="#br1" timeOffset="1.10407E6">17146 7022 232 0,'0'0'335'0,"0"0"-333"16,0 0 6-16,0 0-2 16,0 0 0-16,117 56-3 15,-78-56 1-15,-6-4-4 16,-2-11 0-16,-6-6 12 15,-12 1 1-15,-9-2-11 16,-4 0 18-16,0 2 3 16,-13 2 17-16,-5 6 21 15,1 8-25-15,7 4 58 16,6 0-59-16,4 12-29 16,0 17-5-16,6 6 2 0,17 6 5 15,4-1 3-15,-1-4-11 16,-1-3-1-16,-5-5 1 15,-7-5 0-15,-8-3 0 16,-5-2 0-16,-2 0-4 16,-27 2-9-16,-12 2-11 15,1-2-2-15,5-2 7 16,8-4 13-16,9-2-31 16,11-10-129-16,7-2-336 15</inkml:trace>
  <inkml:trace contextRef="#ctx0" brushRef="#br1" timeOffset="1.10428E6">17718 7163 328 0,'0'0'239'15,"0"0"-239"-15,0 0 0 16,0 0 2-16,-5 107-2 16,14-90-17-16,1-3-98 15</inkml:trace>
  <inkml:trace contextRef="#ctx0" brushRef="#br1" timeOffset="1.10456E6">17825 6986 682 0,'0'0'65'16,"0"0"-24"-16,0 0-9 16,123-16 23-16,-100 26-21 15,-4 10-18-15,-11 4-9 16,-3 2 1-16,-2-3-6 15,-3-6 2-15,0-1-3 0,0-4-1 16,6-3 0 0,14-8 6-16,8-1-6 0,11 0-1 15,3-10-1-15,2-8-68 16,-1 0-58-16,-7-3-269 16</inkml:trace>
  <inkml:trace contextRef="#ctx0" brushRef="#br1" timeOffset="1.10482E6">18188 6724 306 0,'0'0'192'0,"0"0"-122"15,0 0-1-15,0 0 12 16,0 0-12-16,145 11 7 15,-114 21-21-15,-4 16-21 16,-14 11-20-16,-8 5-3 16,-5 2-4-16,-8-2-5 15,-15-1-2-15,-8-4-19 16,-8-2-45-16,-1-9-305 16,-4-10-106-16</inkml:trace>
  <inkml:trace contextRef="#ctx0" brushRef="#br1" timeOffset="1.10656E6">14420 6686 602 0,'0'0'57'0,"0"0"40"0,0 0-34 16,0 0 34-16,0 0-43 16,0 0-19-16,0 0-8 15,-98-36-16-15,113 36-11 16,17-7 4-16,15 1 3 16,13-6 1-16,13-8 6 15,14-6 3-15,15-6-15 16,10-9-2-16,2 4 5 15,-9-1-1-15,-16 7-4 16,-20 12-3-16,-22 7-30 16,-18 10-1-16,-19 2-22 15,-10 0-26-15,0 11-11 16,-24 13 53-16,-18 5-75 16,-5 1-205-16</inkml:trace>
  <inkml:trace contextRef="#ctx0" brushRef="#br1" timeOffset="1.10676E6">14659 6810 561 0,'0'0'39'15,"0"0"-7"-15,0 0-11 16,0 0 62-16,0 0-33 16,0 0 61-16,185-24-45 15,-92-5-43-15,10-3-14 16,0 0-6-16,-8 6-3 15,-13 4-15-15,-14 8-37 0,-22 8-111 16,-28 3-320-16</inkml:trace>
  <inkml:trace contextRef="#ctx0" brushRef="#br1" timeOffset="1.10969E6">9899 7327 391 0,'0'0'52'0,"0"0"87"15,0 0-120-15,0 0 14 16,0 0 11-16,0 0-12 16,-100-24 0-16,94 22 11 15,4 2 1-15,2 0-3 16,0 0-29-16,0 0-6 15,0 0-6-15,0 0 0 16,0 0 0-16,2 2 1 16,17 6 2-16,8-2 6 15,10-2 7-15,7-4-6 16,7 0 4-16,12 0 1 16,3 0-10-16,7-2 16 0,6 0-12 15,-2 2-5-15,4 0-3 16,-1 0 0-16,2 0-1 15,8 0 4-15,1 0-4 16,5 0 0-16,-5 0 4 16,-2-6-4-16,3-2-2 15,-3 2 2-15,0 2 1 16,0 0-1-16,-3 2 0 16,-1-2-1-16,2 2 2 15,0-5-2-15,0 2 2 16,1 1-1-16,-5 0 2 15,-2 4-2-15,-6 0 0 0,2 0 0 16,-4 0 0-16,7 0 0 16,4 0-1-16,6 0 2 15,-3 0-3-15,0 0 0 16,-5-3-2-16,0 0 4 16,3-5-1-16,2 2 1 15,0-2 0-15,-5-4-2 16,1 4 2-16,-7-2 0 15,-5-3 0-15,-2 4 0 16,0-2 0-16,-2 0-1 16,0-2 1-16,2 4-1 15,0-1 1-15,0 1 0 16,-2 1 0-16,2 1-1 16,-2-1 1-16,4-1 1 15,3 0-1-15,1 0-1 0,1 1 1 16,0-4 0-16,-2 2-2 15,1 0 2-15,4 0 0 16,2-2 1-16,6-1-1 16,3 0 0-16,3-6-2 15,1 2 2-15,1-3 2 16,3 0-2-16,1-2-1 16,3 3 0-16,-6 3 2 15,-5 1 2-15,3 5-1 16,0-1-4-16,3 2 2 15,6-1 0-15,2-3 0 16,-5-1 0-16,2-1-1 0,-1-4 0 16,-1 1 2-16,-2 2-1 15,-2 2 0-15,-3 0-2 16,-6 0 2-16,-2 2-1 16,-2-2 2-16,-4 3 1 15,4-2-2-15,-1-1 0 16,-1 0 0-16,-1-2 1 15,-4 2 0-15,0 0-1 16,-1 0 0-16,1 0 0 16,0-1 0-16,-7 2-1 15,-5-1-2-15,-6 0 2 16,-4 0 1-16,-8 0 0 16,-5-1 3-16,-1 4-3 0,-3-2 0 15,-5 1 1 1,-8 5 0-16,-6-2 1 0,-11 5-1 15,-3 0 5-15,-4 4 11 16,0 0 10-16,0 0 1 16,0 0-10-16,-6-1-18 15,-10 1-3-15,-6 0-42 16,-7 0-13-16,-4 0-61 16,-10 4-186-16</inkml:trace>
  <inkml:trace contextRef="#ctx0" brushRef="#br1" timeOffset="1.11155E6">13554 7957 638 0,'0'0'59'0,"0"0"7"0,0 0-49 16,0 0-2-16,0 0-8 15,0 0-3-15,-27 33 34 16,49-22 8-16,10-3-21 16,3 2 13-16,9-4-19 15,6 0 12-15,8-2-22 16,4-2 3-16,5-2-11 16,6 0 14-16,5 0-15 15,11-4-1-15,7-8 1 0,0 2 7 16,0 2-3-1,-7 0-4-15,-4-1 0 0,2 2-8 16,-3-5 6-16,3-2 2 16,-7-3-7-16,-7 2-1 15,-8-3 8-15,-7-3 1 16,-11 2 1-16,-7 1-1 16,-7 0-1-16,-4 0 1 15,-2-1 0-15,0-3-1 16,-2 2 1-16,-1-3 2 15,-2 4-1-15,-1-1-2 16,-6 2 1-16,-6 4 0 16,-2 0-1-16,-3 2 1 15,-2-2 2-15,0-3-3 0,1-1 1 16,-3 0-1 0,2-1 0-16,-2-5-1 15,0-1 1-15,0-1 0 0,0 0 0 16,0 0 0-16,-2 1 1 15,-11 0-1-15,-3 1 1 16,-2 0 2-16,0 4 6 16,-2 0-2-16,0-2-3 15,0 0 7-15,3 0-5 16,-4-3 4-16,3 3-3 16,1-1-6-16,-2-1 1 15,2 2-1-15,-1 0 5 16,-2 1-4-16,2 4-1 15,-2-2 1-15,-3-1 9 16,2 4-8-16,-2-4 4 0,1 2-1 16,-1-2-5-16,2 0 4 15,-4 1 0-15,0 1-4 16,-2 3 0-16,-4 1 2 16,-2 2 0-16,-5-1-1 15,-4 2 2-15,-3 0-4 16,1 1 1-16,-1 5 1 15,-1-2 0-15,0 4-2 16,2 0 3-16,-1 3-3 16,3 0 0-16,-2 0 1 15,-3 0 3-15,3 0-3 0,-1 6-1 16,1 2 2 0,1 0-1-16,5 2-1 0,2-1-2 15,1 3 2-15,-1-2 0 16,1 4 1-16,-3-1-2 15,0 4 1-15,-4-2 0 16,-3 4 3-16,-2 1-3 16,0 2 1-16,-1 2-2 15,2 1 0-15,0 2 1 16,1 1 1-16,1-2 0 16,3-1-1-16,8-4 1 15,4-3-1-15,7-2 0 16,4 0 0-16,3 3 1 15,-1-2-1-15,-3 6 0 0,0 1 0 16,-3 2 0-16,-1 1 0 16,-1 5 0-16,0 5 0 15,-1-1-2-15,-2 7 4 16,2-4-2-16,4 3 0 16,0-2-1-16,3 0 1 15,7-5 4-15,3-5-4 16,8 0 0-16,0 0-4 15,0 2 4-15,2 1-1 16,15 0-2-16,8 2 2 16,0 1 1-16,1 0 0 15,3 2 1-15,1-4 1 16,-1 0-2-16,0-4 1 16,2-6-1-16,4-2-2 0,5-2 2 15,2-6 1-15,7 0-1 16,3-3 0-16,-4-4 0 15,4 1 0-15,0-4-3 16,-4-2-3-16,4-2-15 16,-4 0-14-16,-1 0-16 15,-3-4-13-15,-1-12-62 16,-7-6-158-16</inkml:trace>
  <inkml:trace contextRef="#ctx0" brushRef="#br2" timeOffset="1.12583E6">16639 4373 675 0,'0'0'24'16,"0"0"31"-16,0 0 13 16,0-126 4-16,0 100-6 15,0 6 28-15,0 4-44 16,0 6-9-16,0 6-15 15,0 4-1-15,0 0-19 16,0 0-6-16,0 18-3 16,0 14 2-16,0 8 1 15,-2 1 0-15,0-2 1 16,2-3-1-16,0-10 0 0,0-4 1 16,0-6-2-16,0-7 1 15,2-3-1-15,5-5 1 16,4-1-3-16,9 0 3 15,7 0-2-15,10 0 2 16,6 0 0-16,6-5 2 16,4-4-1-16,3 5 0 15,-6 4-1-15,-6 0-15 16,-11 0-32-16,-6 11-15 16,-4 2-63-16,-13-5-74 15,-3-8-357-15</inkml:trace>
  <inkml:trace contextRef="#ctx0" brushRef="#br2" timeOffset="1.12617E6">17464 4014 710 0,'0'0'54'0,"0"0"-34"15,0 0 16-15,0 0-25 0,0 0 1 16,0 0-10 0,-112 87 16-16,85-39-4 0,12 1 3 15,8-4-14-15,7-5 5 16,0-4-5-16,28-8-3 15,3-4 1-15,9-6 1 16,2-6-2-16,0-6 0 16,3-2-4-16,-8-4-38 15,2 0-66-15,-8-2-268 16</inkml:trace>
  <inkml:trace contextRef="#ctx0" brushRef="#br2" timeOffset="1.12648E6">17761 4118 521 0,'0'0'25'0,"0"0"33"15,0 0 17-15,0 0-10 16,0 0-25-16,-104 119-18 16,104-81-7-16,0-4-12 15,10-6 16-15,14-4-9 16,7-8-2-16,8-8-4 0,0-6 4 16,6-2 0-1,2 0-8-15,-1-14-17 0,-1-8-79 16,-11-8-298-16</inkml:trace>
  <inkml:trace contextRef="#ctx0" brushRef="#br2" timeOffset="1.12688E6">18070 4123 551 0,'0'0'3'15,"0"0"24"-15,0 0 6 16,-29 111 22-16,27-90-24 15,2-7 0-15,0-4-4 0,0-6-9 16,0-2-5-16,0-2 16 16,-4 0 35-16,1 0 27 15,-4-12-46-15,1-6-39 16,1-4-6-16,5 0 0 16,0 4-28-16,7 7-31 15,20 10-13-15,8 1 18 16,5 1 40-16,1 15 3 15,-1 3 6-15,-1-5 1 16,-3-6 4-16,-7-8 0 16,-6 0 0-16,-7 0 6 15,-8-12 30-15,-6-10 41 16,-2-4 28-16,0-3-72 16,-16 2-7-16,-3 0-14 0,-2 1-2 15,9 11-9-15,2 1 2 16,10 10-3-16,0 1-6 15,25 3-85-15,24 0 1 16,7 0-97-16</inkml:trace>
  <inkml:trace contextRef="#ctx0" brushRef="#br2" timeOffset="1.12706E6">18609 4127 716 0,'0'0'0'0,"0"0"-4"16,0 0 4-16,16 132-1 15,-5-102 0-15,-5-5-5 16,-4-8-50-16,-2-7-217 16</inkml:trace>
  <inkml:trace contextRef="#ctx0" brushRef="#br2" timeOffset="1.12731E6">18781 3995 681 0,'0'0'1'0,"0"0"27"0,0 0 20 16,0 0-14-16,0 0-9 15,0 0 0-15,104 93-10 16,-104-64-9-16,0-7 1 15,0-6-7-15,0-8 2 16,0-6 0-16,7-2-1 16,11 0 2-16,9 0 7 15,11-16-7-15,3-5-3 16,0-1-88-16,-7-7-287 16</inkml:trace>
  <inkml:trace contextRef="#ctx0" brushRef="#br2" timeOffset="1.12746E6">19068 3811 863 0,'0'0'14'16,"0"0"-14"-16,0 0 1 15,0 0 7-15,87 137 15 16,-66-79-11-16,-11 5-11 16,-10 5-1-16,-6-7 0 15,-41-10-134-15</inkml:trace>
  <inkml:trace contextRef="#ctx0" brushRef="#br2" timeOffset="1.13292E6">5481 17463 355 0,'0'0'29'0,"0"0"66"16,0 0 6-16,0 0-37 15,0 0 26-15,0 0-14 16,0 0-26-16,3-70 9 15,-6 68-29-15,-1-2-11 16,-3 0 35-16,-2 4-14 16,-2 0-22-16,-3 0-14 0,-3 0-4 15,-1 0 7-15,-2 14-7 16,0 16 0-16,2 6 3 16,3 4-2-16,6 1-2 15,9-5 0-15,0-4-1 16,7-3-1-16,28-10 2 15,7-5 0-15,12-1-3 16,2-10 3-16,-3-3-1 16,-2 0-37-16,-4-3 6 15,-5-16-63-15,-4-8-59 16,-9-2-188-16</inkml:trace>
  <inkml:trace contextRef="#ctx0" brushRef="#br2" timeOffset="1.13349E6">5833 17351 574 0,'0'0'76'0,"0"0"-67"16,0 0-6-16,0 0 2 15,0 0 61-15,0 0-31 16,65 80-25-16,-41-70 0 15,-3 3-7-15,-6-8-1 16,-6-1 1-16,-4 0-2 16,-5-4-1-16,0 0 5 15,0 0 22-15,0 0 13 0,0 0-13 16,-14 0-23-16,-3 0-4 16,-4 0 2-16,-1-8-2 15,2-2 0-15,2-1-12 16,7 0 12-16,9 3 8 15,2-5-6-15,0 4 5 16,15-1-13-16,16 2 7 16,7 8-2-16,9 0 2 15,3 0-2-15,0 0 1 16,0 4 0-16,-6-4-1 16,-3 0 0-16,-8 0 1 15,-6 0 0-15,-8 0-2 0,-5 0 2 16,-3-4 3-16,-7-1-2 15,-4-8 5-15,0-1 9 16,0-4 0-16,0-8 25 16,-15-6-25-16,-3-4 12 15,0 2 23-15,-2 2-31 16,2 5 2-16,7 10 0 16,5 7-12-16,4 10-9 15,2 0 0-15,0 0-45 16,0 14-42-16,6 4-7 15,5-11-147-15</inkml:trace>
  <inkml:trace contextRef="#ctx0" brushRef="#br2" timeOffset="1.14422E6">15066 6587 535 0,'0'0'46'0,"0"0"-12"15,0 0 24-15,0 0 14 16,0 0-22-16,0 0-25 15,0 0 0-15,0-8 0 16,0 8-11-16,0 0 10 16,0 0-3-16,0 0 11 15,0 4-3-15,-8 4 5 16,-4 4-7-16,1 0-8 16,-4 6-7-16,-5 4-4 15,-1 2-2-15,0 8-5 16,-4 4 3-16,0 4 0 0,-2 13-2 15,-2 3-2 1,-2 9 10-16,-2 11-8 0,-5 1 0 16,-5 9 0-16,-1 11 3 15,-10 7-4-15,-6 6-1 16,-6-2 1-16,-8-2 7 16,-4-4-8-16,1-7 0 15,2-8 7-15,9-9-4 16,8-10 5-16,7-8-1 15,6-10 1-15,5-5 2 16,7-8-4-16,6-4-3 16,9-12-1-16,7-8-1 0,7-7-1 15,1-4 2 1,3-2-4-16,-2 0 2 0,2 0 0 16,0 0 2-16,0 0-1 15,0 0 2-15,0 0 0 16,-2 0-3-16,2 0 1 15,0 0 0-15,-3 0 3 16,3 0-3-16,0 0-1 16,0 0 0-16,0 0-5 15,0 0 3-15,0 0 0 16,0 0 2-16,0 0-18 16,0 0-35-16,0 0-44 15,0-4-54-15,3-14-36 0,10-10-232 16</inkml:trace>
  <inkml:trace contextRef="#ctx0" brushRef="#br2" timeOffset="1.14579E6">16361 7778 305 0,'0'0'52'0,"0"0"-11"16,0 0 26-16,0 0 24 16,0 0-37-16,0 0 13 15,-11 0 13-15,9 0-35 0,0 0-18 16,-4 0 13-16,4 0 7 16,2 0-7-16,-2 0-19 15,2 0-14-15,0 0 0 16,0 0-7-16,0 0-4 15,18 0 0-15,22-4 1 16,18-3 3-16,19-6 0 16,16-3 0-16,9-2-24 15,5 1-20-15,-4 0 37 16,-10 5-19-16,-9 2-44 16,-16 0 3-16,-8 2 9 15,-16-2 19-15,-10 2 2 16,-12 2 26-16,-13 2 4 15,-5 4 5-15,-4 0 2 0,0 0 21 16,-4 0-12-16,-17 0-9 16,0 0-23-16,-4 6-23 15,0 3-111-15</inkml:trace>
  <inkml:trace contextRef="#ctx0" brushRef="#br2" timeOffset="1.14613E6">16444 7874 610 0,'0'0'113'0,"0"0"-60"15,0 0-26-15,0 0 3 16,0 0-13-16,0 0 7 16,113-20 22-16,-24 1-19 15,20-7-16-15,16-3-7 16,4-3-4-16,-6 2-17 0,-9 4-32 15,-14 2-56-15,-20 2-16 16,-17 4-134-16</inkml:trace>
  <inkml:trace contextRef="#ctx0" brushRef="#br2" timeOffset="1.14764E6">16713 7699 345 0,'0'0'20'0,"0"0"-10"15,0 0-9-15,0 0 4 16,0 0-4-16,0 0 0 0,69-25 4 15,-40 15-5-15,7-3-1 16,6 0-5-16,5-6-89 16</inkml:trace>
  <inkml:trace contextRef="#ctx0" brushRef="#br2" timeOffset="1.15347E6">5922 17965 606 0,'0'0'113'0,"0"0"-110"15,0 0-1-15,0 0 4 16,0 0 36-16,0 0-28 15,0 0-14-15,-42 2 0 16,60 21 7-16,6 13 24 0,7 9 5 16,3 9-15-1,-1 12-6-15,6 3-14 0,-6-3 1 16,-2-8 2-16,-2-4-8 16,-5-15-9-16,-1-4-59 15,-5-13-49-15,-13-16-52 16,-2-6-125-16</inkml:trace>
  <inkml:trace contextRef="#ctx0" brushRef="#br2" timeOffset="1.15375E6">5920 17990 738 0,'0'0'2'16,"0"0"2"-16,0 0-3 0,0 0 6 15,0 0 5-15,145-97 0 16,-107 97-3-16,-5 17-5 16,-4 14 0-16,-6 9 1 15,-15 2-2-15,-8 0 4 16,0-4 1-16,-6 1-4 16,-17-7 1-16,-1-11 0 15,6-10 0-15,7-8-5 16,11-3-1-16,0-22-46 15,5-18-126-15,17-4-146 16</inkml:trace>
  <inkml:trace contextRef="#ctx0" brushRef="#br2" timeOffset="1.15418E6">6275 17958 574 0,'0'0'47'0,"0"0"-17"16,0 0-10-16,0 0 34 15,0 0-10-15,0 0-19 16,117 27 3-16,-80-47-8 16,-4-12 2-16,-6 0-7 15,-8 1 0-15,-7 9-10 16,-12 3-4-16,0 6 14 16,-7 5 6-16,-13 6-17 15,0 2-1-15,5 0 1 16,7 0 12-16,8 6-13 15,5 16-1-15,35 10 7 0,18 3 9 16,11 11-5-16,2-3-4 16,-6-2-7-16,-14-5-1 15,-15-2 0-15,-18-2-1 16,-14 0 3-16,-4 5 6 16,-6-8-1-16,-27 0 1 15,-8-9-6-15,-6-10-1 16,0-10 2-16,10 0-4 15,7-14-2-15,12-20 2 16,18-6-3-16,0-7 1 16,21-5-21-16,18-2-16 15,9 4-48-15,-2-2-58 0,-3 2-51 16,-8-13-104-16</inkml:trace>
  <inkml:trace contextRef="#ctx0" brushRef="#br2" timeOffset="1.1544E6">6880 17535 515 0,'0'0'93'16,"0"0"10"-16,0 0-36 16,0 0 17-16,0 0-55 15,0 0-29-15,-23 13 0 16,46 10 8-16,11 4 1 16,2 5 1-16,0 2-3 15,-3 2-6-15,-2 0 1 16,-2-4 0-16,-4 2-3 15,-4-6 1-15,-5 3-19 0,-7-5-52 16,-2-7-26-16,-7 1-80 16,0-9-107-16</inkml:trace>
  <inkml:trace contextRef="#ctx0" brushRef="#br2" timeOffset="1.15533E6">6952 17784 706 0,'0'0'44'0,"0"0"-42"16,0 0-2-16,69-110 5 16,-33 77-4-16,1 1-2 0,4-6-10 15,-6 2-1-15,-13 4-38 16,-12 10-41-16,-10 12 59 16,-2 10 32-16,-21 0 2 15,-2 0 32-15,8 3-9 16,1 9 35-16,12 1-21 15,4 10 4-15,2 3-5 16,31 2 11-16,14 2-23 16,2 2 7-16,5-6-14 15,-6-7-12-15,-9-2-4 16,-8-8 5-16,-10 1-2 16,-7-7-2-16,-7-3 2 15,-3 0 4-15,-4 0 0 16,0 0 4-16,0 0 10 15,0-13-15-15,0 4-9 0,-4-1-5 16,2 3 0-16,2 7 0 16,0 0-19-16,10 0 16 15,19 0 3-15,7 0 5 16,2 0 0-16,2 0 1 16,0-6 0-16,1-7 2 15,-3-6-1-15,-5-2 7 16,-2-5-5-16,-6-1 8 15,-14 4-10-15,-9 10 0 16,-2 4 0-16,0 0 8 16,-15 9-4-16,-4 0-4 15,2 0 3-15,5 5-3 0,8 8-2 16,4 0-1-16,0 1 1 16,27-6 1-16,6-7-1 15,3-1 0-15,1 0 4 16,-3 0-3-16,-3-17 6 15,-6-2-6-15,-7 6 0 16,-9 3-1-16,-9 1 0 16,0 9 0-16,-16 0 0 15,-20 0-2-15,-6 9-9 16,-2 5-3-16,5-5-12 16,10-9 21-16,14 0 5 15,13 0 0-15,2-4-4 16,11-19-40-16,22 1 26 15,8-5 14-15,-3 9-1 0,-1 15 4 16,-1 3 1-16,-9 0 0 16,-5 3 9-16,-7 15-6 15,-5 4 5-15,-6-8-1 16,-2-1 7-16,0-8 2 16,1-1-9-16,-3-4 0 15,0 0 8-15,4 0 0 16,2-14 8-16,4-12-23 15,1-2 1-15,2-2-1 16,1 13-2-16,-1 6-12 16,3 7 2-16,-1 4 7 0,5 0 1 15,3 10 3 1,0 8-2-16,2 0 3 0,-2 4-8 16,-3 0-5-16,-7-9-97 15,-4-4-125-15</inkml:trace>
  <inkml:trace contextRef="#ctx0" brushRef="#br2" timeOffset="1.16361E6">17896 6296 330 0,'0'0'90'16,"0"0"-24"-16,0 0-33 15,0 0 20-15,0 0-12 16,0 0-20-16,0 0 0 16,-8-8-7-16,8 8 5 15,-3 0 0-15,3 0 3 16,0 0 21-16,0 0-14 15,0 0-9-15,-2 0 13 16,2 0-6-16,0 0-3 16,0 0 0-16,0 0-5 0,0 0-5 15,0 0-10 1,-3 0-1-16,3 0-3 0,0 0 0 16,-2 0 0-16,-5 0 1 15,1 12-1-15,-5 2 0 16,2 3 1-16,2-3-1 15,1 1 0-15,-1 2 0 16,0-2 1-16,0 3-1 16,1 1-1-16,-3 1 1 15,-3 4 0-15,-1 4 0 16,-3 6 1-16,-5 4-1 16,-4 2 1-16,-2 1-1 15,2-2 1-15,4 2-1 0,-2 3 0 16,3-3 0-1,-3 8 0-15,4-1 0 0,-4 3 0 16,3-2 3-16,-4 2-5 16,0-5 4-16,-1-5-1 15,2 0-1-15,2-3-4 16,0-1 4-16,1-1 1 16,1 3 1-16,-2-1-1 15,3 1-1-15,-1 0 0 16,-4 3 0-16,0-2 0 15,-1 0 0-15,6-8 4 16,5-7 8-16,2-8-9 16,6-4 1-16,-1-3-2 15,4-2-1-15,-2-4 2 0,4-3 7 16,0-1 0-16,0 0 13 16,0 0-11-16,0 0 6 15,0 0-3-15,0 0-7 16,0 0 0-16,0 0-3 15,0 0-2-15,0 0-2 16,0 0 5-16,0 0-5 16,0 0 3-16,0 0 1 15,0 0 2-15,0 0-2 16,0 0-3-16,0 0 0 16,0 0-1-16,0 0 0 15,0 0 7-15,0 0-4 16,0 0-2-16,-4 0 0 15,4 0 1-15,0 0 0 16,0 0-2-16,0 0 4 0,0 0-1 16,0 0-2-16,0 0-1 15,0 0 0-15,0 0 2 16,0 0-3-16,0 0 3 16,0 0-3-16,0 0 0 15,-2 0 0-15,2 0-1 16,0 0 2-16,0 0-1 15,0 0 2-15,0 0-2 16,0 0 0-16,0 0-1 16,0 0 1-16,0 0 0 0,0 0 0 15,0 0 0-15,0 0 0 16,0 0 0-16,0 0 0 16,0 0 0-16,0 0-1 15,0 0-7-15,0 0-26 16,-4 0-73-16,-5-5-115 15</inkml:trace>
  <inkml:trace contextRef="#ctx0" brushRef="#br2" timeOffset="1.16794E6">11578 6882 302 0,'0'0'37'15,"0"0"25"-15,0 0 51 16,0 0-50-16,0 0-16 16,0 0 18-16,0 0-20 15,0-14-1-15,0 11-20 16,0 2 14-16,0-3 27 15,0 1-40-15,0 3 7 16,0 0 13-16,0 0-18 16,-3 0-8-16,1 0-6 15,-2 0-4-15,-8 3-6 0,-3 17-3 16,-3 10 1-16,-7 10 1 16,-6 12-2-16,-9 14-3 15,-14 20 3-15,-10 18 6 16,-9 15-4-16,-8 3-2 15,-8-2 5-15,-3-4 6 16,-5-15 8-16,5-15 11 16,19-13-11-16,13-17-8 15,19-8 4-15,15-14-13 16,6-9 0-16,9-8 0 16,4-11-1-16,4-1 0 15,3-5-1-15,0 0 0 16,0 0 2-16,0 0-6 0,0 0 8 15,0 0-2-15,0 0-2 16,0 0-1-16,0 0-2 16,0 0 1-16,0 0 2 15,0 0 0-15,0 0-11 16,0 0-35-16,0 0-102 16,3 0-180-16</inkml:trace>
  <inkml:trace contextRef="#ctx0" brushRef="#br2" timeOffset="1.17006E6">14499 9826 795 0,'0'0'93'16,"0"0"-45"-16,0 0-32 16,0 0 0-16,0 0-1 15,0 0 11-15,-106 124 3 16,64-52-13-16,-20 24 4 16,-9 12-4-16,-10 7-9 15,1-5-5-15,2-10-1 0,0-7 17 16,9-11-1-1,7-11-8-15,8-14-4 0,14-12 1 16,9-16 8-16,8-8-8 16,8-8-3-16,6-4 0 15,2-5 4-15,5-1-4 16,0-3 1-16,2 3-3 16,0-3 1-16,-2 0-1 15,2 0-1-15,0 0 0 16,0 0 1-16,0 0 1 15,0 0-1-15,0 0 2 16,0 0-2-16,0 0 1 16,0 0 1-16,0 0-3 15,0 0 0-15,0 0 4 0,0 0-4 16,0 0-3-16,0 0 3 16,0 0 2-16,0 0 0 15,0-3-2-15,0 2 0 16,0-1 5-16,0-1-5 15,0 3 2-15,0 0-2 16,0 0 0-16,0 0 0 16,0 0 0-16,0 0-5 15,0 0-8-15,0-4-15 16,0-11-65-16,0-12-74 16,0-7-197-16</inkml:trace>
  <inkml:trace contextRef="#ctx0" brushRef="#br2" timeOffset="1.17159E6">9599 10310 142 0,'0'0'118'16,"0"0"-63"-16,0 0-19 15,0 0-16-15,0 0-12 16,0 0 22-16,0 0 23 15,2 0-4-15,-2-1-20 16,0 1 3-16,0 0 4 16,0 0 16-16,0 0 7 15,0 8 7-15,-14 24-41 0,-21 22-10 16,-19 24 6-16,-19 23 15 16,-10 13 14-16,-10 2 9 15,-3-3-12-15,3-15-7 16,3-14 0-16,13-16-20 15,17-16 0-15,17-14-9 16,16-16-8-16,16-9-2 16,5-8-1-16,6-5 0 15,0 0-1-15,0 0-4 16,0 0-4-16,0 9-18 16,0 3-6-16,0 1-33 15,0 2-93-15,0-7-189 16</inkml:trace>
  <inkml:trace contextRef="#ctx0" brushRef="#br2" timeOffset="1.17971E6">410 15218 63 0,'0'0'338'0,"0"0"-318"16,0 0-14-16,0 0-5 0,0 0 0 15,0 0-2 1,0 0-4-16,0 0 4 0,0 4 1 15,0-4 5-15,0 4-3 16,-2-3-1-16,0 3 14 16,0 0 6-16,2 1-6 15,-3-1-4-15,3 0-1 16,0 0 4-16,0 2-12 16,0-1 14-16,0 2-5 15,0 3-9-15,5-2 4 16,8 6 7-16,3 0 2 15,2 7 5-15,1 2-10 16,6 5 10-16,2 6 14 16,4 2-19-16,5 4 1 15,1 2 11-15,2 4-10 16,1 5-1-16,-3-3 6 16,1 2-3-16,1-4 9 0,-2 2 12 15,1-2-17-15,6 2 1 16,3-4-11-16,5 2 2 15,-1 3-14-15,-2-2 16 16,-1 4-16-16,2 1 6 16,-6 2-7-16,1 1 3 15,-3 3-1-15,-3-8 2 16,-4 2 4-16,-2-8 1 16,-1-2-6-16,-1-2-3 15,-2 0 7-15,0 4-6 0,4 0 1 16,5 5 0-16,0 5 5 15,4 0-6-15,3 5 1 16,-1-2-2-16,3-7 0 16,0-2 1-16,-7 0 1 15,2-7-3-15,-4-1 1 16,2 2 0-16,2-2 0 16,4 8-1-16,-2 10 1 15,-2 5-2-15,-2-1 2 16,-2 2-1-16,0-2 1 15,-3-6-2-15,1-10-3 16,-2-2 5-16,-1-7 2 16,0-5-2-16,1-2-2 15,-3-2-2-15,-6-2 1 16,-8-4-40-16,-5-8 39 0,-6-6-12 16,-6-2-45-16,0-6-40 15,0 0-87-15</inkml:trace>
  <inkml:trace contextRef="#ctx0" brushRef="#br2" timeOffset="1.18098E6">564 15280 385 0,'0'0'77'16,"0"0"7"-16,0 0-27 0,0 0-30 15,0 0 15-15,0 0-20 16,-29-40-13-16,29 35-3 16,0 5 1-16,0 0 0 15,0 0 7-15,-2 0 20 16,-1 0-12-16,3 0-12 16,0 9-9-16,0 9-2 15,0 6 1-15,21 6 0 16,4 1 3-16,8 5-3 15,9-4 0-15,2 4 2 16,8 3-1-16,-1 9 0 16,0-3 5-16,0 9 2 15,1 0-3-15,-2 4-4 16,2 4 3-16,2-3 13 0,2 2-2 16,-4 2 3-16,2-1-8 15,-5 2 4-15,0 2-9 16,-4-4 2-16,-5 1-1 15,-2 5-4-15,-7-2-1 16,0-4-1-16,-4 2 0 16,-3-8 0-16,-1-6 1 15,4 4 0-15,-1-9-1 16,5 5 5-16,5-3-5 16,0 0 1-16,-1-3-6 15,1-4 5-15,-1-4 0 16,-3 3 3-16,-3-3-3 0,-2 3 1 15,-3 2-1 1,-1-5 0-16,-6 4-1 0,1 0-1 16,-3-4 2-16,1 0 0 15,0 0-1-15,2-1 1 16,-3-3 0-16,3-1-2 16,-3 0 2-16,3 5 0 15,1 0 0-15,0 0-2 16,-1 0 2-16,0-2 0 15,-4-2 0-15,-2 0-8 16,2-2 7-16,-5-3 1 16,2-8-1-16,-2 4 2 15,4-2-2-15,0 2-1 0,1 2 2 16,1-2 0 0,1 1-1-16,3 10-3 0,-6 6 8 15,-3 0-8-15,0 3 1 16,-6-14 2-16,1 0 1 15,1-7 0-15,-2-2 0 16,3-6 0-16,2 0 0 16,0-1 0-16,0 0 0 15,0-3 0-15,-2-2 0 16,-3-3 0-16,-2-5 0 16,0 5 0-16,-2-5 0 15,0 0 0-15,0 0 0 16,0 0 0-16,0-14-77 15,-2 0-93-15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19-10-2021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2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lIns="96661" tIns="48331" rIns="96661" bIns="48331"/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52644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A05C52BE-1D48-407D-9EB3-C9F831612B5C}" type="slidenum">
              <a:rPr lang="zh-TW" altLang="en-US" sz="1300">
                <a:ea typeface="新細明體" pitchFamily="18" charset="-120"/>
              </a:rPr>
              <a:pPr algn="r" defTabSz="966788"/>
              <a:t>8</a:t>
            </a:fld>
            <a:endParaRPr lang="en-US" altLang="zh-TW" sz="130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C3006-D2E0-48EC-AC3A-B01B5B0EB3F7}" type="slidenum">
              <a:rPr lang="en-US"/>
              <a:pPr/>
              <a:t>21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2950" cy="34163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During the traversal, t starts at the root, moves to the left child b of the root, then to the left child d of b. When the traversal of the left subtree of b is complete, t, once again, points to the node b. The t moves into the right subtree of b. When the traversal of this right subtree is complete, t again points to b. Following this, t points to a. We see that t points to every node in the binary tree three times – once when you get to the node from its parent (or in the case of the root, t is initially at the root), once when you return from the left subtree of the node, and once when you return from the node’s right subtree. Of these three times that t points to a node, the node is visited the first time.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Tree preliminaries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binary tree</a:t>
            </a:r>
            <a:endParaRPr lang="en-IN" dirty="0"/>
          </a:p>
        </p:txBody>
      </p:sp>
      <p:pic>
        <p:nvPicPr>
          <p:cNvPr id="1026" name="Picture 2" descr="\begin{figure}\par \centerline{\psfig{figure=figures/Fbintree.ps}}\end{figure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9975" y="1547593"/>
            <a:ext cx="6893407" cy="427117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Strictly binary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648" y="1520144"/>
            <a:ext cx="8229600" cy="1095735"/>
          </a:xfrm>
        </p:spPr>
        <p:txBody>
          <a:bodyPr/>
          <a:lstStyle/>
          <a:p>
            <a:r>
              <a:rPr lang="en-IN" dirty="0" smtClean="0"/>
              <a:t>All the nodes will have either </a:t>
            </a:r>
            <a:r>
              <a:rPr lang="en-IN" dirty="0" smtClean="0">
                <a:solidFill>
                  <a:srgbClr val="FF0000"/>
                </a:solidFill>
              </a:rPr>
              <a:t>zero or two children</a:t>
            </a:r>
            <a:r>
              <a:rPr lang="en-IN" dirty="0" smtClean="0"/>
              <a:t>. It does not have one child in any node.</a:t>
            </a:r>
            <a:endParaRPr lang="en-IN" dirty="0"/>
          </a:p>
        </p:txBody>
      </p:sp>
      <p:sp>
        <p:nvSpPr>
          <p:cNvPr id="37890" name="AutoShape 2" descr="https://www.brainkart.com/media/extra/INj4jU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92" name="AutoShape 4" descr="https://www.brainkart.com/media/extra/INj4jU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94" name="AutoShape 6" descr="https://www.brainkart.com/media/extra/INj4jUp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732" y="3097553"/>
            <a:ext cx="2620460" cy="247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Skew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3"/>
            <a:ext cx="8229600" cy="4105152"/>
          </a:xfrm>
        </p:spPr>
        <p:txBody>
          <a:bodyPr/>
          <a:lstStyle/>
          <a:p>
            <a:r>
              <a:rPr lang="en-IN" dirty="0" smtClean="0"/>
              <a:t>Every node except the leaf has only one child node. </a:t>
            </a:r>
          </a:p>
          <a:p>
            <a:r>
              <a:rPr lang="en-IN" dirty="0" smtClean="0"/>
              <a:t>Two types </a:t>
            </a:r>
          </a:p>
          <a:p>
            <a:pPr lvl="1"/>
            <a:r>
              <a:rPr lang="en-IN" dirty="0" smtClean="0"/>
              <a:t>Left skewed binary tree </a:t>
            </a:r>
          </a:p>
          <a:p>
            <a:pPr lvl="1"/>
            <a:r>
              <a:rPr lang="en-IN" dirty="0" smtClean="0"/>
              <a:t>Right skewed binary tree. </a:t>
            </a:r>
          </a:p>
          <a:p>
            <a:r>
              <a:rPr lang="en-IN" dirty="0" smtClean="0"/>
              <a:t>Left skewed binary tree </a:t>
            </a:r>
          </a:p>
          <a:p>
            <a:pPr lvl="1"/>
            <a:r>
              <a:rPr lang="en-IN" dirty="0" smtClean="0"/>
              <a:t>Left skew tree has node with only the left child</a:t>
            </a:r>
          </a:p>
          <a:p>
            <a:pPr lvl="1"/>
            <a:r>
              <a:rPr lang="en-IN" dirty="0" smtClean="0"/>
              <a:t>It is a binary tree with only left </a:t>
            </a:r>
            <a:r>
              <a:rPr lang="en-IN" dirty="0" err="1" smtClean="0"/>
              <a:t>subtrees</a:t>
            </a:r>
            <a:endParaRPr lang="en-IN" dirty="0" smtClean="0"/>
          </a:p>
          <a:p>
            <a:r>
              <a:rPr lang="en-IN" dirty="0" smtClean="0"/>
              <a:t>Right skewed binary tree </a:t>
            </a:r>
          </a:p>
          <a:p>
            <a:pPr lvl="1"/>
            <a:r>
              <a:rPr lang="en-IN" dirty="0" smtClean="0"/>
              <a:t>Right skew tree has node with only the right child</a:t>
            </a:r>
          </a:p>
          <a:p>
            <a:pPr lvl="1"/>
            <a:r>
              <a:rPr lang="en-IN" dirty="0" smtClean="0"/>
              <a:t>It is a binary tree with only right </a:t>
            </a:r>
            <a:r>
              <a:rPr lang="en-IN" dirty="0" err="1" smtClean="0"/>
              <a:t>subtrees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1601" y="1620457"/>
            <a:ext cx="2275320" cy="216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7489" y="3877520"/>
            <a:ext cx="2195844" cy="184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Unix Directory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17804"/>
            <a:ext cx="8229600" cy="437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Node A has </a:t>
            </a:r>
            <a:r>
              <a:rPr lang="en-US" dirty="0" smtClean="0">
                <a:solidFill>
                  <a:srgbClr val="FF0000"/>
                </a:solidFill>
              </a:rPr>
              <a:t>6 </a:t>
            </a:r>
            <a:r>
              <a:rPr lang="en-US" i="1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: B, C, D, E, F, G.</a:t>
            </a:r>
          </a:p>
          <a:p>
            <a:r>
              <a:rPr lang="en-US" dirty="0" smtClean="0"/>
              <a:t>B, C, H, I, P, Q, K, L, M, N </a:t>
            </a:r>
            <a:r>
              <a:rPr lang="en-US" dirty="0" smtClean="0">
                <a:solidFill>
                  <a:srgbClr val="FF0000"/>
                </a:solidFill>
              </a:rPr>
              <a:t>are </a:t>
            </a:r>
            <a:r>
              <a:rPr lang="en-US" i="1" dirty="0" smtClean="0">
                <a:solidFill>
                  <a:srgbClr val="FF0000"/>
                </a:solidFill>
              </a:rPr>
              <a:t>leaves (no children)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the tree above.</a:t>
            </a:r>
          </a:p>
          <a:p>
            <a:r>
              <a:rPr lang="en-US" dirty="0" smtClean="0"/>
              <a:t>K, L, M are </a:t>
            </a:r>
            <a:r>
              <a:rPr lang="en-US" i="1" dirty="0" smtClean="0">
                <a:solidFill>
                  <a:srgbClr val="FF0000"/>
                </a:solidFill>
              </a:rPr>
              <a:t>siblings</a:t>
            </a:r>
            <a:r>
              <a:rPr lang="en-US" dirty="0" smtClean="0"/>
              <a:t> since F is parent of all of them.</a:t>
            </a:r>
            <a:endParaRPr lang="en-US" dirty="0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990600" y="1143000"/>
            <a:ext cx="7127875" cy="2952750"/>
            <a:chOff x="567" y="618"/>
            <a:chExt cx="4490" cy="186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610" y="61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A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67" y="116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B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247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C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882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D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562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E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742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F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603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G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619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H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290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I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834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J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288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K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742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L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223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M</a:t>
              </a: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830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N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1383" y="845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791" y="845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793" y="800"/>
              <a:ext cx="8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837" y="800"/>
              <a:ext cx="72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837" y="754"/>
              <a:ext cx="190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837" y="709"/>
              <a:ext cx="276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764" y="138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435" y="138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744" y="1389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851" y="138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3470" y="1389"/>
              <a:ext cx="31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923" y="1389"/>
              <a:ext cx="36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4785" y="1389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2572" y="224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P</a:t>
              </a: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3107" y="225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Q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2708" y="1924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017" y="1933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b="1" i="1" dirty="0" smtClean="0"/>
              <a:t>path</a:t>
            </a:r>
            <a:r>
              <a:rPr lang="en-US" dirty="0" smtClean="0"/>
              <a:t> from node n</a:t>
            </a:r>
            <a:r>
              <a:rPr lang="en-US" baseline="-25000" dirty="0" smtClean="0"/>
              <a:t>1</a:t>
            </a:r>
            <a:r>
              <a:rPr lang="en-US" dirty="0" smtClean="0"/>
              <a:t> to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k</a:t>
            </a:r>
            <a:r>
              <a:rPr lang="en-US" dirty="0" smtClean="0"/>
              <a:t> is defined as a sequence of nodes n</a:t>
            </a:r>
            <a:r>
              <a:rPr lang="en-US" baseline="-25000" dirty="0" smtClean="0"/>
              <a:t>1</a:t>
            </a:r>
            <a:r>
              <a:rPr lang="en-US" dirty="0" smtClean="0"/>
              <a:t>, n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k</a:t>
            </a:r>
            <a:r>
              <a:rPr lang="en-US" dirty="0" smtClean="0"/>
              <a:t> such that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is parent of n</a:t>
            </a:r>
            <a:r>
              <a:rPr lang="en-US" baseline="-25000" dirty="0" smtClean="0"/>
              <a:t>i+1 </a:t>
            </a:r>
            <a:r>
              <a:rPr lang="en-US" dirty="0" smtClean="0"/>
              <a:t>(1 </a:t>
            </a:r>
            <a:r>
              <a:rPr lang="en-US" dirty="0" smtClean="0">
                <a:cs typeface="Arial" charset="0"/>
              </a:rPr>
              <a:t>≤</a:t>
            </a:r>
            <a:r>
              <a:rPr lang="en-US" dirty="0" err="1" smtClean="0"/>
              <a:t>i</a:t>
            </a:r>
            <a:r>
              <a:rPr lang="en-US" dirty="0" smtClean="0"/>
              <a:t> &lt; k)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length</a:t>
            </a:r>
            <a:r>
              <a:rPr lang="en-US" sz="2400" dirty="0" smtClean="0"/>
              <a:t> of a path is the number of edges on that path.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There is a path of length zero from every node to itself.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There is exactly one path from the root to each node.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b="1" i="1" dirty="0" smtClean="0"/>
              <a:t>depth</a:t>
            </a:r>
            <a:r>
              <a:rPr lang="en-US" dirty="0" smtClean="0"/>
              <a:t> of node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is the length of the path from </a:t>
            </a:r>
            <a:r>
              <a:rPr lang="en-US" i="1" dirty="0" smtClean="0"/>
              <a:t>root</a:t>
            </a:r>
            <a:r>
              <a:rPr lang="en-US" dirty="0" smtClean="0"/>
              <a:t> to node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b="1" i="1" dirty="0" smtClean="0"/>
              <a:t>height</a:t>
            </a:r>
            <a:r>
              <a:rPr lang="en-US" dirty="0" smtClean="0"/>
              <a:t> of node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is the length of longest path from node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to a </a:t>
            </a:r>
            <a:r>
              <a:rPr lang="en-US" i="1" dirty="0" smtClean="0"/>
              <a:t>leaf.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If there is a path from n</a:t>
            </a:r>
            <a:r>
              <a:rPr lang="en-US" baseline="-25000" dirty="0" smtClean="0"/>
              <a:t>1</a:t>
            </a:r>
            <a:r>
              <a:rPr lang="en-US" dirty="0" smtClean="0"/>
              <a:t> to n</a:t>
            </a:r>
            <a:r>
              <a:rPr lang="en-US" baseline="-25000" dirty="0" smtClean="0"/>
              <a:t>2</a:t>
            </a:r>
            <a:r>
              <a:rPr lang="en-US" dirty="0" smtClean="0"/>
              <a:t>, then n</a:t>
            </a:r>
            <a:r>
              <a:rPr lang="en-US" baseline="-25000" dirty="0" smtClean="0"/>
              <a:t>1</a:t>
            </a:r>
            <a:r>
              <a:rPr lang="en-US" dirty="0" smtClean="0"/>
              <a:t> is </a:t>
            </a:r>
            <a:r>
              <a:rPr lang="en-US" b="1" i="1" dirty="0" smtClean="0"/>
              <a:t>ancestor</a:t>
            </a:r>
            <a:r>
              <a:rPr lang="en-US" dirty="0" smtClean="0"/>
              <a:t> of n</a:t>
            </a:r>
            <a:r>
              <a:rPr lang="en-US" baseline="-25000" dirty="0" smtClean="0"/>
              <a:t>2</a:t>
            </a:r>
            <a:r>
              <a:rPr lang="en-US" dirty="0" smtClean="0"/>
              <a:t>, and n</a:t>
            </a:r>
            <a:r>
              <a:rPr lang="en-US" baseline="-25000" dirty="0" smtClean="0"/>
              <a:t>2</a:t>
            </a:r>
            <a:r>
              <a:rPr lang="en-US" dirty="0" smtClean="0"/>
              <a:t> is </a:t>
            </a:r>
            <a:r>
              <a:rPr lang="en-US" b="1" i="1" dirty="0" smtClean="0"/>
              <a:t>descendent</a:t>
            </a:r>
            <a:r>
              <a:rPr lang="en-US" dirty="0" smtClean="0"/>
              <a:t> of n</a:t>
            </a:r>
            <a:r>
              <a:rPr lang="en-US" baseline="-25000" dirty="0" smtClean="0"/>
              <a:t>1</a:t>
            </a:r>
            <a:r>
              <a:rPr lang="en-US" dirty="0" smtClean="0"/>
              <a:t>.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cs typeface="Arial" charset="0"/>
              </a:rPr>
              <a:t>≠ n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</a:rPr>
              <a:t> then n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</a:rPr>
              <a:t> is </a:t>
            </a:r>
            <a:r>
              <a:rPr lang="en-US" sz="2400" i="1" dirty="0" smtClean="0">
                <a:cs typeface="Arial" charset="0"/>
              </a:rPr>
              <a:t>proper ancestor</a:t>
            </a:r>
            <a:r>
              <a:rPr lang="en-US" sz="2400" dirty="0" smtClean="0">
                <a:cs typeface="Arial" charset="0"/>
              </a:rPr>
              <a:t> of n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</a:rPr>
              <a:t>, and n</a:t>
            </a:r>
            <a:r>
              <a:rPr lang="en-US" sz="2400" baseline="-25000" dirty="0" smtClean="0">
                <a:cs typeface="Arial" charset="0"/>
              </a:rPr>
              <a:t>2</a:t>
            </a:r>
            <a:r>
              <a:rPr lang="en-US" sz="2400" dirty="0" smtClean="0">
                <a:cs typeface="Arial" charset="0"/>
              </a:rPr>
              <a:t> is </a:t>
            </a:r>
            <a:r>
              <a:rPr lang="en-US" sz="2400" i="1" dirty="0" smtClean="0">
                <a:cs typeface="Arial" charset="0"/>
              </a:rPr>
              <a:t>proper descendent</a:t>
            </a:r>
            <a:r>
              <a:rPr lang="en-US" sz="2400" dirty="0" smtClean="0">
                <a:cs typeface="Arial" charset="0"/>
              </a:rPr>
              <a:t> of n</a:t>
            </a:r>
            <a:r>
              <a:rPr lang="en-US" sz="2400" baseline="-25000" dirty="0" smtClean="0">
                <a:cs typeface="Arial" charset="0"/>
              </a:rPr>
              <a:t>1</a:t>
            </a:r>
            <a:r>
              <a:rPr lang="en-US" sz="2400" dirty="0" smtClean="0">
                <a:cs typeface="Arial" charset="0"/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Preliminaries -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1292225"/>
            <a:ext cx="8724900" cy="486568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Full binary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2449973"/>
          </a:xfrm>
        </p:spPr>
        <p:txBody>
          <a:bodyPr/>
          <a:lstStyle/>
          <a:p>
            <a:r>
              <a:rPr lang="en-IN" dirty="0" smtClean="0"/>
              <a:t>Full binary tree 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if all leaves are at the same level and every non leaf node has exactly two children </a:t>
            </a:r>
          </a:p>
          <a:p>
            <a:pPr lvl="1"/>
            <a:r>
              <a:rPr lang="en-IN" dirty="0" smtClean="0"/>
              <a:t>it should contain maximum possible number of nodes in all levels. </a:t>
            </a:r>
          </a:p>
          <a:p>
            <a:r>
              <a:rPr lang="en-IN" dirty="0" smtClean="0"/>
              <a:t>A full binary tree of height h has </a:t>
            </a:r>
            <a:r>
              <a:rPr lang="en-IN" b="1" dirty="0" smtClean="0"/>
              <a:t>2</a:t>
            </a:r>
            <a:r>
              <a:rPr lang="en-IN" b="1" baseline="30000" dirty="0" smtClean="0"/>
              <a:t>h+1</a:t>
            </a:r>
            <a:r>
              <a:rPr lang="en-IN" dirty="0" smtClean="0"/>
              <a:t> </a:t>
            </a:r>
            <a:r>
              <a:rPr lang="en-IN" b="1" dirty="0" smtClean="0"/>
              <a:t>–</a:t>
            </a:r>
            <a:r>
              <a:rPr lang="en-IN" dirty="0" smtClean="0"/>
              <a:t> </a:t>
            </a:r>
            <a:r>
              <a:rPr lang="en-IN" b="1" dirty="0" smtClean="0"/>
              <a:t>1</a:t>
            </a:r>
            <a:r>
              <a:rPr lang="en-IN" dirty="0" smtClean="0"/>
              <a:t> nodes.</a:t>
            </a:r>
            <a:endParaRPr lang="en-IN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6217" y="4064282"/>
            <a:ext cx="35337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Complete binary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3"/>
            <a:ext cx="8229600" cy="2635168"/>
          </a:xfrm>
        </p:spPr>
        <p:txBody>
          <a:bodyPr/>
          <a:lstStyle/>
          <a:p>
            <a:r>
              <a:rPr lang="en-IN" dirty="0" smtClean="0"/>
              <a:t>Every non leaf node has exactly two children but all leaves are not necessary at the same level. </a:t>
            </a:r>
          </a:p>
          <a:p>
            <a:r>
              <a:rPr lang="en-IN" dirty="0" smtClean="0"/>
              <a:t>A complete binary tree is one where all levels have the maximum number of nodes except the last level. </a:t>
            </a:r>
          </a:p>
          <a:p>
            <a:r>
              <a:rPr lang="en-IN" dirty="0" smtClean="0"/>
              <a:t>Last level elements should be filled from left to right.</a:t>
            </a:r>
            <a:endParaRPr lang="en-IN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067" y="3793302"/>
            <a:ext cx="40481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 Methods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Preorder</a:t>
            </a:r>
          </a:p>
          <a:p>
            <a:pPr lvl="1"/>
            <a:r>
              <a:rPr lang="en-US" dirty="0" smtClean="0"/>
              <a:t>Visit Parent, Left, Right (PLR)</a:t>
            </a:r>
          </a:p>
          <a:p>
            <a:r>
              <a:rPr lang="en-US" dirty="0" err="1" smtClean="0"/>
              <a:t>Inorder</a:t>
            </a:r>
            <a:endParaRPr lang="en-US" dirty="0" smtClean="0"/>
          </a:p>
          <a:p>
            <a:pPr lvl="1"/>
            <a:r>
              <a:rPr lang="en-US" dirty="0" smtClean="0"/>
              <a:t>Visit Left, Parent, Right (LPR)</a:t>
            </a:r>
          </a:p>
          <a:p>
            <a:r>
              <a:rPr lang="en-US" dirty="0" err="1" smtClean="0"/>
              <a:t>Postorder</a:t>
            </a:r>
            <a:endParaRPr lang="en-US" dirty="0" smtClean="0"/>
          </a:p>
          <a:p>
            <a:pPr lvl="1"/>
            <a:r>
              <a:rPr lang="en-US" dirty="0" smtClean="0"/>
              <a:t>Visit Left, Right, Parent (LRP)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about preliminaries of trees 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Inorder Example (Visit = print)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371600"/>
            <a:ext cx="5562600" cy="3322638"/>
            <a:chOff x="720" y="864"/>
            <a:chExt cx="3504" cy="209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223237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3238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223240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3241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223243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3244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3246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223248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3249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223251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3252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3253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223255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3256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223258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3259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3260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223262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3263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3264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3265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223267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3268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3269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3270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3271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23272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23273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23274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3275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3276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23277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23278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23279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i</a:t>
              </a:r>
            </a:p>
          </p:txBody>
        </p: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223281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3282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3283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3284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j</a:t>
              </a:r>
            </a:p>
          </p:txBody>
        </p:sp>
      </p:grpSp>
      <p:sp>
        <p:nvSpPr>
          <p:cNvPr id="223285" name="Text Box 53"/>
          <p:cNvSpPr txBox="1">
            <a:spLocks noChangeArrowheads="1"/>
          </p:cNvSpPr>
          <p:nvPr/>
        </p:nvSpPr>
        <p:spPr bwMode="auto">
          <a:xfrm>
            <a:off x="6858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g</a:t>
            </a:r>
          </a:p>
        </p:txBody>
      </p:sp>
      <p:sp>
        <p:nvSpPr>
          <p:cNvPr id="223286" name="Text Box 54"/>
          <p:cNvSpPr txBox="1">
            <a:spLocks noChangeArrowheads="1"/>
          </p:cNvSpPr>
          <p:nvPr/>
        </p:nvSpPr>
        <p:spPr bwMode="auto">
          <a:xfrm>
            <a:off x="9906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223287" name="Text Box 55"/>
          <p:cNvSpPr txBox="1">
            <a:spLocks noChangeArrowheads="1"/>
          </p:cNvSpPr>
          <p:nvPr/>
        </p:nvSpPr>
        <p:spPr bwMode="auto">
          <a:xfrm>
            <a:off x="12954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h</a:t>
            </a:r>
          </a:p>
        </p:txBody>
      </p:sp>
      <p:sp>
        <p:nvSpPr>
          <p:cNvPr id="223288" name="Text Box 56"/>
          <p:cNvSpPr txBox="1">
            <a:spLocks noChangeArrowheads="1"/>
          </p:cNvSpPr>
          <p:nvPr/>
        </p:nvSpPr>
        <p:spPr bwMode="auto">
          <a:xfrm>
            <a:off x="16002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223289" name="Text Box 57"/>
          <p:cNvSpPr txBox="1">
            <a:spLocks noChangeArrowheads="1"/>
          </p:cNvSpPr>
          <p:nvPr/>
        </p:nvSpPr>
        <p:spPr bwMode="auto">
          <a:xfrm>
            <a:off x="19050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e</a:t>
            </a:r>
          </a:p>
        </p:txBody>
      </p:sp>
      <p:sp>
        <p:nvSpPr>
          <p:cNvPr id="223290" name="Text Box 58"/>
          <p:cNvSpPr txBox="1">
            <a:spLocks noChangeArrowheads="1"/>
          </p:cNvSpPr>
          <p:nvPr/>
        </p:nvSpPr>
        <p:spPr bwMode="auto">
          <a:xfrm>
            <a:off x="22098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223291" name="Text Box 59"/>
          <p:cNvSpPr txBox="1">
            <a:spLocks noChangeArrowheads="1"/>
          </p:cNvSpPr>
          <p:nvPr/>
        </p:nvSpPr>
        <p:spPr bwMode="auto">
          <a:xfrm>
            <a:off x="25146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223292" name="Text Box 60"/>
          <p:cNvSpPr txBox="1">
            <a:spLocks noChangeArrowheads="1"/>
          </p:cNvSpPr>
          <p:nvPr/>
        </p:nvSpPr>
        <p:spPr bwMode="auto">
          <a:xfrm>
            <a:off x="28194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f</a:t>
            </a:r>
          </a:p>
        </p:txBody>
      </p:sp>
      <p:sp>
        <p:nvSpPr>
          <p:cNvPr id="223293" name="Text Box 61"/>
          <p:cNvSpPr txBox="1">
            <a:spLocks noChangeArrowheads="1"/>
          </p:cNvSpPr>
          <p:nvPr/>
        </p:nvSpPr>
        <p:spPr bwMode="auto">
          <a:xfrm>
            <a:off x="31242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j</a:t>
            </a:r>
          </a:p>
        </p:txBody>
      </p:sp>
      <p:sp>
        <p:nvSpPr>
          <p:cNvPr id="223294" name="Text Box 62"/>
          <p:cNvSpPr txBox="1">
            <a:spLocks noChangeArrowheads="1"/>
          </p:cNvSpPr>
          <p:nvPr/>
        </p:nvSpPr>
        <p:spPr bwMode="auto">
          <a:xfrm>
            <a:off x="34290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762120" y="1007640"/>
              <a:ext cx="8240400" cy="40017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280" y="999360"/>
                <a:ext cx="8256960" cy="402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85" grpId="0" autoUpdateAnimBg="0"/>
      <p:bldP spid="223286" grpId="0" autoUpdateAnimBg="0"/>
      <p:bldP spid="223287" grpId="0" autoUpdateAnimBg="0"/>
      <p:bldP spid="223288" grpId="0" autoUpdateAnimBg="0"/>
      <p:bldP spid="223289" grpId="0" autoUpdateAnimBg="0"/>
      <p:bldP spid="223290" grpId="0" autoUpdateAnimBg="0"/>
      <p:bldP spid="223291" grpId="0" autoUpdateAnimBg="0"/>
      <p:bldP spid="223292" grpId="0" autoUpdateAnimBg="0"/>
      <p:bldP spid="223293" grpId="0" autoUpdateAnimBg="0"/>
      <p:bldP spid="22329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Preorder Example (Visit = print)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371600"/>
            <a:ext cx="5562600" cy="3322638"/>
            <a:chOff x="720" y="864"/>
            <a:chExt cx="3504" cy="209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234501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502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234504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505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234507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508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4509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234512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513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234515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516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4517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234519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520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234522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523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4524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234526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527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4528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4529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234531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532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4533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4534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4535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4536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4537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34538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4539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4540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34541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34542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34543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i</a:t>
              </a:r>
            </a:p>
          </p:txBody>
        </p: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234545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4546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4547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4548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j</a:t>
              </a:r>
            </a:p>
          </p:txBody>
        </p:sp>
      </p:grpSp>
      <p:sp>
        <p:nvSpPr>
          <p:cNvPr id="234549" name="Text Box 53"/>
          <p:cNvSpPr txBox="1">
            <a:spLocks noChangeArrowheads="1"/>
          </p:cNvSpPr>
          <p:nvPr/>
        </p:nvSpPr>
        <p:spPr bwMode="auto">
          <a:xfrm>
            <a:off x="6858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234550" name="Text Box 54"/>
          <p:cNvSpPr txBox="1">
            <a:spLocks noChangeArrowheads="1"/>
          </p:cNvSpPr>
          <p:nvPr/>
        </p:nvSpPr>
        <p:spPr bwMode="auto">
          <a:xfrm>
            <a:off x="9906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234551" name="Text Box 55"/>
          <p:cNvSpPr txBox="1">
            <a:spLocks noChangeArrowheads="1"/>
          </p:cNvSpPr>
          <p:nvPr/>
        </p:nvSpPr>
        <p:spPr bwMode="auto">
          <a:xfrm>
            <a:off x="12954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234552" name="Text Box 56"/>
          <p:cNvSpPr txBox="1">
            <a:spLocks noChangeArrowheads="1"/>
          </p:cNvSpPr>
          <p:nvPr/>
        </p:nvSpPr>
        <p:spPr bwMode="auto">
          <a:xfrm>
            <a:off x="16002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g</a:t>
            </a:r>
          </a:p>
        </p:txBody>
      </p:sp>
      <p:sp>
        <p:nvSpPr>
          <p:cNvPr id="234553" name="Text Box 57"/>
          <p:cNvSpPr txBox="1">
            <a:spLocks noChangeArrowheads="1"/>
          </p:cNvSpPr>
          <p:nvPr/>
        </p:nvSpPr>
        <p:spPr bwMode="auto">
          <a:xfrm>
            <a:off x="19050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h</a:t>
            </a:r>
          </a:p>
        </p:txBody>
      </p:sp>
      <p:sp>
        <p:nvSpPr>
          <p:cNvPr id="234554" name="Text Box 58"/>
          <p:cNvSpPr txBox="1">
            <a:spLocks noChangeArrowheads="1"/>
          </p:cNvSpPr>
          <p:nvPr/>
        </p:nvSpPr>
        <p:spPr bwMode="auto">
          <a:xfrm>
            <a:off x="22098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e</a:t>
            </a:r>
          </a:p>
        </p:txBody>
      </p:sp>
      <p:sp>
        <p:nvSpPr>
          <p:cNvPr id="234555" name="Text Box 59"/>
          <p:cNvSpPr txBox="1">
            <a:spLocks noChangeArrowheads="1"/>
          </p:cNvSpPr>
          <p:nvPr/>
        </p:nvSpPr>
        <p:spPr bwMode="auto">
          <a:xfrm>
            <a:off x="25146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28194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31242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f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34290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j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1029240" y="1138320"/>
              <a:ext cx="7727040" cy="30934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0240" y="1129320"/>
                <a:ext cx="7746480" cy="310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49" grpId="0" autoUpdateAnimBg="0"/>
      <p:bldP spid="234550" grpId="0" autoUpdateAnimBg="0"/>
      <p:bldP spid="234551" grpId="0" autoUpdateAnimBg="0"/>
      <p:bldP spid="234552" grpId="0" autoUpdateAnimBg="0"/>
      <p:bldP spid="234553" grpId="0" autoUpdateAnimBg="0"/>
      <p:bldP spid="234554" grpId="0" autoUpdateAnimBg="0"/>
      <p:bldP spid="234555" grpId="0" autoUpdateAnimBg="0"/>
      <p:bldP spid="234556" grpId="0" autoUpdateAnimBg="0"/>
      <p:bldP spid="234557" grpId="0" autoUpdateAnimBg="0"/>
      <p:bldP spid="23455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Postorder Example (Visit = print)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371600"/>
            <a:ext cx="5562600" cy="3322638"/>
            <a:chOff x="720" y="864"/>
            <a:chExt cx="3504" cy="209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227333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7334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227336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7337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227339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7340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7341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7342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227344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7345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227347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7348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7349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227351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7352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227354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7355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7356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227358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7359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7360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7361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227363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7364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7365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7366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7367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27368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27369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27370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7371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7372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27373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27374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27375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i</a:t>
              </a:r>
            </a:p>
          </p:txBody>
        </p: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227377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7378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7379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7380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</a:rPr>
                <a:t>j</a:t>
              </a:r>
            </a:p>
          </p:txBody>
        </p:sp>
      </p:grpSp>
      <p:sp>
        <p:nvSpPr>
          <p:cNvPr id="227381" name="Text Box 53"/>
          <p:cNvSpPr txBox="1">
            <a:spLocks noChangeArrowheads="1"/>
          </p:cNvSpPr>
          <p:nvPr/>
        </p:nvSpPr>
        <p:spPr bwMode="auto">
          <a:xfrm>
            <a:off x="6858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g</a:t>
            </a:r>
          </a:p>
        </p:txBody>
      </p:sp>
      <p:sp>
        <p:nvSpPr>
          <p:cNvPr id="227382" name="Text Box 54"/>
          <p:cNvSpPr txBox="1">
            <a:spLocks noChangeArrowheads="1"/>
          </p:cNvSpPr>
          <p:nvPr/>
        </p:nvSpPr>
        <p:spPr bwMode="auto">
          <a:xfrm>
            <a:off x="9906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h</a:t>
            </a:r>
          </a:p>
        </p:txBody>
      </p:sp>
      <p:sp>
        <p:nvSpPr>
          <p:cNvPr id="227383" name="Text Box 55"/>
          <p:cNvSpPr txBox="1">
            <a:spLocks noChangeArrowheads="1"/>
          </p:cNvSpPr>
          <p:nvPr/>
        </p:nvSpPr>
        <p:spPr bwMode="auto">
          <a:xfrm>
            <a:off x="12954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227384" name="Text Box 56"/>
          <p:cNvSpPr txBox="1">
            <a:spLocks noChangeArrowheads="1"/>
          </p:cNvSpPr>
          <p:nvPr/>
        </p:nvSpPr>
        <p:spPr bwMode="auto">
          <a:xfrm>
            <a:off x="16002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227385" name="Text Box 57"/>
          <p:cNvSpPr txBox="1">
            <a:spLocks noChangeArrowheads="1"/>
          </p:cNvSpPr>
          <p:nvPr/>
        </p:nvSpPr>
        <p:spPr bwMode="auto">
          <a:xfrm>
            <a:off x="19050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e</a:t>
            </a:r>
          </a:p>
        </p:txBody>
      </p:sp>
      <p:sp>
        <p:nvSpPr>
          <p:cNvPr id="227386" name="Text Box 58"/>
          <p:cNvSpPr txBox="1">
            <a:spLocks noChangeArrowheads="1"/>
          </p:cNvSpPr>
          <p:nvPr/>
        </p:nvSpPr>
        <p:spPr bwMode="auto">
          <a:xfrm>
            <a:off x="22098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227387" name="Text Box 59"/>
          <p:cNvSpPr txBox="1">
            <a:spLocks noChangeArrowheads="1"/>
          </p:cNvSpPr>
          <p:nvPr/>
        </p:nvSpPr>
        <p:spPr bwMode="auto">
          <a:xfrm>
            <a:off x="25146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j</a:t>
            </a:r>
          </a:p>
        </p:txBody>
      </p:sp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28194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f</a:t>
            </a:r>
          </a:p>
        </p:txBody>
      </p:sp>
      <p:sp>
        <p:nvSpPr>
          <p:cNvPr id="227389" name="Text Box 61"/>
          <p:cNvSpPr txBox="1">
            <a:spLocks noChangeArrowheads="1"/>
          </p:cNvSpPr>
          <p:nvPr/>
        </p:nvSpPr>
        <p:spPr bwMode="auto">
          <a:xfrm>
            <a:off x="31242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227390" name="Text Box 62"/>
          <p:cNvSpPr txBox="1">
            <a:spLocks noChangeArrowheads="1"/>
          </p:cNvSpPr>
          <p:nvPr/>
        </p:nvSpPr>
        <p:spPr bwMode="auto">
          <a:xfrm>
            <a:off x="3429000" y="5486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1152000" y="1099080"/>
              <a:ext cx="8018280" cy="48711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080" y="1088640"/>
                <a:ext cx="8035920" cy="488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81" grpId="0" autoUpdateAnimBg="0"/>
      <p:bldP spid="227382" grpId="0" autoUpdateAnimBg="0"/>
      <p:bldP spid="227383" grpId="0" autoUpdateAnimBg="0"/>
      <p:bldP spid="227384" grpId="0" autoUpdateAnimBg="0"/>
      <p:bldP spid="227385" grpId="0" autoUpdateAnimBg="0"/>
      <p:bldP spid="227386" grpId="0" autoUpdateAnimBg="0"/>
      <p:bldP spid="227387" grpId="0" autoUpdateAnimBg="0"/>
      <p:bldP spid="227388" grpId="0" autoUpdateAnimBg="0"/>
      <p:bldP spid="227389" grpId="0" autoUpdateAnimBg="0"/>
      <p:bldP spid="2273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/>
              <a:t>Inorder Of Expression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1143000"/>
            <a:ext cx="5715000" cy="3398838"/>
            <a:chOff x="912" y="720"/>
            <a:chExt cx="3600" cy="2141"/>
          </a:xfrm>
        </p:grpSpPr>
        <p:sp>
          <p:nvSpPr>
            <p:cNvPr id="225284" name="Oval 4"/>
            <p:cNvSpPr>
              <a:spLocks noChangeArrowheads="1"/>
            </p:cNvSpPr>
            <p:nvPr/>
          </p:nvSpPr>
          <p:spPr bwMode="auto">
            <a:xfrm>
              <a:off x="1200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285" name="Text Box 5"/>
            <p:cNvSpPr txBox="1">
              <a:spLocks noChangeArrowheads="1"/>
            </p:cNvSpPr>
            <p:nvPr/>
          </p:nvSpPr>
          <p:spPr bwMode="auto">
            <a:xfrm>
              <a:off x="1200" y="2016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25286" name="Oval 6"/>
            <p:cNvSpPr>
              <a:spLocks noChangeArrowheads="1"/>
            </p:cNvSpPr>
            <p:nvPr/>
          </p:nvSpPr>
          <p:spPr bwMode="auto">
            <a:xfrm>
              <a:off x="912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287" name="Text Box 7"/>
            <p:cNvSpPr txBox="1">
              <a:spLocks noChangeArrowheads="1"/>
            </p:cNvSpPr>
            <p:nvPr/>
          </p:nvSpPr>
          <p:spPr bwMode="auto">
            <a:xfrm>
              <a:off x="912" y="2400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25288" name="Oval 8"/>
            <p:cNvSpPr>
              <a:spLocks noChangeArrowheads="1"/>
            </p:cNvSpPr>
            <p:nvPr/>
          </p:nvSpPr>
          <p:spPr bwMode="auto">
            <a:xfrm>
              <a:off x="1536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289" name="Text Box 9"/>
            <p:cNvSpPr txBox="1">
              <a:spLocks noChangeArrowheads="1"/>
            </p:cNvSpPr>
            <p:nvPr/>
          </p:nvSpPr>
          <p:spPr bwMode="auto">
            <a:xfrm>
              <a:off x="1536" y="2448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25290" name="Line 10"/>
            <p:cNvSpPr>
              <a:spLocks noChangeShapeType="1"/>
            </p:cNvSpPr>
            <p:nvPr/>
          </p:nvSpPr>
          <p:spPr bwMode="auto">
            <a:xfrm flipH="1">
              <a:off x="1104" y="225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291" name="Line 11"/>
            <p:cNvSpPr>
              <a:spLocks noChangeShapeType="1"/>
            </p:cNvSpPr>
            <p:nvPr/>
          </p:nvSpPr>
          <p:spPr bwMode="auto">
            <a:xfrm>
              <a:off x="1440" y="220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292" name="Oval 12"/>
            <p:cNvSpPr>
              <a:spLocks noChangeArrowheads="1"/>
            </p:cNvSpPr>
            <p:nvPr/>
          </p:nvSpPr>
          <p:spPr bwMode="auto">
            <a:xfrm>
              <a:off x="2496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293" name="Text Box 13"/>
            <p:cNvSpPr txBox="1">
              <a:spLocks noChangeArrowheads="1"/>
            </p:cNvSpPr>
            <p:nvPr/>
          </p:nvSpPr>
          <p:spPr bwMode="auto">
            <a:xfrm>
              <a:off x="2496" y="2064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25294" name="Oval 14"/>
            <p:cNvSpPr>
              <a:spLocks noChangeArrowheads="1"/>
            </p:cNvSpPr>
            <p:nvPr/>
          </p:nvSpPr>
          <p:spPr bwMode="auto">
            <a:xfrm>
              <a:off x="220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295" name="Text Box 15"/>
            <p:cNvSpPr txBox="1">
              <a:spLocks noChangeArrowheads="1"/>
            </p:cNvSpPr>
            <p:nvPr/>
          </p:nvSpPr>
          <p:spPr bwMode="auto">
            <a:xfrm>
              <a:off x="2208" y="2448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25296" name="Oval 16"/>
            <p:cNvSpPr>
              <a:spLocks noChangeArrowheads="1"/>
            </p:cNvSpPr>
            <p:nvPr/>
          </p:nvSpPr>
          <p:spPr bwMode="auto">
            <a:xfrm>
              <a:off x="2832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297" name="Text Box 17"/>
            <p:cNvSpPr txBox="1">
              <a:spLocks noChangeArrowheads="1"/>
            </p:cNvSpPr>
            <p:nvPr/>
          </p:nvSpPr>
          <p:spPr bwMode="auto">
            <a:xfrm>
              <a:off x="2832" y="2496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5298" name="Line 18"/>
            <p:cNvSpPr>
              <a:spLocks noChangeShapeType="1"/>
            </p:cNvSpPr>
            <p:nvPr/>
          </p:nvSpPr>
          <p:spPr bwMode="auto">
            <a:xfrm flipH="1">
              <a:off x="2400" y="2304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299" name="Line 19"/>
            <p:cNvSpPr>
              <a:spLocks noChangeShapeType="1"/>
            </p:cNvSpPr>
            <p:nvPr/>
          </p:nvSpPr>
          <p:spPr bwMode="auto">
            <a:xfrm>
              <a:off x="2736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00" name="Oval 20"/>
            <p:cNvSpPr>
              <a:spLocks noChangeArrowheads="1"/>
            </p:cNvSpPr>
            <p:nvPr/>
          </p:nvSpPr>
          <p:spPr bwMode="auto">
            <a:xfrm>
              <a:off x="3936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301" name="Text Box 21"/>
            <p:cNvSpPr txBox="1">
              <a:spLocks noChangeArrowheads="1"/>
            </p:cNvSpPr>
            <p:nvPr/>
          </p:nvSpPr>
          <p:spPr bwMode="auto">
            <a:xfrm>
              <a:off x="3936" y="1392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25302" name="Oval 22"/>
            <p:cNvSpPr>
              <a:spLocks noChangeArrowheads="1"/>
            </p:cNvSpPr>
            <p:nvPr/>
          </p:nvSpPr>
          <p:spPr bwMode="auto">
            <a:xfrm>
              <a:off x="364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303" name="Text Box 23"/>
            <p:cNvSpPr txBox="1">
              <a:spLocks noChangeArrowheads="1"/>
            </p:cNvSpPr>
            <p:nvPr/>
          </p:nvSpPr>
          <p:spPr bwMode="auto">
            <a:xfrm>
              <a:off x="3648" y="1776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5304" name="Oval 24"/>
            <p:cNvSpPr>
              <a:spLocks noChangeArrowheads="1"/>
            </p:cNvSpPr>
            <p:nvPr/>
          </p:nvSpPr>
          <p:spPr bwMode="auto">
            <a:xfrm>
              <a:off x="427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305" name="Text Box 25"/>
            <p:cNvSpPr txBox="1">
              <a:spLocks noChangeArrowheads="1"/>
            </p:cNvSpPr>
            <p:nvPr/>
          </p:nvSpPr>
          <p:spPr bwMode="auto">
            <a:xfrm>
              <a:off x="4272" y="1824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25306" name="Line 26"/>
            <p:cNvSpPr>
              <a:spLocks noChangeShapeType="1"/>
            </p:cNvSpPr>
            <p:nvPr/>
          </p:nvSpPr>
          <p:spPr bwMode="auto">
            <a:xfrm flipH="1">
              <a:off x="3840" y="1632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07" name="Line 27"/>
            <p:cNvSpPr>
              <a:spLocks noChangeShapeType="1"/>
            </p:cNvSpPr>
            <p:nvPr/>
          </p:nvSpPr>
          <p:spPr bwMode="auto">
            <a:xfrm>
              <a:off x="4176" y="1584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08" name="Oval 28"/>
            <p:cNvSpPr>
              <a:spLocks noChangeArrowheads="1"/>
            </p:cNvSpPr>
            <p:nvPr/>
          </p:nvSpPr>
          <p:spPr bwMode="auto">
            <a:xfrm>
              <a:off x="1920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309" name="Text Box 29"/>
            <p:cNvSpPr txBox="1">
              <a:spLocks noChangeArrowheads="1"/>
            </p:cNvSpPr>
            <p:nvPr/>
          </p:nvSpPr>
          <p:spPr bwMode="auto">
            <a:xfrm>
              <a:off x="1920" y="1392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25310" name="Line 30"/>
            <p:cNvSpPr>
              <a:spLocks noChangeShapeType="1"/>
            </p:cNvSpPr>
            <p:nvPr/>
          </p:nvSpPr>
          <p:spPr bwMode="auto">
            <a:xfrm flipH="1">
              <a:off x="1392" y="1584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11" name="Line 31"/>
            <p:cNvSpPr>
              <a:spLocks noChangeShapeType="1"/>
            </p:cNvSpPr>
            <p:nvPr/>
          </p:nvSpPr>
          <p:spPr bwMode="auto">
            <a:xfrm>
              <a:off x="2160" y="1584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12" name="Oval 32"/>
            <p:cNvSpPr>
              <a:spLocks noChangeArrowheads="1"/>
            </p:cNvSpPr>
            <p:nvPr/>
          </p:nvSpPr>
          <p:spPr bwMode="auto">
            <a:xfrm>
              <a:off x="2976" y="76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313" name="Text Box 33"/>
            <p:cNvSpPr txBox="1">
              <a:spLocks noChangeArrowheads="1"/>
            </p:cNvSpPr>
            <p:nvPr/>
          </p:nvSpPr>
          <p:spPr bwMode="auto">
            <a:xfrm>
              <a:off x="2976" y="720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25314" name="Line 34"/>
            <p:cNvSpPr>
              <a:spLocks noChangeShapeType="1"/>
            </p:cNvSpPr>
            <p:nvPr/>
          </p:nvSpPr>
          <p:spPr bwMode="auto">
            <a:xfrm flipH="1">
              <a:off x="2112" y="912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15" name="Line 35"/>
            <p:cNvSpPr>
              <a:spLocks noChangeShapeType="1"/>
            </p:cNvSpPr>
            <p:nvPr/>
          </p:nvSpPr>
          <p:spPr bwMode="auto">
            <a:xfrm>
              <a:off x="3168" y="960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25316" name="Text Box 36"/>
          <p:cNvSpPr txBox="1">
            <a:spLocks noChangeArrowheads="1"/>
          </p:cNvSpPr>
          <p:nvPr/>
        </p:nvSpPr>
        <p:spPr bwMode="auto">
          <a:xfrm>
            <a:off x="228600" y="5943600"/>
            <a:ext cx="861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Gives infix form of expression (sans parentheses)!</a:t>
            </a: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600200" y="1600200"/>
            <a:ext cx="5410200" cy="3581400"/>
            <a:chOff x="1008" y="1008"/>
            <a:chExt cx="3408" cy="2256"/>
          </a:xfrm>
        </p:grpSpPr>
        <p:sp>
          <p:nvSpPr>
            <p:cNvPr id="225329" name="Line 49"/>
            <p:cNvSpPr>
              <a:spLocks noChangeShapeType="1"/>
            </p:cNvSpPr>
            <p:nvPr/>
          </p:nvSpPr>
          <p:spPr bwMode="auto">
            <a:xfrm>
              <a:off x="4080" y="1680"/>
              <a:ext cx="0" cy="158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31" name="Line 51"/>
            <p:cNvSpPr>
              <a:spLocks noChangeShapeType="1"/>
            </p:cNvSpPr>
            <p:nvPr/>
          </p:nvSpPr>
          <p:spPr bwMode="auto">
            <a:xfrm>
              <a:off x="3744" y="2112"/>
              <a:ext cx="0" cy="115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32" name="Line 52"/>
            <p:cNvSpPr>
              <a:spLocks noChangeShapeType="1"/>
            </p:cNvSpPr>
            <p:nvPr/>
          </p:nvSpPr>
          <p:spPr bwMode="auto">
            <a:xfrm>
              <a:off x="3120" y="1008"/>
              <a:ext cx="0" cy="220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33" name="Line 53"/>
            <p:cNvSpPr>
              <a:spLocks noChangeShapeType="1"/>
            </p:cNvSpPr>
            <p:nvPr/>
          </p:nvSpPr>
          <p:spPr bwMode="auto">
            <a:xfrm>
              <a:off x="2976" y="2784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34" name="Line 54"/>
            <p:cNvSpPr>
              <a:spLocks noChangeShapeType="1"/>
            </p:cNvSpPr>
            <p:nvPr/>
          </p:nvSpPr>
          <p:spPr bwMode="auto">
            <a:xfrm>
              <a:off x="2640" y="2400"/>
              <a:ext cx="0" cy="86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35" name="Line 55"/>
            <p:cNvSpPr>
              <a:spLocks noChangeShapeType="1"/>
            </p:cNvSpPr>
            <p:nvPr/>
          </p:nvSpPr>
          <p:spPr bwMode="auto">
            <a:xfrm>
              <a:off x="2064" y="1680"/>
              <a:ext cx="0" cy="15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36" name="Line 56"/>
            <p:cNvSpPr>
              <a:spLocks noChangeShapeType="1"/>
            </p:cNvSpPr>
            <p:nvPr/>
          </p:nvSpPr>
          <p:spPr bwMode="auto">
            <a:xfrm>
              <a:off x="1632" y="2736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37" name="Line 57"/>
            <p:cNvSpPr>
              <a:spLocks noChangeShapeType="1"/>
            </p:cNvSpPr>
            <p:nvPr/>
          </p:nvSpPr>
          <p:spPr bwMode="auto">
            <a:xfrm>
              <a:off x="1344" y="2304"/>
              <a:ext cx="0" cy="91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38" name="Line 58"/>
            <p:cNvSpPr>
              <a:spLocks noChangeShapeType="1"/>
            </p:cNvSpPr>
            <p:nvPr/>
          </p:nvSpPr>
          <p:spPr bwMode="auto">
            <a:xfrm>
              <a:off x="1008" y="2736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39" name="Line 59"/>
            <p:cNvSpPr>
              <a:spLocks noChangeShapeType="1"/>
            </p:cNvSpPr>
            <p:nvPr/>
          </p:nvSpPr>
          <p:spPr bwMode="auto">
            <a:xfrm>
              <a:off x="2352" y="2784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40" name="Line 60"/>
            <p:cNvSpPr>
              <a:spLocks noChangeShapeType="1"/>
            </p:cNvSpPr>
            <p:nvPr/>
          </p:nvSpPr>
          <p:spPr bwMode="auto">
            <a:xfrm>
              <a:off x="4416" y="2112"/>
              <a:ext cx="0" cy="115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1371600" y="5105400"/>
            <a:ext cx="5867400" cy="579438"/>
            <a:chOff x="864" y="3216"/>
            <a:chExt cx="3696" cy="365"/>
          </a:xfrm>
        </p:grpSpPr>
        <p:sp>
          <p:nvSpPr>
            <p:cNvPr id="225350" name="Text Box 70"/>
            <p:cNvSpPr txBox="1">
              <a:spLocks noChangeArrowheads="1"/>
            </p:cNvSpPr>
            <p:nvPr/>
          </p:nvSpPr>
          <p:spPr bwMode="auto">
            <a:xfrm>
              <a:off x="3648" y="3216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e</a:t>
              </a:r>
            </a:p>
          </p:txBody>
        </p:sp>
        <p:grpSp>
          <p:nvGrpSpPr>
            <p:cNvPr id="5" name="Group 74"/>
            <p:cNvGrpSpPr>
              <a:grpSpLocks/>
            </p:cNvGrpSpPr>
            <p:nvPr/>
          </p:nvGrpSpPr>
          <p:grpSpPr bwMode="auto">
            <a:xfrm>
              <a:off x="864" y="3216"/>
              <a:ext cx="3696" cy="365"/>
              <a:chOff x="864" y="3216"/>
              <a:chExt cx="3696" cy="365"/>
            </a:xfrm>
          </p:grpSpPr>
          <p:sp>
            <p:nvSpPr>
              <p:cNvPr id="225343" name="Text Box 63"/>
              <p:cNvSpPr txBox="1">
                <a:spLocks noChangeArrowheads="1"/>
              </p:cNvSpPr>
              <p:nvPr/>
            </p:nvSpPr>
            <p:spPr bwMode="auto">
              <a:xfrm>
                <a:off x="864" y="3216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hlink"/>
                    </a:solidFill>
                  </a:rPr>
                  <a:t>a</a:t>
                </a:r>
              </a:p>
            </p:txBody>
          </p:sp>
          <p:sp>
            <p:nvSpPr>
              <p:cNvPr id="225344" name="Text Box 64"/>
              <p:cNvSpPr txBox="1">
                <a:spLocks noChangeArrowheads="1"/>
              </p:cNvSpPr>
              <p:nvPr/>
            </p:nvSpPr>
            <p:spPr bwMode="auto">
              <a:xfrm>
                <a:off x="1200" y="3216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hlink"/>
                    </a:solidFill>
                  </a:rPr>
                  <a:t>+</a:t>
                </a:r>
              </a:p>
            </p:txBody>
          </p:sp>
          <p:sp>
            <p:nvSpPr>
              <p:cNvPr id="225345" name="Text Box 65"/>
              <p:cNvSpPr txBox="1">
                <a:spLocks noChangeArrowheads="1"/>
              </p:cNvSpPr>
              <p:nvPr/>
            </p:nvSpPr>
            <p:spPr bwMode="auto">
              <a:xfrm>
                <a:off x="1536" y="3216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hlink"/>
                    </a:solidFill>
                  </a:rPr>
                  <a:t>b</a:t>
                </a:r>
              </a:p>
            </p:txBody>
          </p:sp>
          <p:sp>
            <p:nvSpPr>
              <p:cNvPr id="225346" name="Text Box 66"/>
              <p:cNvSpPr txBox="1">
                <a:spLocks noChangeArrowheads="1"/>
              </p:cNvSpPr>
              <p:nvPr/>
            </p:nvSpPr>
            <p:spPr bwMode="auto">
              <a:xfrm>
                <a:off x="1920" y="3216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hlink"/>
                    </a:solidFill>
                  </a:rPr>
                  <a:t>*</a:t>
                </a:r>
              </a:p>
            </p:txBody>
          </p:sp>
          <p:sp>
            <p:nvSpPr>
              <p:cNvPr id="225347" name="Text Box 67"/>
              <p:cNvSpPr txBox="1">
                <a:spLocks noChangeArrowheads="1"/>
              </p:cNvSpPr>
              <p:nvPr/>
            </p:nvSpPr>
            <p:spPr bwMode="auto">
              <a:xfrm>
                <a:off x="2256" y="3216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hlink"/>
                    </a:solidFill>
                  </a:rPr>
                  <a:t>c</a:t>
                </a:r>
              </a:p>
            </p:txBody>
          </p:sp>
          <p:sp>
            <p:nvSpPr>
              <p:cNvPr id="225348" name="Text Box 68"/>
              <p:cNvSpPr txBox="1">
                <a:spLocks noChangeArrowheads="1"/>
              </p:cNvSpPr>
              <p:nvPr/>
            </p:nvSpPr>
            <p:spPr bwMode="auto">
              <a:xfrm>
                <a:off x="2832" y="3216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hlink"/>
                    </a:solidFill>
                  </a:rPr>
                  <a:t>d</a:t>
                </a:r>
              </a:p>
            </p:txBody>
          </p:sp>
          <p:sp>
            <p:nvSpPr>
              <p:cNvPr id="225349" name="Text Box 69"/>
              <p:cNvSpPr txBox="1">
                <a:spLocks noChangeArrowheads="1"/>
              </p:cNvSpPr>
              <p:nvPr/>
            </p:nvSpPr>
            <p:spPr bwMode="auto">
              <a:xfrm>
                <a:off x="3024" y="3216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hlink"/>
                    </a:solidFill>
                  </a:rPr>
                  <a:t>/</a:t>
                </a:r>
              </a:p>
            </p:txBody>
          </p:sp>
          <p:sp>
            <p:nvSpPr>
              <p:cNvPr id="225351" name="Text Box 71"/>
              <p:cNvSpPr txBox="1">
                <a:spLocks noChangeArrowheads="1"/>
              </p:cNvSpPr>
              <p:nvPr/>
            </p:nvSpPr>
            <p:spPr bwMode="auto">
              <a:xfrm>
                <a:off x="3936" y="3216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hlink"/>
                    </a:solidFill>
                  </a:rPr>
                  <a:t>+</a:t>
                </a:r>
              </a:p>
            </p:txBody>
          </p:sp>
          <p:sp>
            <p:nvSpPr>
              <p:cNvPr id="225352" name="Text Box 72"/>
              <p:cNvSpPr txBox="1">
                <a:spLocks noChangeArrowheads="1"/>
              </p:cNvSpPr>
              <p:nvPr/>
            </p:nvSpPr>
            <p:spPr bwMode="auto">
              <a:xfrm>
                <a:off x="4320" y="3216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hlink"/>
                    </a:solidFill>
                  </a:rPr>
                  <a:t>f</a:t>
                </a:r>
              </a:p>
            </p:txBody>
          </p:sp>
          <p:sp>
            <p:nvSpPr>
              <p:cNvPr id="225353" name="Text Box 73"/>
              <p:cNvSpPr txBox="1">
                <a:spLocks noChangeArrowheads="1"/>
              </p:cNvSpPr>
              <p:nvPr/>
            </p:nvSpPr>
            <p:spPr bwMode="auto">
              <a:xfrm>
                <a:off x="2544" y="3216"/>
                <a:ext cx="24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hlink"/>
                    </a:solidFill>
                  </a:rPr>
                  <a:t>-</a:t>
                </a: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32920" y="887760"/>
              <a:ext cx="8884800" cy="43527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80" y="879120"/>
                <a:ext cx="8901000" cy="436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Postorder Of Expression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1143000"/>
            <a:ext cx="5715000" cy="3398838"/>
            <a:chOff x="912" y="720"/>
            <a:chExt cx="3600" cy="2141"/>
          </a:xfrm>
        </p:grpSpPr>
        <p:sp>
          <p:nvSpPr>
            <p:cNvPr id="229380" name="Oval 4"/>
            <p:cNvSpPr>
              <a:spLocks noChangeArrowheads="1"/>
            </p:cNvSpPr>
            <p:nvPr/>
          </p:nvSpPr>
          <p:spPr bwMode="auto">
            <a:xfrm>
              <a:off x="1200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9381" name="Text Box 5"/>
            <p:cNvSpPr txBox="1">
              <a:spLocks noChangeArrowheads="1"/>
            </p:cNvSpPr>
            <p:nvPr/>
          </p:nvSpPr>
          <p:spPr bwMode="auto">
            <a:xfrm>
              <a:off x="1200" y="2016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29382" name="Oval 6"/>
            <p:cNvSpPr>
              <a:spLocks noChangeArrowheads="1"/>
            </p:cNvSpPr>
            <p:nvPr/>
          </p:nvSpPr>
          <p:spPr bwMode="auto">
            <a:xfrm>
              <a:off x="912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9383" name="Text Box 7"/>
            <p:cNvSpPr txBox="1">
              <a:spLocks noChangeArrowheads="1"/>
            </p:cNvSpPr>
            <p:nvPr/>
          </p:nvSpPr>
          <p:spPr bwMode="auto">
            <a:xfrm>
              <a:off x="912" y="2400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29384" name="Oval 8"/>
            <p:cNvSpPr>
              <a:spLocks noChangeArrowheads="1"/>
            </p:cNvSpPr>
            <p:nvPr/>
          </p:nvSpPr>
          <p:spPr bwMode="auto">
            <a:xfrm>
              <a:off x="1536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9385" name="Text Box 9"/>
            <p:cNvSpPr txBox="1">
              <a:spLocks noChangeArrowheads="1"/>
            </p:cNvSpPr>
            <p:nvPr/>
          </p:nvSpPr>
          <p:spPr bwMode="auto">
            <a:xfrm>
              <a:off x="1536" y="2448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29386" name="Line 10"/>
            <p:cNvSpPr>
              <a:spLocks noChangeShapeType="1"/>
            </p:cNvSpPr>
            <p:nvPr/>
          </p:nvSpPr>
          <p:spPr bwMode="auto">
            <a:xfrm flipH="1">
              <a:off x="1104" y="225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9387" name="Line 11"/>
            <p:cNvSpPr>
              <a:spLocks noChangeShapeType="1"/>
            </p:cNvSpPr>
            <p:nvPr/>
          </p:nvSpPr>
          <p:spPr bwMode="auto">
            <a:xfrm>
              <a:off x="1440" y="220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9388" name="Oval 12"/>
            <p:cNvSpPr>
              <a:spLocks noChangeArrowheads="1"/>
            </p:cNvSpPr>
            <p:nvPr/>
          </p:nvSpPr>
          <p:spPr bwMode="auto">
            <a:xfrm>
              <a:off x="2496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9389" name="Text Box 13"/>
            <p:cNvSpPr txBox="1">
              <a:spLocks noChangeArrowheads="1"/>
            </p:cNvSpPr>
            <p:nvPr/>
          </p:nvSpPr>
          <p:spPr bwMode="auto">
            <a:xfrm>
              <a:off x="2496" y="2064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29390" name="Oval 14"/>
            <p:cNvSpPr>
              <a:spLocks noChangeArrowheads="1"/>
            </p:cNvSpPr>
            <p:nvPr/>
          </p:nvSpPr>
          <p:spPr bwMode="auto">
            <a:xfrm>
              <a:off x="220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9391" name="Text Box 15"/>
            <p:cNvSpPr txBox="1">
              <a:spLocks noChangeArrowheads="1"/>
            </p:cNvSpPr>
            <p:nvPr/>
          </p:nvSpPr>
          <p:spPr bwMode="auto">
            <a:xfrm>
              <a:off x="2208" y="2448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29392" name="Oval 16"/>
            <p:cNvSpPr>
              <a:spLocks noChangeArrowheads="1"/>
            </p:cNvSpPr>
            <p:nvPr/>
          </p:nvSpPr>
          <p:spPr bwMode="auto">
            <a:xfrm>
              <a:off x="2832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9393" name="Text Box 17"/>
            <p:cNvSpPr txBox="1">
              <a:spLocks noChangeArrowheads="1"/>
            </p:cNvSpPr>
            <p:nvPr/>
          </p:nvSpPr>
          <p:spPr bwMode="auto">
            <a:xfrm>
              <a:off x="2832" y="2496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9394" name="Line 18"/>
            <p:cNvSpPr>
              <a:spLocks noChangeShapeType="1"/>
            </p:cNvSpPr>
            <p:nvPr/>
          </p:nvSpPr>
          <p:spPr bwMode="auto">
            <a:xfrm flipH="1">
              <a:off x="2400" y="2304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9395" name="Line 19"/>
            <p:cNvSpPr>
              <a:spLocks noChangeShapeType="1"/>
            </p:cNvSpPr>
            <p:nvPr/>
          </p:nvSpPr>
          <p:spPr bwMode="auto">
            <a:xfrm>
              <a:off x="2736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9396" name="Oval 20"/>
            <p:cNvSpPr>
              <a:spLocks noChangeArrowheads="1"/>
            </p:cNvSpPr>
            <p:nvPr/>
          </p:nvSpPr>
          <p:spPr bwMode="auto">
            <a:xfrm>
              <a:off x="3936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9397" name="Text Box 21"/>
            <p:cNvSpPr txBox="1">
              <a:spLocks noChangeArrowheads="1"/>
            </p:cNvSpPr>
            <p:nvPr/>
          </p:nvSpPr>
          <p:spPr bwMode="auto">
            <a:xfrm>
              <a:off x="3936" y="1392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29398" name="Oval 22"/>
            <p:cNvSpPr>
              <a:spLocks noChangeArrowheads="1"/>
            </p:cNvSpPr>
            <p:nvPr/>
          </p:nvSpPr>
          <p:spPr bwMode="auto">
            <a:xfrm>
              <a:off x="364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9399" name="Text Box 23"/>
            <p:cNvSpPr txBox="1">
              <a:spLocks noChangeArrowheads="1"/>
            </p:cNvSpPr>
            <p:nvPr/>
          </p:nvSpPr>
          <p:spPr bwMode="auto">
            <a:xfrm>
              <a:off x="3648" y="1776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9400" name="Oval 24"/>
            <p:cNvSpPr>
              <a:spLocks noChangeArrowheads="1"/>
            </p:cNvSpPr>
            <p:nvPr/>
          </p:nvSpPr>
          <p:spPr bwMode="auto">
            <a:xfrm>
              <a:off x="427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9401" name="Text Box 25"/>
            <p:cNvSpPr txBox="1">
              <a:spLocks noChangeArrowheads="1"/>
            </p:cNvSpPr>
            <p:nvPr/>
          </p:nvSpPr>
          <p:spPr bwMode="auto">
            <a:xfrm>
              <a:off x="4272" y="1824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29402" name="Line 26"/>
            <p:cNvSpPr>
              <a:spLocks noChangeShapeType="1"/>
            </p:cNvSpPr>
            <p:nvPr/>
          </p:nvSpPr>
          <p:spPr bwMode="auto">
            <a:xfrm flipH="1">
              <a:off x="3840" y="1632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9403" name="Line 27"/>
            <p:cNvSpPr>
              <a:spLocks noChangeShapeType="1"/>
            </p:cNvSpPr>
            <p:nvPr/>
          </p:nvSpPr>
          <p:spPr bwMode="auto">
            <a:xfrm>
              <a:off x="4176" y="1584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9404" name="Oval 28"/>
            <p:cNvSpPr>
              <a:spLocks noChangeArrowheads="1"/>
            </p:cNvSpPr>
            <p:nvPr/>
          </p:nvSpPr>
          <p:spPr bwMode="auto">
            <a:xfrm>
              <a:off x="1920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9405" name="Text Box 29"/>
            <p:cNvSpPr txBox="1">
              <a:spLocks noChangeArrowheads="1"/>
            </p:cNvSpPr>
            <p:nvPr/>
          </p:nvSpPr>
          <p:spPr bwMode="auto">
            <a:xfrm>
              <a:off x="1920" y="1392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29406" name="Line 30"/>
            <p:cNvSpPr>
              <a:spLocks noChangeShapeType="1"/>
            </p:cNvSpPr>
            <p:nvPr/>
          </p:nvSpPr>
          <p:spPr bwMode="auto">
            <a:xfrm flipH="1">
              <a:off x="1392" y="1584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9407" name="Line 31"/>
            <p:cNvSpPr>
              <a:spLocks noChangeShapeType="1"/>
            </p:cNvSpPr>
            <p:nvPr/>
          </p:nvSpPr>
          <p:spPr bwMode="auto">
            <a:xfrm>
              <a:off x="2160" y="1584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9408" name="Oval 32"/>
            <p:cNvSpPr>
              <a:spLocks noChangeArrowheads="1"/>
            </p:cNvSpPr>
            <p:nvPr/>
          </p:nvSpPr>
          <p:spPr bwMode="auto">
            <a:xfrm>
              <a:off x="2976" y="76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9409" name="Text Box 33"/>
            <p:cNvSpPr txBox="1">
              <a:spLocks noChangeArrowheads="1"/>
            </p:cNvSpPr>
            <p:nvPr/>
          </p:nvSpPr>
          <p:spPr bwMode="auto">
            <a:xfrm>
              <a:off x="2976" y="720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29410" name="Line 34"/>
            <p:cNvSpPr>
              <a:spLocks noChangeShapeType="1"/>
            </p:cNvSpPr>
            <p:nvPr/>
          </p:nvSpPr>
          <p:spPr bwMode="auto">
            <a:xfrm flipH="1">
              <a:off x="2112" y="912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9411" name="Line 35"/>
            <p:cNvSpPr>
              <a:spLocks noChangeShapeType="1"/>
            </p:cNvSpPr>
            <p:nvPr/>
          </p:nvSpPr>
          <p:spPr bwMode="auto">
            <a:xfrm>
              <a:off x="3168" y="960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29412" name="Text Box 36"/>
          <p:cNvSpPr txBox="1">
            <a:spLocks noChangeArrowheads="1"/>
          </p:cNvSpPr>
          <p:nvPr/>
        </p:nvSpPr>
        <p:spPr bwMode="auto">
          <a:xfrm>
            <a:off x="1524000" y="5943600"/>
            <a:ext cx="5867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Gives postfix form of expression!</a:t>
            </a:r>
          </a:p>
        </p:txBody>
      </p:sp>
      <p:sp>
        <p:nvSpPr>
          <p:cNvPr id="229413" name="Text Box 37"/>
          <p:cNvSpPr txBox="1">
            <a:spLocks noChangeArrowheads="1"/>
          </p:cNvSpPr>
          <p:nvPr/>
        </p:nvSpPr>
        <p:spPr bwMode="auto">
          <a:xfrm>
            <a:off x="16764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229414" name="Text Box 38"/>
          <p:cNvSpPr txBox="1">
            <a:spLocks noChangeArrowheads="1"/>
          </p:cNvSpPr>
          <p:nvPr/>
        </p:nvSpPr>
        <p:spPr bwMode="auto">
          <a:xfrm>
            <a:off x="19812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229415" name="Text Box 39"/>
          <p:cNvSpPr txBox="1">
            <a:spLocks noChangeArrowheads="1"/>
          </p:cNvSpPr>
          <p:nvPr/>
        </p:nvSpPr>
        <p:spPr bwMode="auto">
          <a:xfrm>
            <a:off x="22860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229416" name="Text Box 40"/>
          <p:cNvSpPr txBox="1">
            <a:spLocks noChangeArrowheads="1"/>
          </p:cNvSpPr>
          <p:nvPr/>
        </p:nvSpPr>
        <p:spPr bwMode="auto">
          <a:xfrm>
            <a:off x="25908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229417" name="Text Box 41"/>
          <p:cNvSpPr txBox="1">
            <a:spLocks noChangeArrowheads="1"/>
          </p:cNvSpPr>
          <p:nvPr/>
        </p:nvSpPr>
        <p:spPr bwMode="auto">
          <a:xfrm>
            <a:off x="28956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229418" name="Text Box 42"/>
          <p:cNvSpPr txBox="1">
            <a:spLocks noChangeArrowheads="1"/>
          </p:cNvSpPr>
          <p:nvPr/>
        </p:nvSpPr>
        <p:spPr bwMode="auto">
          <a:xfrm>
            <a:off x="32004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229419" name="Text Box 43"/>
          <p:cNvSpPr txBox="1">
            <a:spLocks noChangeArrowheads="1"/>
          </p:cNvSpPr>
          <p:nvPr/>
        </p:nvSpPr>
        <p:spPr bwMode="auto">
          <a:xfrm>
            <a:off x="35052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*</a:t>
            </a:r>
          </a:p>
        </p:txBody>
      </p:sp>
      <p:sp>
        <p:nvSpPr>
          <p:cNvPr id="229420" name="Text Box 44"/>
          <p:cNvSpPr txBox="1">
            <a:spLocks noChangeArrowheads="1"/>
          </p:cNvSpPr>
          <p:nvPr/>
        </p:nvSpPr>
        <p:spPr bwMode="auto">
          <a:xfrm>
            <a:off x="38100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e</a:t>
            </a:r>
          </a:p>
        </p:txBody>
      </p:sp>
      <p:sp>
        <p:nvSpPr>
          <p:cNvPr id="229421" name="Text Box 45"/>
          <p:cNvSpPr txBox="1">
            <a:spLocks noChangeArrowheads="1"/>
          </p:cNvSpPr>
          <p:nvPr/>
        </p:nvSpPr>
        <p:spPr bwMode="auto">
          <a:xfrm>
            <a:off x="41148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f</a:t>
            </a:r>
          </a:p>
        </p:txBody>
      </p:sp>
      <p:sp>
        <p:nvSpPr>
          <p:cNvPr id="229422" name="Text Box 46"/>
          <p:cNvSpPr txBox="1">
            <a:spLocks noChangeArrowheads="1"/>
          </p:cNvSpPr>
          <p:nvPr/>
        </p:nvSpPr>
        <p:spPr bwMode="auto">
          <a:xfrm>
            <a:off x="44196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229423" name="Text Box 47"/>
          <p:cNvSpPr txBox="1">
            <a:spLocks noChangeArrowheads="1"/>
          </p:cNvSpPr>
          <p:nvPr/>
        </p:nvSpPr>
        <p:spPr bwMode="auto">
          <a:xfrm>
            <a:off x="48006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14920" y="1041840"/>
              <a:ext cx="7120800" cy="4073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5200" y="1032480"/>
                <a:ext cx="7137720" cy="409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9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9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9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9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9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9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9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12" grpId="0" autoUpdateAnimBg="0"/>
      <p:bldP spid="229413" grpId="0" autoUpdateAnimBg="0"/>
      <p:bldP spid="229414" grpId="0" autoUpdateAnimBg="0"/>
      <p:bldP spid="229415" grpId="0" autoUpdateAnimBg="0"/>
      <p:bldP spid="229416" grpId="0" autoUpdateAnimBg="0"/>
      <p:bldP spid="229417" grpId="0" autoUpdateAnimBg="0"/>
      <p:bldP spid="229418" grpId="0" autoUpdateAnimBg="0"/>
      <p:bldP spid="229419" grpId="0" autoUpdateAnimBg="0"/>
      <p:bldP spid="229420" grpId="0" autoUpdateAnimBg="0"/>
      <p:bldP spid="229421" grpId="0" autoUpdateAnimBg="0"/>
      <p:bldP spid="229422" grpId="0" autoUpdateAnimBg="0"/>
      <p:bldP spid="22942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Preorder Of Expression Tree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447800" y="1143000"/>
            <a:ext cx="5715000" cy="3398838"/>
            <a:chOff x="912" y="720"/>
            <a:chExt cx="3600" cy="2141"/>
          </a:xfrm>
        </p:grpSpPr>
        <p:sp>
          <p:nvSpPr>
            <p:cNvPr id="221190" name="Oval 6"/>
            <p:cNvSpPr>
              <a:spLocks noChangeArrowheads="1"/>
            </p:cNvSpPr>
            <p:nvPr/>
          </p:nvSpPr>
          <p:spPr bwMode="auto">
            <a:xfrm>
              <a:off x="1200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1191" name="Text Box 7"/>
            <p:cNvSpPr txBox="1">
              <a:spLocks noChangeArrowheads="1"/>
            </p:cNvSpPr>
            <p:nvPr/>
          </p:nvSpPr>
          <p:spPr bwMode="auto">
            <a:xfrm>
              <a:off x="1200" y="2016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21193" name="Oval 9"/>
            <p:cNvSpPr>
              <a:spLocks noChangeArrowheads="1"/>
            </p:cNvSpPr>
            <p:nvPr/>
          </p:nvSpPr>
          <p:spPr bwMode="auto">
            <a:xfrm>
              <a:off x="912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1194" name="Text Box 10"/>
            <p:cNvSpPr txBox="1">
              <a:spLocks noChangeArrowheads="1"/>
            </p:cNvSpPr>
            <p:nvPr/>
          </p:nvSpPr>
          <p:spPr bwMode="auto">
            <a:xfrm>
              <a:off x="912" y="2400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21196" name="Oval 12"/>
            <p:cNvSpPr>
              <a:spLocks noChangeArrowheads="1"/>
            </p:cNvSpPr>
            <p:nvPr/>
          </p:nvSpPr>
          <p:spPr bwMode="auto">
            <a:xfrm>
              <a:off x="1536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1197" name="Text Box 13"/>
            <p:cNvSpPr txBox="1">
              <a:spLocks noChangeArrowheads="1"/>
            </p:cNvSpPr>
            <p:nvPr/>
          </p:nvSpPr>
          <p:spPr bwMode="auto">
            <a:xfrm>
              <a:off x="1536" y="2448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21198" name="Line 14"/>
            <p:cNvSpPr>
              <a:spLocks noChangeShapeType="1"/>
            </p:cNvSpPr>
            <p:nvPr/>
          </p:nvSpPr>
          <p:spPr bwMode="auto">
            <a:xfrm flipH="1">
              <a:off x="1104" y="225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1199" name="Line 15"/>
            <p:cNvSpPr>
              <a:spLocks noChangeShapeType="1"/>
            </p:cNvSpPr>
            <p:nvPr/>
          </p:nvSpPr>
          <p:spPr bwMode="auto">
            <a:xfrm>
              <a:off x="1440" y="220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1201" name="Oval 17"/>
            <p:cNvSpPr>
              <a:spLocks noChangeArrowheads="1"/>
            </p:cNvSpPr>
            <p:nvPr/>
          </p:nvSpPr>
          <p:spPr bwMode="auto">
            <a:xfrm>
              <a:off x="2496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1202" name="Text Box 18"/>
            <p:cNvSpPr txBox="1">
              <a:spLocks noChangeArrowheads="1"/>
            </p:cNvSpPr>
            <p:nvPr/>
          </p:nvSpPr>
          <p:spPr bwMode="auto">
            <a:xfrm>
              <a:off x="2496" y="2064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21204" name="Oval 20"/>
            <p:cNvSpPr>
              <a:spLocks noChangeArrowheads="1"/>
            </p:cNvSpPr>
            <p:nvPr/>
          </p:nvSpPr>
          <p:spPr bwMode="auto">
            <a:xfrm>
              <a:off x="220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1205" name="Text Box 21"/>
            <p:cNvSpPr txBox="1">
              <a:spLocks noChangeArrowheads="1"/>
            </p:cNvSpPr>
            <p:nvPr/>
          </p:nvSpPr>
          <p:spPr bwMode="auto">
            <a:xfrm>
              <a:off x="2208" y="2448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21207" name="Oval 23"/>
            <p:cNvSpPr>
              <a:spLocks noChangeArrowheads="1"/>
            </p:cNvSpPr>
            <p:nvPr/>
          </p:nvSpPr>
          <p:spPr bwMode="auto">
            <a:xfrm>
              <a:off x="2832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1208" name="Text Box 24"/>
            <p:cNvSpPr txBox="1">
              <a:spLocks noChangeArrowheads="1"/>
            </p:cNvSpPr>
            <p:nvPr/>
          </p:nvSpPr>
          <p:spPr bwMode="auto">
            <a:xfrm>
              <a:off x="2832" y="2496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1209" name="Line 25"/>
            <p:cNvSpPr>
              <a:spLocks noChangeShapeType="1"/>
            </p:cNvSpPr>
            <p:nvPr/>
          </p:nvSpPr>
          <p:spPr bwMode="auto">
            <a:xfrm flipH="1">
              <a:off x="2400" y="2304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1210" name="Line 26"/>
            <p:cNvSpPr>
              <a:spLocks noChangeShapeType="1"/>
            </p:cNvSpPr>
            <p:nvPr/>
          </p:nvSpPr>
          <p:spPr bwMode="auto">
            <a:xfrm>
              <a:off x="2736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1213" name="Oval 29"/>
            <p:cNvSpPr>
              <a:spLocks noChangeArrowheads="1"/>
            </p:cNvSpPr>
            <p:nvPr/>
          </p:nvSpPr>
          <p:spPr bwMode="auto">
            <a:xfrm>
              <a:off x="3936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1214" name="Text Box 30"/>
            <p:cNvSpPr txBox="1">
              <a:spLocks noChangeArrowheads="1"/>
            </p:cNvSpPr>
            <p:nvPr/>
          </p:nvSpPr>
          <p:spPr bwMode="auto">
            <a:xfrm>
              <a:off x="3936" y="1392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21216" name="Oval 32"/>
            <p:cNvSpPr>
              <a:spLocks noChangeArrowheads="1"/>
            </p:cNvSpPr>
            <p:nvPr/>
          </p:nvSpPr>
          <p:spPr bwMode="auto">
            <a:xfrm>
              <a:off x="364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1217" name="Text Box 33"/>
            <p:cNvSpPr txBox="1">
              <a:spLocks noChangeArrowheads="1"/>
            </p:cNvSpPr>
            <p:nvPr/>
          </p:nvSpPr>
          <p:spPr bwMode="auto">
            <a:xfrm>
              <a:off x="3648" y="1776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1219" name="Oval 35"/>
            <p:cNvSpPr>
              <a:spLocks noChangeArrowheads="1"/>
            </p:cNvSpPr>
            <p:nvPr/>
          </p:nvSpPr>
          <p:spPr bwMode="auto">
            <a:xfrm>
              <a:off x="427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1220" name="Text Box 36"/>
            <p:cNvSpPr txBox="1">
              <a:spLocks noChangeArrowheads="1"/>
            </p:cNvSpPr>
            <p:nvPr/>
          </p:nvSpPr>
          <p:spPr bwMode="auto">
            <a:xfrm>
              <a:off x="4272" y="1824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21221" name="Line 37"/>
            <p:cNvSpPr>
              <a:spLocks noChangeShapeType="1"/>
            </p:cNvSpPr>
            <p:nvPr/>
          </p:nvSpPr>
          <p:spPr bwMode="auto">
            <a:xfrm flipH="1">
              <a:off x="3840" y="1632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1222" name="Line 38"/>
            <p:cNvSpPr>
              <a:spLocks noChangeShapeType="1"/>
            </p:cNvSpPr>
            <p:nvPr/>
          </p:nvSpPr>
          <p:spPr bwMode="auto">
            <a:xfrm>
              <a:off x="4176" y="1584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1224" name="Oval 40"/>
            <p:cNvSpPr>
              <a:spLocks noChangeArrowheads="1"/>
            </p:cNvSpPr>
            <p:nvPr/>
          </p:nvSpPr>
          <p:spPr bwMode="auto">
            <a:xfrm>
              <a:off x="1920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1225" name="Text Box 41"/>
            <p:cNvSpPr txBox="1">
              <a:spLocks noChangeArrowheads="1"/>
            </p:cNvSpPr>
            <p:nvPr/>
          </p:nvSpPr>
          <p:spPr bwMode="auto">
            <a:xfrm>
              <a:off x="1920" y="1392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21226" name="Line 42"/>
            <p:cNvSpPr>
              <a:spLocks noChangeShapeType="1"/>
            </p:cNvSpPr>
            <p:nvPr/>
          </p:nvSpPr>
          <p:spPr bwMode="auto">
            <a:xfrm flipH="1">
              <a:off x="1392" y="1584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1227" name="Line 43"/>
            <p:cNvSpPr>
              <a:spLocks noChangeShapeType="1"/>
            </p:cNvSpPr>
            <p:nvPr/>
          </p:nvSpPr>
          <p:spPr bwMode="auto">
            <a:xfrm>
              <a:off x="2160" y="1584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1229" name="Oval 45"/>
            <p:cNvSpPr>
              <a:spLocks noChangeArrowheads="1"/>
            </p:cNvSpPr>
            <p:nvPr/>
          </p:nvSpPr>
          <p:spPr bwMode="auto">
            <a:xfrm>
              <a:off x="2976" y="76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1230" name="Text Box 46"/>
            <p:cNvSpPr txBox="1">
              <a:spLocks noChangeArrowheads="1"/>
            </p:cNvSpPr>
            <p:nvPr/>
          </p:nvSpPr>
          <p:spPr bwMode="auto">
            <a:xfrm>
              <a:off x="2976" y="720"/>
              <a:ext cx="2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21231" name="Line 47"/>
            <p:cNvSpPr>
              <a:spLocks noChangeShapeType="1"/>
            </p:cNvSpPr>
            <p:nvPr/>
          </p:nvSpPr>
          <p:spPr bwMode="auto">
            <a:xfrm flipH="1">
              <a:off x="2112" y="912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1232" name="Line 48"/>
            <p:cNvSpPr>
              <a:spLocks noChangeShapeType="1"/>
            </p:cNvSpPr>
            <p:nvPr/>
          </p:nvSpPr>
          <p:spPr bwMode="auto">
            <a:xfrm>
              <a:off x="3168" y="960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21233" name="Text Box 49"/>
          <p:cNvSpPr txBox="1">
            <a:spLocks noChangeArrowheads="1"/>
          </p:cNvSpPr>
          <p:nvPr/>
        </p:nvSpPr>
        <p:spPr bwMode="auto">
          <a:xfrm>
            <a:off x="1524000" y="5943600"/>
            <a:ext cx="5867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Gives prefix form of expression!</a:t>
            </a:r>
          </a:p>
        </p:txBody>
      </p:sp>
      <p:sp>
        <p:nvSpPr>
          <p:cNvPr id="221236" name="Text Box 52"/>
          <p:cNvSpPr txBox="1">
            <a:spLocks noChangeArrowheads="1"/>
          </p:cNvSpPr>
          <p:nvPr/>
        </p:nvSpPr>
        <p:spPr bwMode="auto">
          <a:xfrm>
            <a:off x="16764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/</a:t>
            </a:r>
          </a:p>
        </p:txBody>
      </p:sp>
      <p:sp>
        <p:nvSpPr>
          <p:cNvPr id="221237" name="Text Box 53"/>
          <p:cNvSpPr txBox="1">
            <a:spLocks noChangeArrowheads="1"/>
          </p:cNvSpPr>
          <p:nvPr/>
        </p:nvSpPr>
        <p:spPr bwMode="auto">
          <a:xfrm>
            <a:off x="19812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*</a:t>
            </a:r>
          </a:p>
        </p:txBody>
      </p:sp>
      <p:sp>
        <p:nvSpPr>
          <p:cNvPr id="221238" name="Text Box 54"/>
          <p:cNvSpPr txBox="1">
            <a:spLocks noChangeArrowheads="1"/>
          </p:cNvSpPr>
          <p:nvPr/>
        </p:nvSpPr>
        <p:spPr bwMode="auto">
          <a:xfrm>
            <a:off x="22860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221239" name="Text Box 55"/>
          <p:cNvSpPr txBox="1">
            <a:spLocks noChangeArrowheads="1"/>
          </p:cNvSpPr>
          <p:nvPr/>
        </p:nvSpPr>
        <p:spPr bwMode="auto">
          <a:xfrm>
            <a:off x="25908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221240" name="Text Box 56"/>
          <p:cNvSpPr txBox="1">
            <a:spLocks noChangeArrowheads="1"/>
          </p:cNvSpPr>
          <p:nvPr/>
        </p:nvSpPr>
        <p:spPr bwMode="auto">
          <a:xfrm>
            <a:off x="28956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221241" name="Text Box 57"/>
          <p:cNvSpPr txBox="1">
            <a:spLocks noChangeArrowheads="1"/>
          </p:cNvSpPr>
          <p:nvPr/>
        </p:nvSpPr>
        <p:spPr bwMode="auto">
          <a:xfrm>
            <a:off x="32004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-</a:t>
            </a:r>
          </a:p>
        </p:txBody>
      </p:sp>
      <p:sp>
        <p:nvSpPr>
          <p:cNvPr id="221242" name="Text Box 58"/>
          <p:cNvSpPr txBox="1">
            <a:spLocks noChangeArrowheads="1"/>
          </p:cNvSpPr>
          <p:nvPr/>
        </p:nvSpPr>
        <p:spPr bwMode="auto">
          <a:xfrm>
            <a:off x="35052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221243" name="Text Box 59"/>
          <p:cNvSpPr txBox="1">
            <a:spLocks noChangeArrowheads="1"/>
          </p:cNvSpPr>
          <p:nvPr/>
        </p:nvSpPr>
        <p:spPr bwMode="auto">
          <a:xfrm>
            <a:off x="38100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221244" name="Text Box 60"/>
          <p:cNvSpPr txBox="1">
            <a:spLocks noChangeArrowheads="1"/>
          </p:cNvSpPr>
          <p:nvPr/>
        </p:nvSpPr>
        <p:spPr bwMode="auto">
          <a:xfrm>
            <a:off x="41148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221245" name="Text Box 61"/>
          <p:cNvSpPr txBox="1">
            <a:spLocks noChangeArrowheads="1"/>
          </p:cNvSpPr>
          <p:nvPr/>
        </p:nvSpPr>
        <p:spPr bwMode="auto">
          <a:xfrm>
            <a:off x="44196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e</a:t>
            </a:r>
          </a:p>
        </p:txBody>
      </p:sp>
      <p:sp>
        <p:nvSpPr>
          <p:cNvPr id="221246" name="Text Box 62"/>
          <p:cNvSpPr txBox="1">
            <a:spLocks noChangeArrowheads="1"/>
          </p:cNvSpPr>
          <p:nvPr/>
        </p:nvSpPr>
        <p:spPr bwMode="auto">
          <a:xfrm>
            <a:off x="4800600" y="5105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69800" y="963720"/>
              <a:ext cx="7012080" cy="4334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0080" y="954720"/>
                <a:ext cx="7029360" cy="435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33" grpId="0" autoUpdateAnimBg="0"/>
      <p:bldP spid="221236" grpId="0" autoUpdateAnimBg="0"/>
      <p:bldP spid="221237" grpId="0" autoUpdateAnimBg="0"/>
      <p:bldP spid="221238" grpId="0" autoUpdateAnimBg="0"/>
      <p:bldP spid="221239" grpId="0" autoUpdateAnimBg="0"/>
      <p:bldP spid="221240" grpId="0" autoUpdateAnimBg="0"/>
      <p:bldP spid="221241" grpId="0" autoUpdateAnimBg="0"/>
      <p:bldP spid="221242" grpId="0" autoUpdateAnimBg="0"/>
      <p:bldP spid="221243" grpId="0" autoUpdateAnimBg="0"/>
      <p:bldP spid="221244" grpId="0" autoUpdateAnimBg="0"/>
      <p:bldP spid="221245" grpId="0" autoUpdateAnimBg="0"/>
      <p:bldP spid="22124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sz="2400" dirty="0" smtClean="0">
                <a:latin typeface="TimesNewRomanPS" charset="0"/>
              </a:rPr>
              <a:t/>
            </a:r>
            <a:br>
              <a:rPr lang="en-US" sz="2400" dirty="0" smtClean="0">
                <a:latin typeface="TimesNewRomanPS" charset="0"/>
              </a:rPr>
            </a:br>
            <a:r>
              <a:rPr lang="en-US" dirty="0" smtClean="0">
                <a:latin typeface="TimesNewRomanPS" charset="0"/>
              </a:rPr>
              <a:t>Unix directory with file sizes</a:t>
            </a:r>
            <a:r>
              <a:rPr lang="en-US" dirty="0" smtClean="0">
                <a:latin typeface="Times"/>
              </a:rPr>
              <a:t/>
            </a:r>
            <a:br>
              <a:rPr lang="en-US" dirty="0" smtClean="0">
                <a:latin typeface="Times"/>
              </a:rPr>
            </a:b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1619525"/>
            <a:ext cx="8658225" cy="379095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06800" y="3786120"/>
              <a:ext cx="3350160" cy="1689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440" y="3781080"/>
                <a:ext cx="3366360" cy="170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Application – List Directory</a:t>
            </a:r>
            <a:endParaRPr lang="en-US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19202"/>
            <a:ext cx="8229600" cy="49142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>
                <a:latin typeface="Verdana" pitchFamily="34" charset="0"/>
              </a:rPr>
              <a:t>Algorithm (not a complete C code) </a:t>
            </a:r>
          </a:p>
          <a:p>
            <a:pPr>
              <a:buNone/>
            </a:pPr>
            <a:r>
              <a:rPr lang="en-US" sz="1800" dirty="0" err="1">
                <a:latin typeface="Verdana" pitchFamily="34" charset="0"/>
              </a:rPr>
              <a:t>listAll</a:t>
            </a:r>
            <a:r>
              <a:rPr lang="en-US" sz="1800" dirty="0">
                <a:latin typeface="Verdana" pitchFamily="34" charset="0"/>
              </a:rPr>
              <a:t> ( </a:t>
            </a:r>
            <a:r>
              <a:rPr lang="en-US" sz="1800" dirty="0" err="1">
                <a:latin typeface="Verdana" pitchFamily="34" charset="0"/>
              </a:rPr>
              <a:t>struct</a:t>
            </a:r>
            <a:r>
              <a:rPr lang="en-US" sz="1800" dirty="0">
                <a:latin typeface="Verdana" pitchFamily="34" charset="0"/>
              </a:rPr>
              <a:t> </a:t>
            </a:r>
            <a:r>
              <a:rPr lang="en-US" sz="1800" dirty="0" err="1">
                <a:latin typeface="Verdana" pitchFamily="34" charset="0"/>
              </a:rPr>
              <a:t>TreeNode</a:t>
            </a:r>
            <a:r>
              <a:rPr lang="en-US" sz="1800" dirty="0">
                <a:latin typeface="Verdana" pitchFamily="34" charset="0"/>
              </a:rPr>
              <a:t> *t, </a:t>
            </a:r>
            <a:r>
              <a:rPr lang="en-US" sz="1800" dirty="0" err="1">
                <a:latin typeface="Verdana" pitchFamily="34" charset="0"/>
              </a:rPr>
              <a:t>int</a:t>
            </a:r>
            <a:r>
              <a:rPr lang="en-US" sz="1800" dirty="0">
                <a:latin typeface="Verdana" pitchFamily="34" charset="0"/>
              </a:rPr>
              <a:t> depth)</a:t>
            </a:r>
          </a:p>
          <a:p>
            <a:pPr>
              <a:buNone/>
            </a:pPr>
            <a:r>
              <a:rPr lang="en-US" sz="1800" dirty="0">
                <a:latin typeface="Verdana" pitchFamily="34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Verdana" pitchFamily="34" charset="0"/>
              </a:rPr>
              <a:t>     </a:t>
            </a:r>
            <a:r>
              <a:rPr lang="en-US" sz="1800" dirty="0" err="1" smtClean="0">
                <a:latin typeface="Verdana" pitchFamily="34" charset="0"/>
              </a:rPr>
              <a:t>printName</a:t>
            </a:r>
            <a:r>
              <a:rPr lang="en-US" sz="1800" dirty="0" smtClean="0">
                <a:latin typeface="Verdana" pitchFamily="34" charset="0"/>
              </a:rPr>
              <a:t> </a:t>
            </a:r>
            <a:r>
              <a:rPr lang="en-US" sz="1800" dirty="0">
                <a:latin typeface="Verdana" pitchFamily="34" charset="0"/>
              </a:rPr>
              <a:t>( t, depth );   </a:t>
            </a:r>
          </a:p>
          <a:p>
            <a:pPr>
              <a:buNone/>
            </a:pPr>
            <a:r>
              <a:rPr lang="en-US" sz="1800" dirty="0" smtClean="0">
                <a:latin typeface="Verdana" pitchFamily="34" charset="0"/>
              </a:rPr>
              <a:t>     if </a:t>
            </a:r>
            <a:r>
              <a:rPr lang="en-US" sz="1800" dirty="0">
                <a:latin typeface="Verdana" pitchFamily="34" charset="0"/>
              </a:rPr>
              <a:t>(</a:t>
            </a:r>
            <a:r>
              <a:rPr lang="en-US" sz="1800" dirty="0" err="1">
                <a:latin typeface="Verdana" pitchFamily="34" charset="0"/>
              </a:rPr>
              <a:t>isDirectory</a:t>
            </a:r>
            <a:r>
              <a:rPr lang="en-US" sz="1800" dirty="0">
                <a:latin typeface="Verdana" pitchFamily="34" charset="0"/>
              </a:rPr>
              <a:t>())</a:t>
            </a:r>
          </a:p>
          <a:p>
            <a:pPr>
              <a:buNone/>
            </a:pPr>
            <a:r>
              <a:rPr lang="en-US" sz="1800" dirty="0">
                <a:latin typeface="Verdana" pitchFamily="34" charset="0"/>
              </a:rPr>
              <a:t>        for each file c in  this directory (for each child)</a:t>
            </a:r>
          </a:p>
          <a:p>
            <a:pPr>
              <a:buNone/>
            </a:pPr>
            <a:r>
              <a:rPr lang="en-US" sz="1800" dirty="0">
                <a:latin typeface="Verdana" pitchFamily="34" charset="0"/>
              </a:rPr>
              <a:t>	 </a:t>
            </a:r>
            <a:r>
              <a:rPr lang="en-US" sz="1800" dirty="0" err="1">
                <a:latin typeface="Verdana" pitchFamily="34" charset="0"/>
              </a:rPr>
              <a:t>listAll</a:t>
            </a:r>
            <a:r>
              <a:rPr lang="en-US" sz="1800" dirty="0">
                <a:latin typeface="Verdana" pitchFamily="34" charset="0"/>
              </a:rPr>
              <a:t>(c, depth+1 );</a:t>
            </a:r>
          </a:p>
          <a:p>
            <a:pPr>
              <a:buNone/>
            </a:pPr>
            <a:r>
              <a:rPr lang="en-US" sz="1800" dirty="0" smtClean="0">
                <a:latin typeface="Verdana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 err="1" smtClean="0">
                <a:latin typeface="Arial" charset="0"/>
              </a:rPr>
              <a:t>printName</a:t>
            </a:r>
            <a:r>
              <a:rPr lang="en-US" dirty="0" smtClean="0">
                <a:latin typeface="Arial" charset="0"/>
              </a:rPr>
              <a:t>()</a:t>
            </a:r>
            <a:r>
              <a:rPr lang="en-US" dirty="0" smtClean="0"/>
              <a:t> function prints the name of the object after “depth” number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The order of visiting the nodes in a tree is important while traversing a tree.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Here, the nodes are visited according to </a:t>
            </a:r>
            <a:r>
              <a:rPr lang="en-US" i="1" dirty="0" smtClean="0">
                <a:solidFill>
                  <a:srgbClr val="FF0000"/>
                </a:solidFill>
              </a:rPr>
              <a:t>preorder</a:t>
            </a:r>
            <a:r>
              <a:rPr lang="en-US" dirty="0" smtClean="0">
                <a:solidFill>
                  <a:srgbClr val="FF0000"/>
                </a:solidFill>
              </a:rPr>
              <a:t> traversal </a:t>
            </a:r>
            <a:r>
              <a:rPr lang="en-US" dirty="0" smtClean="0"/>
              <a:t>strategy. </a:t>
            </a:r>
          </a:p>
          <a:p>
            <a:endParaRPr lang="en-US" sz="1800" dirty="0">
              <a:latin typeface="Verdana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3520" y="130320"/>
              <a:ext cx="9040320" cy="6544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80" y="120960"/>
                <a:ext cx="9057600" cy="655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listing - Output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1169043"/>
            <a:ext cx="3748087" cy="529843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 smtClean="0">
                <a:latin typeface="Verdana" pitchFamily="34" charset="0"/>
              </a:rPr>
              <a:t>int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FileSystem</a:t>
            </a:r>
            <a:r>
              <a:rPr lang="en-US" sz="2000" dirty="0" smtClean="0">
                <a:latin typeface="Verdana" pitchFamily="34" charset="0"/>
              </a:rPr>
              <a:t>::size () const</a:t>
            </a: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     </a:t>
            </a:r>
            <a:r>
              <a:rPr lang="en-US" sz="2000" dirty="0" err="1" smtClean="0">
                <a:latin typeface="Verdana" pitchFamily="34" charset="0"/>
              </a:rPr>
              <a:t>int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totalSize</a:t>
            </a:r>
            <a:r>
              <a:rPr lang="en-US" sz="2000" dirty="0" smtClean="0">
                <a:latin typeface="Verdana" pitchFamily="34" charset="0"/>
              </a:rPr>
              <a:t>   = </a:t>
            </a:r>
            <a:r>
              <a:rPr lang="en-US" sz="2000" dirty="0" err="1" smtClean="0">
                <a:latin typeface="Verdana" pitchFamily="34" charset="0"/>
              </a:rPr>
              <a:t>sizeOfThisFile</a:t>
            </a:r>
            <a:r>
              <a:rPr lang="en-US" sz="2000" dirty="0" smtClean="0">
                <a:latin typeface="Verdana" pitchFamily="34" charset="0"/>
              </a:rPr>
              <a:t>(); </a:t>
            </a: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     if (</a:t>
            </a:r>
            <a:r>
              <a:rPr lang="en-US" sz="2000" dirty="0" err="1" smtClean="0">
                <a:latin typeface="Verdana" pitchFamily="34" charset="0"/>
              </a:rPr>
              <a:t>isDirectory</a:t>
            </a:r>
            <a:r>
              <a:rPr lang="en-US" sz="2000" dirty="0" smtClean="0">
                <a:latin typeface="Verdana" pitchFamily="34" charset="0"/>
              </a:rPr>
              <a:t>())</a:t>
            </a: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        for each file c in  this directory (for each child)</a:t>
            </a: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	  </a:t>
            </a:r>
            <a:r>
              <a:rPr lang="en-US" sz="2000" dirty="0" err="1" smtClean="0">
                <a:latin typeface="Verdana" pitchFamily="34" charset="0"/>
              </a:rPr>
              <a:t>totalSize</a:t>
            </a:r>
            <a:r>
              <a:rPr lang="en-US" sz="2000" dirty="0" smtClean="0">
                <a:latin typeface="Verdana" pitchFamily="34" charset="0"/>
              </a:rPr>
              <a:t> += </a:t>
            </a:r>
            <a:r>
              <a:rPr lang="en-US" sz="2000" dirty="0" err="1" smtClean="0">
                <a:latin typeface="Verdana" pitchFamily="34" charset="0"/>
              </a:rPr>
              <a:t>c.size</a:t>
            </a:r>
            <a:r>
              <a:rPr lang="en-US" sz="2000" dirty="0" smtClean="0">
                <a:latin typeface="Verdana" pitchFamily="34" charset="0"/>
              </a:rPr>
              <a:t>(); </a:t>
            </a: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     return </a:t>
            </a:r>
            <a:r>
              <a:rPr lang="en-US" sz="2000" dirty="0" err="1" smtClean="0">
                <a:latin typeface="Verdana" pitchFamily="34" charset="0"/>
              </a:rPr>
              <a:t>totalSize</a:t>
            </a:r>
            <a:r>
              <a:rPr lang="en-US" sz="2000" dirty="0" smtClean="0">
                <a:latin typeface="Verdana" pitchFamily="34" charset="0"/>
              </a:rPr>
              <a:t>; </a:t>
            </a: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}</a:t>
            </a:r>
          </a:p>
          <a:p>
            <a:r>
              <a:rPr lang="en-US" dirty="0" smtClean="0"/>
              <a:t>The nodes are visited using </a:t>
            </a:r>
            <a:r>
              <a:rPr lang="en-US" i="1" dirty="0" err="1" smtClean="0">
                <a:solidFill>
                  <a:srgbClr val="FF0000"/>
                </a:solidFill>
              </a:rPr>
              <a:t>postorder</a:t>
            </a:r>
            <a:r>
              <a:rPr lang="en-US" dirty="0" smtClean="0">
                <a:solidFill>
                  <a:srgbClr val="FF0000"/>
                </a:solidFill>
              </a:rPr>
              <a:t> strategy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work at a node  is done after  processing each child of that node.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basic definitions related to tree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Directory - Output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975" y="1400537"/>
            <a:ext cx="6407756" cy="439838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any relationship between path and height?</a:t>
            </a:r>
          </a:p>
          <a:p>
            <a:r>
              <a:rPr lang="en-US" dirty="0" smtClean="0"/>
              <a:t>What is skewed binary tree? What is the disadvantage of skewed binary trees?</a:t>
            </a:r>
          </a:p>
          <a:p>
            <a:r>
              <a:rPr lang="en-US" dirty="0" smtClean="0"/>
              <a:t>Which order traversal of tree is useful for hierarchical display of </a:t>
            </a:r>
            <a:r>
              <a:rPr lang="en-US" smtClean="0"/>
              <a:t>the tree?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Definitions of tree</a:t>
            </a:r>
          </a:p>
          <a:p>
            <a:r>
              <a:rPr lang="en-US" dirty="0" smtClean="0"/>
              <a:t>Application </a:t>
            </a:r>
            <a:r>
              <a:rPr lang="en-US" smtClean="0"/>
              <a:t>of tree</a:t>
            </a:r>
            <a:endParaRPr lang="en-US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Definitions of tree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Applications of tree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Tree Preliminaries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 – organization of data</a:t>
            </a:r>
          </a:p>
          <a:p>
            <a:r>
              <a:rPr lang="en-US" dirty="0" smtClean="0"/>
              <a:t>Data structure </a:t>
            </a:r>
          </a:p>
          <a:p>
            <a:pPr lvl="1"/>
            <a:r>
              <a:rPr lang="en-US" dirty="0" smtClean="0"/>
              <a:t>Linear – arrangement of data in linear fashion (ex: array, linked list, stack, queue)</a:t>
            </a:r>
          </a:p>
          <a:p>
            <a:pPr lvl="1"/>
            <a:r>
              <a:rPr lang="en-US" dirty="0" smtClean="0"/>
              <a:t>Non-linear – arrangement of data in non-linear fashion</a:t>
            </a:r>
          </a:p>
          <a:p>
            <a:r>
              <a:rPr lang="en-US" dirty="0" smtClean="0"/>
              <a:t>Tree - is a non-linear data structure </a:t>
            </a:r>
          </a:p>
          <a:p>
            <a:r>
              <a:rPr lang="en-US" dirty="0" smtClean="0"/>
              <a:t>Consisting of nodes connected by edges</a:t>
            </a:r>
          </a:p>
          <a:p>
            <a:r>
              <a:rPr lang="en-US" b="1" dirty="0" smtClean="0"/>
              <a:t>General tree</a:t>
            </a:r>
            <a:r>
              <a:rPr lang="en-US" dirty="0" smtClean="0"/>
              <a:t> is a </a:t>
            </a:r>
            <a:r>
              <a:rPr lang="en-US" b="1" dirty="0" smtClean="0"/>
              <a:t>tree</a:t>
            </a:r>
            <a:r>
              <a:rPr lang="en-US" dirty="0" smtClean="0"/>
              <a:t> in which each node can have many children or nodes</a:t>
            </a:r>
          </a:p>
          <a:p>
            <a:r>
              <a:rPr lang="en-US" dirty="0" smtClean="0"/>
              <a:t>Binary tree – each can have at the most 2 children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2392099"/>
          </a:xfrm>
        </p:spPr>
        <p:txBody>
          <a:bodyPr/>
          <a:lstStyle/>
          <a:p>
            <a:r>
              <a:rPr lang="en-US" dirty="0" smtClean="0"/>
              <a:t>Complete or Full Binary Tree </a:t>
            </a:r>
          </a:p>
          <a:p>
            <a:pPr lvl="1"/>
            <a:r>
              <a:rPr lang="en-US" dirty="0" smtClean="0"/>
              <a:t>Every node other than the leaves will has 2 children</a:t>
            </a:r>
          </a:p>
          <a:p>
            <a:r>
              <a:rPr lang="en-US" dirty="0" smtClean="0"/>
              <a:t>Skewed Binary Tree</a:t>
            </a:r>
          </a:p>
          <a:p>
            <a:r>
              <a:rPr lang="en-US" dirty="0" smtClean="0"/>
              <a:t>Type of tree in which every node will have either 1 or no children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26" name="AutoShape 2" descr="Skewed Binary Tree - GeeksforGeeks"/>
          <p:cNvSpPr>
            <a:spLocks noChangeAspect="1" noChangeArrowheads="1"/>
          </p:cNvSpPr>
          <p:nvPr/>
        </p:nvSpPr>
        <p:spPr bwMode="auto">
          <a:xfrm>
            <a:off x="155575" y="-655638"/>
            <a:ext cx="3333750" cy="137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Left Skewed Binary Tree | Gate Vidyalay"/>
          <p:cNvSpPr>
            <a:spLocks noChangeAspect="1" noChangeArrowheads="1"/>
          </p:cNvSpPr>
          <p:nvPr/>
        </p:nvSpPr>
        <p:spPr bwMode="auto">
          <a:xfrm>
            <a:off x="155575" y="-731838"/>
            <a:ext cx="3000375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1295" y="3472405"/>
            <a:ext cx="3218092" cy="198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1EBBADA-6C40-4710-954F-71583F290BE2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7516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Tree?</a:t>
            </a:r>
            <a:endParaRPr lang="en-US" altLang="zh-TW" dirty="0"/>
          </a:p>
        </p:txBody>
      </p:sp>
      <p:sp>
        <p:nvSpPr>
          <p:cNvPr id="7516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 tree is a collection of nodes with the following properties: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collection can be empty.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Otherwise, a tree consists of a distinguished node r, called </a:t>
            </a:r>
            <a:r>
              <a:rPr lang="en-US" i="1" dirty="0" smtClean="0"/>
              <a:t>root</a:t>
            </a:r>
            <a:r>
              <a:rPr lang="en-US" dirty="0" smtClean="0"/>
              <a:t>, and zero or more nonempty sub-trees 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… 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, each of whose roots are connected by a </a:t>
            </a:r>
            <a:r>
              <a:rPr lang="en-US" i="1" dirty="0" smtClean="0"/>
              <a:t>directed edge</a:t>
            </a:r>
            <a:r>
              <a:rPr lang="en-US" dirty="0" smtClean="0"/>
              <a:t> from r.</a:t>
            </a:r>
            <a:r>
              <a:rPr lang="en-US" sz="32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root of each sub-tree is said to be </a:t>
            </a:r>
            <a:r>
              <a:rPr lang="en-US" i="1" dirty="0" smtClean="0"/>
              <a:t>child</a:t>
            </a:r>
            <a:r>
              <a:rPr lang="en-US" dirty="0" smtClean="0"/>
              <a:t> of r, and r is the </a:t>
            </a:r>
            <a:r>
              <a:rPr lang="en-US" i="1" dirty="0" smtClean="0"/>
              <a:t>parent</a:t>
            </a:r>
            <a:r>
              <a:rPr lang="en-US" dirty="0" smtClean="0"/>
              <a:t> of each sub-tree root.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If a tree is a </a:t>
            </a:r>
            <a:r>
              <a:rPr lang="en-US" dirty="0" smtClean="0">
                <a:solidFill>
                  <a:srgbClr val="FF0000"/>
                </a:solidFill>
              </a:rPr>
              <a:t>collection of N nodes</a:t>
            </a:r>
            <a:r>
              <a:rPr lang="en-US" dirty="0" smtClean="0"/>
              <a:t>, then it has N-1 edges.</a:t>
            </a:r>
            <a:endParaRPr lang="en-US" altLang="zh-TW" dirty="0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801547" y="4040529"/>
            <a:ext cx="5745163" cy="2147888"/>
            <a:chOff x="1075" y="2441"/>
            <a:chExt cx="3619" cy="1353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762" y="2441"/>
              <a:ext cx="300" cy="31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Arial" charset="0"/>
                </a:rPr>
                <a:t>root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075" y="3204"/>
              <a:ext cx="771" cy="589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1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055" y="3239"/>
              <a:ext cx="771" cy="454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2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3923" y="3203"/>
              <a:ext cx="771" cy="591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k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1447" y="2659"/>
              <a:ext cx="131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426" y="2750"/>
              <a:ext cx="40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061" y="2659"/>
              <a:ext cx="127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186" y="3247"/>
              <a:ext cx="32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...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Definition:</a:t>
            </a:r>
            <a:r>
              <a:rPr lang="en-IN" dirty="0" smtClean="0">
                <a:solidFill>
                  <a:schemeClr val="tx1"/>
                </a:solidFill>
              </a:rPr>
              <a:t> A binary tree is either </a:t>
            </a:r>
            <a:r>
              <a:rPr lang="en-IN" b="1" dirty="0" smtClean="0">
                <a:solidFill>
                  <a:schemeClr val="tx1"/>
                </a:solidFill>
              </a:rPr>
              <a:t>empty</a:t>
            </a:r>
            <a:r>
              <a:rPr lang="en-IN" dirty="0" smtClean="0">
                <a:solidFill>
                  <a:schemeClr val="tx1"/>
                </a:solidFill>
              </a:rPr>
              <a:t> or consists of a node called the </a:t>
            </a:r>
            <a:r>
              <a:rPr lang="en-IN" b="1" dirty="0" smtClean="0">
                <a:solidFill>
                  <a:schemeClr val="tx1"/>
                </a:solidFill>
              </a:rPr>
              <a:t>root</a:t>
            </a:r>
            <a:r>
              <a:rPr lang="en-IN" dirty="0" smtClean="0">
                <a:solidFill>
                  <a:schemeClr val="tx1"/>
                </a:solidFill>
              </a:rPr>
              <a:t> together with two binary trees called the </a:t>
            </a:r>
            <a:r>
              <a:rPr lang="en-IN" b="1" dirty="0" smtClean="0">
                <a:solidFill>
                  <a:schemeClr val="tx1"/>
                </a:solidFill>
              </a:rPr>
              <a:t>left </a:t>
            </a:r>
            <a:r>
              <a:rPr lang="en-IN" b="1" dirty="0" err="1" smtClean="0">
                <a:solidFill>
                  <a:schemeClr val="tx1"/>
                </a:solidFill>
              </a:rPr>
              <a:t>subtree</a:t>
            </a:r>
            <a:r>
              <a:rPr lang="en-IN" dirty="0" smtClean="0">
                <a:solidFill>
                  <a:schemeClr val="tx1"/>
                </a:solidFill>
              </a:rPr>
              <a:t> and the </a:t>
            </a:r>
            <a:r>
              <a:rPr lang="en-IN" b="1" dirty="0" smtClean="0">
                <a:solidFill>
                  <a:schemeClr val="tx1"/>
                </a:solidFill>
              </a:rPr>
              <a:t>right </a:t>
            </a:r>
            <a:r>
              <a:rPr lang="en-IN" b="1" dirty="0" err="1" smtClean="0">
                <a:solidFill>
                  <a:schemeClr val="tx1"/>
                </a:solidFill>
              </a:rPr>
              <a:t>subtree</a:t>
            </a:r>
            <a:r>
              <a:rPr lang="en-IN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Binary tree 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no node can have more than two children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Maximum degree of any node is two. This means the degree of a binary tree is either zero or one or two.</a:t>
            </a:r>
          </a:p>
          <a:p>
            <a:r>
              <a:rPr lang="en-IN" dirty="0" smtClean="0"/>
              <a:t>If h = height of a binary tree, </a:t>
            </a:r>
            <a:br>
              <a:rPr lang="en-IN" dirty="0" smtClean="0"/>
            </a:br>
            <a:r>
              <a:rPr lang="en-IN" dirty="0" smtClean="0">
                <a:solidFill>
                  <a:schemeClr val="tx1"/>
                </a:solidFill>
              </a:rPr>
              <a:t>max # of leaves = 2</a:t>
            </a:r>
            <a:r>
              <a:rPr lang="en-IN" baseline="30000" dirty="0" smtClean="0">
                <a:solidFill>
                  <a:schemeClr val="tx1"/>
                </a:solidFill>
              </a:rPr>
              <a:t>h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max # of nodes = 2</a:t>
            </a:r>
            <a:r>
              <a:rPr lang="en-IN" baseline="30000" dirty="0" smtClean="0">
                <a:solidFill>
                  <a:schemeClr val="tx1"/>
                </a:solidFill>
              </a:rPr>
              <a:t>h + 1</a:t>
            </a:r>
            <a:r>
              <a:rPr lang="en-IN" dirty="0" smtClean="0">
                <a:solidFill>
                  <a:schemeClr val="tx1"/>
                </a:solidFill>
              </a:rPr>
              <a:t> - 1</a:t>
            </a:r>
          </a:p>
          <a:p>
            <a:r>
              <a:rPr lang="en-IN" dirty="0" smtClean="0"/>
              <a:t>A binary tree with height </a:t>
            </a:r>
            <a:r>
              <a:rPr lang="en-IN" i="1" dirty="0" smtClean="0"/>
              <a:t>h</a:t>
            </a:r>
            <a:r>
              <a:rPr lang="en-IN" dirty="0" smtClean="0"/>
              <a:t> and 2</a:t>
            </a:r>
            <a:r>
              <a:rPr lang="en-IN" baseline="30000" dirty="0" smtClean="0"/>
              <a:t>h + 1</a:t>
            </a:r>
            <a:r>
              <a:rPr lang="en-IN" dirty="0" smtClean="0"/>
              <a:t> - 1 nodes (or 2</a:t>
            </a:r>
            <a:r>
              <a:rPr lang="en-IN" baseline="30000" dirty="0" smtClean="0"/>
              <a:t>h</a:t>
            </a:r>
            <a:r>
              <a:rPr lang="en-IN" dirty="0" smtClean="0"/>
              <a:t> leaves) is called a </a:t>
            </a:r>
            <a:r>
              <a:rPr lang="en-IN" b="1" dirty="0" smtClean="0"/>
              <a:t>full binary tree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4156</TotalTime>
  <Words>1243</Words>
  <Application>Microsoft Office PowerPoint</Application>
  <PresentationFormat>On-screen Show (4:3)</PresentationFormat>
  <Paragraphs>306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Century</vt:lpstr>
      <vt:lpstr>Comic Sans MS</vt:lpstr>
      <vt:lpstr>PMingLiU</vt:lpstr>
      <vt:lpstr>PMingLiU</vt:lpstr>
      <vt:lpstr>Tahoma</vt:lpstr>
      <vt:lpstr>Times</vt:lpstr>
      <vt:lpstr>Times New Roman</vt:lpstr>
      <vt:lpstr>TimesNewRomanPS</vt:lpstr>
      <vt:lpstr>Verdana</vt:lpstr>
      <vt:lpstr>SASEPresentation</vt:lpstr>
      <vt:lpstr>DATA STRUCTURES</vt:lpstr>
      <vt:lpstr>Session Objectives</vt:lpstr>
      <vt:lpstr>Session Outcomes</vt:lpstr>
      <vt:lpstr>Agenda</vt:lpstr>
      <vt:lpstr>Tree Preliminaries</vt:lpstr>
      <vt:lpstr>What is Tree?</vt:lpstr>
      <vt:lpstr>Tree - Basics</vt:lpstr>
      <vt:lpstr>What is a Tree?</vt:lpstr>
      <vt:lpstr>Binary Tree</vt:lpstr>
      <vt:lpstr>Examples of binary tree</vt:lpstr>
      <vt:lpstr>Strictly binary tree</vt:lpstr>
      <vt:lpstr>Skew Tree</vt:lpstr>
      <vt:lpstr>Example Unix Directory</vt:lpstr>
      <vt:lpstr>Preliminaries</vt:lpstr>
      <vt:lpstr>Preliminaries (Contd…)</vt:lpstr>
      <vt:lpstr>Tree Preliminaries - Example</vt:lpstr>
      <vt:lpstr>Full binary tree</vt:lpstr>
      <vt:lpstr>Complete binary tree</vt:lpstr>
      <vt:lpstr>Binary Tree Traversal Methods</vt:lpstr>
      <vt:lpstr>Inorder Example (Visit = print)</vt:lpstr>
      <vt:lpstr>Preorder Example (Visit = print)</vt:lpstr>
      <vt:lpstr>Postorder Example (Visit = print)</vt:lpstr>
      <vt:lpstr>Inorder Of Expression Tree</vt:lpstr>
      <vt:lpstr>Postorder Of Expression Tree</vt:lpstr>
      <vt:lpstr>Preorder Of Expression Tree</vt:lpstr>
      <vt:lpstr> Unix directory with file sizes </vt:lpstr>
      <vt:lpstr>Tree Application – List Directory</vt:lpstr>
      <vt:lpstr>Directory listing - Output</vt:lpstr>
      <vt:lpstr>Size of a directory</vt:lpstr>
      <vt:lpstr>Size of Directory - Output</vt:lpstr>
      <vt:lpstr>Simple questions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SSN</cp:lastModifiedBy>
  <cp:revision>403</cp:revision>
  <dcterms:created xsi:type="dcterms:W3CDTF">2016-10-25T05:26:29Z</dcterms:created>
  <dcterms:modified xsi:type="dcterms:W3CDTF">2021-10-19T05:20:06Z</dcterms:modified>
</cp:coreProperties>
</file>