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2"/>
  </p:notesMasterIdLst>
  <p:handoutMasterIdLst>
    <p:handoutMasterId r:id="rId13"/>
  </p:handoutMasterIdLst>
  <p:sldIdLst>
    <p:sldId id="260" r:id="rId2"/>
    <p:sldId id="349" r:id="rId3"/>
    <p:sldId id="350" r:id="rId4"/>
    <p:sldId id="351" r:id="rId5"/>
    <p:sldId id="352" r:id="rId6"/>
    <p:sldId id="398" r:id="rId7"/>
    <p:sldId id="399" r:id="rId8"/>
    <p:sldId id="400" r:id="rId9"/>
    <p:sldId id="401" r:id="rId10"/>
    <p:sldId id="3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10/27/2020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27-10-2020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602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F2C5BBB0-B4B5-475D-94AC-225A2ED5278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solidFill>
            <a:srgbClr val="FFFFFF"/>
          </a:solidFill>
          <a:ln/>
        </p:spPr>
      </p:sp>
      <p:sp>
        <p:nvSpPr>
          <p:cNvPr id="11268" name="Rectangle 2"/>
          <p:cNvSpPr>
            <a:spLocks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FE8C208F-3202-4E92-9CF9-50E25AAFC58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2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solidFill>
            <a:srgbClr val="FFFFFF"/>
          </a:solidFill>
          <a:ln/>
        </p:spPr>
      </p:sp>
      <p:sp>
        <p:nvSpPr>
          <p:cNvPr id="12292" name="Rectangle 2"/>
          <p:cNvSpPr>
            <a:spLocks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6B2E2B3B-28E0-435D-A773-3E1A8535EC1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solidFill>
            <a:srgbClr val="FFFFFF"/>
          </a:solidFill>
          <a:ln/>
        </p:spPr>
      </p:sp>
      <p:sp>
        <p:nvSpPr>
          <p:cNvPr id="9220" name="Rectangle 2"/>
          <p:cNvSpPr>
            <a:spLocks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2E57AC2F-A14A-44D0-950B-AEE38095675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solidFill>
            <a:srgbClr val="FFFFFF"/>
          </a:solidFill>
          <a:ln/>
        </p:spPr>
      </p:sp>
      <p:sp>
        <p:nvSpPr>
          <p:cNvPr id="10244" name="Rectangle 2"/>
          <p:cNvSpPr>
            <a:spLocks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28B5B-B609-4042-9AF1-499232BD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Graph Traversal Techniques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traverse </a:t>
            </a:r>
            <a:r>
              <a:rPr lang="en-IN" dirty="0" smtClean="0"/>
              <a:t>the graph using breadth and </a:t>
            </a:r>
            <a:r>
              <a:rPr lang="en-IN" dirty="0" smtClean="0"/>
              <a:t>depth wise</a:t>
            </a:r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</a:t>
            </a:r>
            <a:r>
              <a:rPr lang="en-US" dirty="0" smtClean="0">
                <a:solidFill>
                  <a:schemeClr val="tx1"/>
                </a:solidFill>
              </a:rPr>
              <a:t>Graph Traversal Techniques such as BFS and DFS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basics </a:t>
            </a:r>
            <a:r>
              <a:rPr lang="en-US" dirty="0" smtClean="0"/>
              <a:t>of graph traversal techniques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235388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To </a:t>
            </a:r>
            <a:r>
              <a:rPr lang="en-IN" dirty="0" smtClean="0"/>
              <a:t>traverse the graph using breadth and </a:t>
            </a:r>
            <a:r>
              <a:rPr lang="en-IN" dirty="0" err="1" smtClean="0"/>
              <a:t>depthwise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BFS and DFS Algorithms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152400"/>
            <a:ext cx="8229600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Breadth-First Search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5613"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 dirty="0">
                <a:solidFill>
                  <a:srgbClr val="000000"/>
                </a:solidFill>
              </a:rPr>
              <a:t>	</a:t>
            </a:r>
            <a:r>
              <a:rPr lang="en-I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Breadth-first search 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BFS)</a:t>
            </a:r>
            <a:r>
              <a:rPr lang="en-IN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begins at a node and inspects all the neighbouring nodes. Then for each of those neighbour nodes in turn, it inspects their neighbour nodes which were unvisited, and so on.</a:t>
            </a:r>
          </a:p>
          <a:p>
            <a:pPr marL="457200" indent="-455613" algn="just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5613">
              <a:lnSpc>
                <a:spcPct val="90000"/>
              </a:lnSpc>
              <a:spcBef>
                <a:spcPts val="550"/>
              </a:spcBef>
              <a:buClrTx/>
              <a:buFontTx/>
              <a:buNone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BFS follows the following rules: </a:t>
            </a:r>
          </a:p>
          <a:p>
            <a:pPr marL="914400" lvl="1" indent="-457200">
              <a:lnSpc>
                <a:spcPct val="90000"/>
              </a:lnSpc>
              <a:spcBef>
                <a:spcPts val="550"/>
              </a:spcBef>
              <a:buFont typeface="Times New Roman" pitchFamily="18" charset="0"/>
              <a:buAutoNum type="arabicPeriod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 an unvisited node x, visit it, have it be the root in a BFS tree being formed. Its level is called the current level. </a:t>
            </a:r>
          </a:p>
          <a:p>
            <a:pPr marL="914400" lvl="1" indent="-457200">
              <a:lnSpc>
                <a:spcPct val="90000"/>
              </a:lnSpc>
              <a:spcBef>
                <a:spcPts val="550"/>
              </a:spcBef>
              <a:buFont typeface="Times New Roman" pitchFamily="18" charset="0"/>
              <a:buAutoNum type="arabicPeriod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 each node z in the current level, in the order in which the level nodes were visited, visit all the unvisited neighbors of z. The newly visited nodes from this level form a new level that becomes the next current level. </a:t>
            </a:r>
          </a:p>
          <a:p>
            <a:pPr marL="914400" lvl="1" indent="-457200">
              <a:lnSpc>
                <a:spcPct val="90000"/>
              </a:lnSpc>
              <a:spcBef>
                <a:spcPts val="550"/>
              </a:spcBef>
              <a:buFont typeface="Times New Roman" pitchFamily="18" charset="0"/>
              <a:buAutoNum type="arabicPeriod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 step 2 until no more nodes can be visited. </a:t>
            </a:r>
          </a:p>
          <a:p>
            <a:pPr marL="914400" lvl="1" indent="-457200">
              <a:lnSpc>
                <a:spcPct val="90000"/>
              </a:lnSpc>
              <a:spcBef>
                <a:spcPts val="550"/>
              </a:spcBef>
              <a:buFont typeface="Times New Roman" pitchFamily="18" charset="0"/>
              <a:buAutoNum type="arabicPeriod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there are still unvisited nodes, repeat from Step 1.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46038"/>
            <a:ext cx="8229600" cy="487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BFS (Pseudo Code)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8229600" cy="5943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BFS(input: graph G) 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	Queue Q;    Integer x, z, y; 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while (G has an unvisited node x) 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visit(x); 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x,Q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while (Q is not empty)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z := </a:t>
            </a:r>
            <a:r>
              <a:rPr lang="en-US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(Q); 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for all (unvisited neighbor y of z)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{	visit(y); 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Enqueue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y,Q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342900" indent="-341313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80350" y="173620"/>
            <a:ext cx="8229600" cy="940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Depth-First Search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09600" y="1125625"/>
            <a:ext cx="82296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3400" indent="-531813"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IN" sz="2000" dirty="0">
                <a:solidFill>
                  <a:srgbClr val="000000"/>
                </a:solidFill>
              </a:rPr>
              <a:t>	</a:t>
            </a:r>
            <a:r>
              <a:rPr lang="en-I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Depth-first </a:t>
            </a:r>
            <a:r>
              <a:rPr lang="en-I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 (DFS) 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an algorithm for traversing or searching tree or graph data structures. One starts at the root or selecting some arbitrary node as the root in the case of a graph and explores as far as possible along each branch before backtracking.</a:t>
            </a:r>
          </a:p>
          <a:p>
            <a:pPr marL="533400" indent="-531813" algn="just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indent="-531813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DFS follows the following rules: 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AutoNum type="arabicPeriod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 an unvisited node x, visit it, and treat as the current node 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AutoNum type="arabicPeriod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an unvisited neighbor of the current node, visit it, and make it the new current node; 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AutoNum type="arabicPeriod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 current node has no unvisited neighbors, backtrack to its parent, and make that parent the new current node; 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AutoNum type="arabicPeriod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 steps 2 and 3 until no more nodes can be visited. 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AutoNum type="arabicPeriod"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there are still unvisited nodes, repeat from step 1.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33400" y="0"/>
            <a:ext cx="8229600" cy="582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DFS (Pseudo Code)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82296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DFS(input: Graph G) 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Stack S; Integer x, t; 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	while (G has an unvisited node x)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visit(x); 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push(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x,S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while (S is not empty)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{ 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t := peek(S); 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if (t has an unvisited neighbor y)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{	  	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visit(y); 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push( y, S );     	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else 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  pop(S); 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342900" indent="-341313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4054</TotalTime>
  <Words>149</Words>
  <Application>Microsoft Office PowerPoint</Application>
  <PresentationFormat>On-screen Show (4:3)</PresentationFormat>
  <Paragraphs>91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SASEPresentation</vt:lpstr>
      <vt:lpstr>DATA STRUCTURES</vt:lpstr>
      <vt:lpstr>Session Objectives</vt:lpstr>
      <vt:lpstr>Session Outcomes</vt:lpstr>
      <vt:lpstr>Agenda</vt:lpstr>
      <vt:lpstr>BFS and DFS Algorithms</vt:lpstr>
      <vt:lpstr>Slide 6</vt:lpstr>
      <vt:lpstr>Slide 7</vt:lpstr>
      <vt:lpstr>Slide 8</vt:lpstr>
      <vt:lpstr>Slide 9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446</cp:revision>
  <dcterms:created xsi:type="dcterms:W3CDTF">2016-10-25T05:26:29Z</dcterms:created>
  <dcterms:modified xsi:type="dcterms:W3CDTF">2020-10-27T05:53:16Z</dcterms:modified>
</cp:coreProperties>
</file>