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1A95FD-F457-4D1C-9A90-7E7803DE3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DD8C4D-8533-4931-B570-DF889C5FE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3E1FE5-1A93-44B8-88D0-1BAB712A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061A-BC7F-4547-90A1-DD10974ED2ED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9A6B03-442E-48E7-8AA5-52F9D1B6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A896CD-0C0B-41FE-98A6-65B20B89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13F-3E1A-4A1D-A2D2-ABF01F4261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06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445A3D-AF92-4391-A400-8954D5D3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274BC5C-BA10-44C3-80F0-878999FD3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5ED77D-BC2C-4F8E-A2CB-1629181F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061A-BC7F-4547-90A1-DD10974ED2ED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58826B-2D78-4E30-93F5-811E3AE8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849792-27E4-4601-8CCA-628C0C80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13F-3E1A-4A1D-A2D2-ABF01F4261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83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F964449-D3BC-4658-A616-976363F8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09F398-EA1B-4025-BDDD-2DBD418BF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03296D-8FCD-4177-BFA4-3D3FA2E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061A-BC7F-4547-90A1-DD10974ED2ED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83A88F-26B6-4615-AC8C-2B465B09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3AA30E-69BC-463A-8937-21EFAFB9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13F-3E1A-4A1D-A2D2-ABF01F4261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83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0CA50-E26B-45A3-82CE-0404EB57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663E35-5869-4C56-A171-C7781FD2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62B84A-915E-40D8-BA45-5FCF257C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061A-BC7F-4547-90A1-DD10974ED2ED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D6DE80-4641-49B9-A629-C0A6C02E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C7EEAC-A66E-4B29-94DC-0965486A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13F-3E1A-4A1D-A2D2-ABF01F4261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506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F621C-05B6-452E-9F14-56F11223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D671D2-9366-4806-8433-204CC875A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4D09DD-A4F8-4EF3-A067-0C93E4F4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061A-BC7F-4547-90A1-DD10974ED2ED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5F1D0F-BF8D-4D9E-BA76-E0A9953D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A32227-3CCF-4B15-8B27-20410EA8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13F-3E1A-4A1D-A2D2-ABF01F4261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890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AA54AB-D188-44DD-8831-2C7532DD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C4C19B-8BB0-4159-BAD8-0738F51B0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EA78A0D-29E0-4F9A-AEA6-D6CF2C8DF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B0C8DB-05CB-4056-8ACE-698357B0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061A-BC7F-4547-90A1-DD10974ED2ED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D02FFD-E7BA-4762-8347-C3021129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668D2E-F020-47B0-81D8-F64E06F3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13F-3E1A-4A1D-A2D2-ABF01F4261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798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B4D49-FF6E-4C0F-B265-9E786A90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2203C2-060B-4F69-B26B-3CF68F11E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6FEAA6-7012-4AD8-898D-92B89F888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203962-F978-42D2-9443-F142A7600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80B4685-40FE-40E4-A84E-008E9E31A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89BFD33-F6AF-433C-A2C5-F8902163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061A-BC7F-4547-90A1-DD10974ED2ED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54F912-D842-475F-94E3-1BC3D4DF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204743D-AB56-444B-AF47-5C864618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13F-3E1A-4A1D-A2D2-ABF01F4261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345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A7B29E-598F-41F2-8B85-831A983B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F5B7C1-BBFE-4817-B1EB-0E4E0636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061A-BC7F-4547-90A1-DD10974ED2ED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6346DE-67BC-462C-BA70-B7E25791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F1ED42-63BD-45C0-8E7E-4A1D531B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13F-3E1A-4A1D-A2D2-ABF01F4261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1768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172F0E-A0AB-42BF-AC9C-2CC670A3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061A-BC7F-4547-90A1-DD10974ED2ED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0C7E513-3537-4111-9325-363058FC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6F8380-542E-4089-9E30-0BADD728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13F-3E1A-4A1D-A2D2-ABF01F4261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758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074DB-125A-477D-ACB8-61FBCEE4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288E1A-29A5-4827-BDC7-1D6E03C1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CD6EDF-9F2A-4E95-B0BD-9B3F602B2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9F0FA9-394B-4494-9CC4-4B36CA6A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061A-BC7F-4547-90A1-DD10974ED2ED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CB9D16-BD66-42DB-A83C-F29E301D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61BA0A-B6CB-4805-8391-05D03D03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13F-3E1A-4A1D-A2D2-ABF01F4261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152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8326E-4B50-4EC7-9D62-5783D676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7265FD9-7EA2-4276-8C2C-E82179B66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4AF095-B4C9-433B-A59A-B75058C1C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BC1C3F-362D-4921-9261-B45AB653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061A-BC7F-4547-90A1-DD10974ED2ED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B1809F-A6B1-49CA-A59B-2412AA8B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664B2B-CF83-4229-BA33-796F7AD8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13F-3E1A-4A1D-A2D2-ABF01F4261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94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DE2B063-DA68-4623-A03C-1ED5998E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9324E4-FFA8-43CC-9C77-B30D1C42F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988B9C-E6F6-4277-8533-9FF323706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061A-BC7F-4547-90A1-DD10974ED2ED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9B729-C9F1-49C4-AF7A-989FB7F6B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4FE672-4BFC-45B7-885F-E29DB9DB2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A13F-3E1A-4A1D-A2D2-ABF01F4261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3840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A55F00-017E-462A-BF2F-F17FF7995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Selection Sort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1A85810-ADD0-4161-AE94-D853E3123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54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3A480-7C30-4537-9763-F6EBCB65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47B19B-6E98-473D-BC82-1C15D809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 is divided into two parts, the sorted part at the left end and the unsorted part at the right end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Initially, the sorted part is empty and the unsorted part is the entire list.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Smallest element is selected from the unsorted array and swapped with the leftmost element, and that element becomes a part of the sorted array.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process continues moving unsorted array boundary by one element to the right.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algorithm is not suitable for large data sets as its average and worst case complexities are of Ο(n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where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the number of items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387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E9E89-9ECC-4EDC-9B1A-48E579C2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2E90F18-5FA3-4FDB-A540-4359DDAD29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9286"/>
            <a:ext cx="5783956" cy="4616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 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− Set MIN to location 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9299F7EC-9428-453E-AC58-06C060494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4" y="2716197"/>
            <a:ext cx="8943975" cy="4616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− Search the minimum element in the 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E061BEE6-8CC1-4BB6-81AA-74AA4906D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4" y="3658857"/>
            <a:ext cx="8277225" cy="4616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 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− Swap with value at location 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0CE4DB05-3AD0-4C36-A328-7327FFC1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6" y="4370685"/>
            <a:ext cx="9120189" cy="4616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 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− Increment MIN to point to next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282BD5F-B308-408A-9002-CA56A76F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1" y="5030921"/>
            <a:ext cx="7958139" cy="4616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 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− Repeat until list is sorted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635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28974D-B72C-4DDF-8A7A-802B4E31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6A66DC-D6E3-40D0-B0F7-2A1D2452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;i&lt;n-</a:t>
            </a:r>
            <a:r>
              <a:rPr lang="en-I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min=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(j=i+</a:t>
            </a:r>
            <a:r>
              <a:rPr lang="en-I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n;j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(a[min]&gt;a[j])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t=a[min];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a[min]=a[j];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a[j]=t;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0997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186</Words>
  <Application>Microsoft Office PowerPoint</Application>
  <PresentationFormat>Custom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Selection Sort </vt:lpstr>
      <vt:lpstr>Selection Sort</vt:lpstr>
      <vt:lpstr>Algorithm</vt:lpstr>
      <vt:lpstr>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 and Shell Sort</dc:title>
  <dc:creator>sharan ramesh</dc:creator>
  <cp:lastModifiedBy>Prabavathy</cp:lastModifiedBy>
  <cp:revision>6</cp:revision>
  <dcterms:created xsi:type="dcterms:W3CDTF">2020-10-21T14:37:47Z</dcterms:created>
  <dcterms:modified xsi:type="dcterms:W3CDTF">2020-10-29T09:40:39Z</dcterms:modified>
</cp:coreProperties>
</file>