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F441-2E57-45F5-853E-6C0D053EF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0DBE1-29AD-45AF-9132-303D3C4C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8D20-780E-4588-BED3-97B89A22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F27D-C625-4A36-A0AF-0F133850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C0A6-481B-4F83-81D6-037B85DC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5AA8-759F-4EF5-A6A9-C0D48BFE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1E864-159B-4B7F-BD72-641AE44E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944A-E262-4E52-BEBB-A855885A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7405-4210-4BCD-9B43-95B92115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48F8-B008-4A02-A362-BB327175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3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FBE09-CDB2-4FA8-85A2-6A6E4E3AC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69EB-255C-4485-9687-7091A0987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6A24-98B5-4A31-8510-F22A19FF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548C-5C9B-4D0E-86AF-3569C878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EE8F-F0F1-4D8A-93E5-C57A9486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8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8137-EBF1-4138-B5BA-694E0A1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BF70-5FC0-4DD0-A1C6-9C1B29C1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D171-DA7C-481D-A244-EEB57C90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9359-C287-4A20-926F-C71D75C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150C-937D-4514-9512-ABABE4B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D642-16CD-4B46-B958-876FCA82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73B5-DDA1-4239-9355-6107B25E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0849-29D5-4B69-A3D6-B8B4E770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59F5-821E-41B4-B3CF-F52B6C79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E0563-4DC2-458C-8F00-CBAE1CB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4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CB5E-D3A7-4207-B65F-13490AEC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8F5F-6094-49EA-83DF-43FCC9A6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E5499-F4CB-4F0A-AA4E-E48245930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79846-D0E3-4B4D-8875-7263A220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2C98-8785-4625-ACA7-D9BA470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4826D-2CDD-41C4-8381-954ABEAF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4FC1-AF4B-41FB-BDF6-58356BE4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0CCEA-59A4-47C3-806D-FA236CCDC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01C1-253C-4132-ADB1-A4972DD0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115F2-E5C6-4C12-A2B9-8EAB38BD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293CD-BF79-4B58-8213-657DAB4DA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28BEA-F4BE-497E-8FEA-7733952E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2398A-BF9F-4406-8B3E-8E279763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F77E9-B27D-4FEF-872B-17973BC5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5658-0722-4AF6-A69F-F4726035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1EAF0-AD9E-41EB-BE50-8E5773CF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2F1B1-FF37-4972-B97C-BD785892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A3654-C212-4674-82A0-2CDAE667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A2832-A4E8-4648-86CB-CA6E7269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ECEDF-3A3B-4D30-8443-E5FE9E0F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193A9-63C3-4EBF-904D-FC759875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7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B5C4-DDD0-4692-BF28-1DFC6D9F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94D8-0DF3-4B59-90B3-07670308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A4976-D75C-49FF-8FF1-3DA90DAD5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B76E-4B5C-4BAB-934A-F709D237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F1A7C-0A93-4E20-A311-CDCD19C2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EF76-6F0E-4143-B268-D488679D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1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A853-37DE-423B-AB7A-7D8C6F14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8A938-0715-43F5-802D-EF97CFB93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80EA4-4629-40F3-AD8D-168A2DA40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2BAB-6DD9-4575-83B9-1FA4B01A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49A6-7BF4-4315-AAEB-DE966FA4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D0FA-F15E-4E88-8B72-A7F47238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008D0-3F6D-4D53-A34C-FCF9B90A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8A9F3-73B1-4632-9ADB-2D6096B4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E2D1-9FF5-469A-A471-B97174C4B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D0C4-058F-4E39-9DE6-80A0A958B37B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B275-27DC-4C65-9B31-6E3743E1C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1997-0EE0-4173-B615-867D0F4BB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7D55-D74E-4B6C-AAB5-FD3407190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5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27E4-BF93-4409-8043-DECEED30F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171121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0E3-08E8-473A-A478-2C941F3E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6FE74B-14BC-4612-BA12-01E1B54AB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67707"/>
              </p:ext>
            </p:extLst>
          </p:nvPr>
        </p:nvGraphicFramePr>
        <p:xfrm>
          <a:off x="838200" y="1690688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50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7802A77-4F49-4675-B401-AD67238E4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6237"/>
              </p:ext>
            </p:extLst>
          </p:nvPr>
        </p:nvGraphicFramePr>
        <p:xfrm>
          <a:off x="838200" y="2846270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50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F1A631-1E8F-4703-9B60-0D1EC7651C34}"/>
              </a:ext>
            </a:extLst>
          </p:cNvPr>
          <p:cNvSpPr txBox="1"/>
          <p:nvPr/>
        </p:nvSpPr>
        <p:spPr>
          <a:xfrm>
            <a:off x="1275127" y="3917659"/>
            <a:ext cx="2919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 and 49 -&gt; swap</a:t>
            </a:r>
          </a:p>
          <a:p>
            <a:r>
              <a:rPr lang="en-IN" dirty="0"/>
              <a:t>8 and 29 -&gt; swap</a:t>
            </a:r>
          </a:p>
          <a:p>
            <a:r>
              <a:rPr lang="en-IN" dirty="0"/>
              <a:t>63 and 2 -&gt; no change</a:t>
            </a:r>
          </a:p>
          <a:p>
            <a:r>
              <a:rPr lang="en-IN" dirty="0"/>
              <a:t>72 and 5 -&gt; no change</a:t>
            </a:r>
          </a:p>
          <a:p>
            <a:r>
              <a:rPr lang="en-IN" dirty="0"/>
              <a:t>83 and 49 -&gt; no change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20DBE-B4C6-4EB7-91AD-4DABEF2F3E94}"/>
              </a:ext>
            </a:extLst>
          </p:cNvPr>
          <p:cNvSpPr/>
          <p:nvPr/>
        </p:nvSpPr>
        <p:spPr>
          <a:xfrm>
            <a:off x="5838738" y="4001852"/>
            <a:ext cx="4790112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D9702E-D838-485F-BA97-361E11BBA1DD}"/>
              </a:ext>
            </a:extLst>
          </p:cNvPr>
          <p:cNvSpPr/>
          <p:nvPr/>
        </p:nvSpPr>
        <p:spPr>
          <a:xfrm>
            <a:off x="6205264" y="4461149"/>
            <a:ext cx="4007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Gap = 9/2 = 4</a:t>
            </a:r>
          </a:p>
        </p:txBody>
      </p:sp>
    </p:spTree>
    <p:extLst>
      <p:ext uri="{BB962C8B-B14F-4D97-AF65-F5344CB8AC3E}">
        <p14:creationId xmlns:p14="http://schemas.microsoft.com/office/powerpoint/2010/main" val="160719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9D8F-D73C-43EE-8253-35565873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731F9F-0B59-471B-B0CC-87A8CC188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20194"/>
              </p:ext>
            </p:extLst>
          </p:nvPr>
        </p:nvGraphicFramePr>
        <p:xfrm>
          <a:off x="838200" y="1690688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50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B30C7DA-20BB-4198-B9D5-32C1DC01B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41117"/>
              </p:ext>
            </p:extLst>
          </p:nvPr>
        </p:nvGraphicFramePr>
        <p:xfrm>
          <a:off x="838200" y="2846270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50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58DD72-9019-4613-8965-6ADE9000C0CD}"/>
              </a:ext>
            </a:extLst>
          </p:cNvPr>
          <p:cNvSpPr txBox="1"/>
          <p:nvPr/>
        </p:nvSpPr>
        <p:spPr>
          <a:xfrm>
            <a:off x="1249960" y="4337108"/>
            <a:ext cx="3473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and 11 -&gt; swap</a:t>
            </a:r>
          </a:p>
          <a:p>
            <a:r>
              <a:rPr lang="en-IN" dirty="0"/>
              <a:t>5 and 8 -&gt;  swap</a:t>
            </a:r>
          </a:p>
          <a:p>
            <a:r>
              <a:rPr lang="en-IN" dirty="0"/>
              <a:t>49 and 11 -&gt; no change</a:t>
            </a:r>
          </a:p>
          <a:p>
            <a:r>
              <a:rPr lang="en-IN" dirty="0"/>
              <a:t>29 and 8 -&gt; no change</a:t>
            </a:r>
          </a:p>
          <a:p>
            <a:r>
              <a:rPr lang="en-IN" dirty="0"/>
              <a:t>63 and 49 -&gt; no change</a:t>
            </a:r>
          </a:p>
          <a:p>
            <a:r>
              <a:rPr lang="en-IN" dirty="0"/>
              <a:t>72 and 29 -&gt; no change</a:t>
            </a:r>
          </a:p>
          <a:p>
            <a:r>
              <a:rPr lang="en-IN" dirty="0"/>
              <a:t>83 and 63 -&gt; no change</a:t>
            </a:r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23DA05-5E4C-4D0E-B86B-14739F09375A}"/>
              </a:ext>
            </a:extLst>
          </p:cNvPr>
          <p:cNvSpPr/>
          <p:nvPr/>
        </p:nvSpPr>
        <p:spPr>
          <a:xfrm>
            <a:off x="5838738" y="4001852"/>
            <a:ext cx="4790112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0A8284-3D24-4A81-A242-496B0628AE5F}"/>
              </a:ext>
            </a:extLst>
          </p:cNvPr>
          <p:cNvSpPr/>
          <p:nvPr/>
        </p:nvSpPr>
        <p:spPr>
          <a:xfrm>
            <a:off x="6205264" y="4461149"/>
            <a:ext cx="4007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Gap = 4/2 = 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84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306C-A9A6-461B-A480-590A9D3C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FA5E51-F0B4-47DD-B84D-27F3E9005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59443"/>
              </p:ext>
            </p:extLst>
          </p:nvPr>
        </p:nvGraphicFramePr>
        <p:xfrm>
          <a:off x="838200" y="1690688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50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256AB24-BDD0-4139-810F-79E844D20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6484"/>
              </p:ext>
            </p:extLst>
          </p:nvPr>
        </p:nvGraphicFramePr>
        <p:xfrm>
          <a:off x="838200" y="2846270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850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1087850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630F67-6B32-4BB2-AFAB-AAADAD98A8A7}"/>
              </a:ext>
            </a:extLst>
          </p:cNvPr>
          <p:cNvSpPr txBox="1"/>
          <p:nvPr/>
        </p:nvSpPr>
        <p:spPr>
          <a:xfrm>
            <a:off x="1098958" y="4077050"/>
            <a:ext cx="3691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 and 2 -&gt; no change</a:t>
            </a:r>
          </a:p>
          <a:p>
            <a:r>
              <a:rPr lang="en-IN" dirty="0"/>
              <a:t>11 and 5 -&gt; no change</a:t>
            </a:r>
          </a:p>
          <a:p>
            <a:r>
              <a:rPr lang="en-IN" dirty="0"/>
              <a:t>8 and 11 -&gt; swap</a:t>
            </a:r>
          </a:p>
          <a:p>
            <a:r>
              <a:rPr lang="en-IN" dirty="0"/>
              <a:t>49 and 11 -&gt; no change</a:t>
            </a:r>
          </a:p>
          <a:p>
            <a:r>
              <a:rPr lang="en-IN" dirty="0"/>
              <a:t>29 and 49 -&gt; swap</a:t>
            </a:r>
          </a:p>
          <a:p>
            <a:r>
              <a:rPr lang="en-IN" dirty="0"/>
              <a:t>63 and 49 -&gt; no change</a:t>
            </a:r>
          </a:p>
          <a:p>
            <a:r>
              <a:rPr lang="en-IN" dirty="0"/>
              <a:t>72 and 63 -&gt; no change</a:t>
            </a:r>
          </a:p>
          <a:p>
            <a:r>
              <a:rPr lang="en-IN" dirty="0"/>
              <a:t>83 and 72 -&gt; no change</a:t>
            </a: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3471D-AB50-4BBA-87E2-6D17CCF4FD07}"/>
              </a:ext>
            </a:extLst>
          </p:cNvPr>
          <p:cNvSpPr/>
          <p:nvPr/>
        </p:nvSpPr>
        <p:spPr>
          <a:xfrm>
            <a:off x="5838738" y="4001852"/>
            <a:ext cx="4790112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62DD0-E6E1-4DAF-AC6A-69025D1D7EB0}"/>
              </a:ext>
            </a:extLst>
          </p:cNvPr>
          <p:cNvSpPr/>
          <p:nvPr/>
        </p:nvSpPr>
        <p:spPr>
          <a:xfrm>
            <a:off x="6205264" y="4461149"/>
            <a:ext cx="4007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Gap = 2/2 = 1</a:t>
            </a:r>
          </a:p>
        </p:txBody>
      </p:sp>
    </p:spTree>
    <p:extLst>
      <p:ext uri="{BB962C8B-B14F-4D97-AF65-F5344CB8AC3E}">
        <p14:creationId xmlns:p14="http://schemas.microsoft.com/office/powerpoint/2010/main" val="388982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0CF1-CE18-463B-A24B-A0E7B305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E9171B-7F51-4A31-A903-9F7E9720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40185"/>
              </p:ext>
            </p:extLst>
          </p:nvPr>
        </p:nvGraphicFramePr>
        <p:xfrm>
          <a:off x="838200" y="1690688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65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696756644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E9B738-C767-46AC-B34B-C40B2BE2E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68363"/>
              </p:ext>
            </p:extLst>
          </p:nvPr>
        </p:nvGraphicFramePr>
        <p:xfrm>
          <a:off x="838200" y="2846270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65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696756644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73FB7C-FDC0-4822-9A73-C7CB011E7E8C}"/>
              </a:ext>
            </a:extLst>
          </p:cNvPr>
          <p:cNvSpPr txBox="1"/>
          <p:nvPr/>
        </p:nvSpPr>
        <p:spPr>
          <a:xfrm>
            <a:off x="1048624" y="3993160"/>
            <a:ext cx="3355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 and 10 -&gt; no change</a:t>
            </a:r>
          </a:p>
          <a:p>
            <a:r>
              <a:rPr lang="en-IN" dirty="0"/>
              <a:t>21 and 15 -&gt; no change</a:t>
            </a:r>
          </a:p>
          <a:p>
            <a:r>
              <a:rPr lang="en-IN" dirty="0"/>
              <a:t>4 and 2 -&gt; no change</a:t>
            </a:r>
          </a:p>
          <a:p>
            <a:r>
              <a:rPr lang="en-IN" dirty="0"/>
              <a:t>1 and 25 -&gt; swap</a:t>
            </a:r>
          </a:p>
          <a:p>
            <a:r>
              <a:rPr lang="en-IN" dirty="0"/>
              <a:t>30 and 11 -&gt; no change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F850A-AD6E-4DCF-9A80-704624CA0938}"/>
              </a:ext>
            </a:extLst>
          </p:cNvPr>
          <p:cNvSpPr/>
          <p:nvPr/>
        </p:nvSpPr>
        <p:spPr>
          <a:xfrm>
            <a:off x="5838738" y="4001852"/>
            <a:ext cx="4790112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5FA60-DA7F-4B5F-9E29-220FB53BAA14}"/>
              </a:ext>
            </a:extLst>
          </p:cNvPr>
          <p:cNvSpPr/>
          <p:nvPr/>
        </p:nvSpPr>
        <p:spPr>
          <a:xfrm>
            <a:off x="6029735" y="4461149"/>
            <a:ext cx="4358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Gap = 10/2 = 5</a:t>
            </a:r>
          </a:p>
        </p:txBody>
      </p:sp>
    </p:spTree>
    <p:extLst>
      <p:ext uri="{BB962C8B-B14F-4D97-AF65-F5344CB8AC3E}">
        <p14:creationId xmlns:p14="http://schemas.microsoft.com/office/powerpoint/2010/main" val="16692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0CF1-CE18-463B-A24B-A0E7B305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3FB7C-FDC0-4822-9A73-C7CB011E7E8C}"/>
              </a:ext>
            </a:extLst>
          </p:cNvPr>
          <p:cNvSpPr txBox="1"/>
          <p:nvPr/>
        </p:nvSpPr>
        <p:spPr>
          <a:xfrm>
            <a:off x="1048623" y="3993160"/>
            <a:ext cx="3649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10 -&gt; swap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1 and 15 -&gt; swap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 and 10 -</a:t>
            </a: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 and 15 -&gt;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21 and 11 -&gt;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 and 4 -&gt; swap, 15 and 4 -&gt; swap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25 and 21 -&gt; no Change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30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17 -&gt; no change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111D0C-5073-4F01-898E-81C877B94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59700"/>
              </p:ext>
            </p:extLst>
          </p:nvPr>
        </p:nvGraphicFramePr>
        <p:xfrm>
          <a:off x="838200" y="1690688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65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696756644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CC0DC9-654C-4A61-A156-337FE8A64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56098"/>
              </p:ext>
            </p:extLst>
          </p:nvPr>
        </p:nvGraphicFramePr>
        <p:xfrm>
          <a:off x="838200" y="2846270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65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696756644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0548002-3D77-4DAE-AD85-92E4222FDE25}"/>
              </a:ext>
            </a:extLst>
          </p:cNvPr>
          <p:cNvSpPr/>
          <p:nvPr/>
        </p:nvSpPr>
        <p:spPr>
          <a:xfrm>
            <a:off x="5838738" y="4001852"/>
            <a:ext cx="4790112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CC6BF2-1E45-400D-937C-9D2AF2D0F1F4}"/>
              </a:ext>
            </a:extLst>
          </p:cNvPr>
          <p:cNvSpPr/>
          <p:nvPr/>
        </p:nvSpPr>
        <p:spPr>
          <a:xfrm>
            <a:off x="6205264" y="4461149"/>
            <a:ext cx="4007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Gap = 5/2 = 2</a:t>
            </a:r>
          </a:p>
        </p:txBody>
      </p:sp>
    </p:spTree>
    <p:extLst>
      <p:ext uri="{BB962C8B-B14F-4D97-AF65-F5344CB8AC3E}">
        <p14:creationId xmlns:p14="http://schemas.microsoft.com/office/powerpoint/2010/main" val="98671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0CF1-CE18-463B-A24B-A0E7B305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3FB7C-FDC0-4822-9A73-C7CB011E7E8C}"/>
              </a:ext>
            </a:extLst>
          </p:cNvPr>
          <p:cNvSpPr txBox="1"/>
          <p:nvPr/>
        </p:nvSpPr>
        <p:spPr>
          <a:xfrm>
            <a:off x="1048624" y="3993160"/>
            <a:ext cx="5805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2 -&gt; swap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4 and 2 -&gt;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10 and 2 -&gt;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4 and 10 -&gt; swap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11 and 10 -&gt;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15 and 11 -&gt;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21 and 15 -&gt;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17 and 21 -&gt; swap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25 and 21 -&gt; no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30 and 25 -&gt; no change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088DB-A498-4869-81A7-E87F174B9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18791"/>
              </p:ext>
            </p:extLst>
          </p:nvPr>
        </p:nvGraphicFramePr>
        <p:xfrm>
          <a:off x="838200" y="1690688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65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696756644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6C82EC0-E0BC-4134-9963-578FB90A0146}"/>
              </a:ext>
            </a:extLst>
          </p:cNvPr>
          <p:cNvSpPr/>
          <p:nvPr/>
        </p:nvSpPr>
        <p:spPr>
          <a:xfrm>
            <a:off x="6563688" y="4303855"/>
            <a:ext cx="4790112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1B2C1-4064-4DD1-8E58-C0363909D5D6}"/>
              </a:ext>
            </a:extLst>
          </p:cNvPr>
          <p:cNvSpPr/>
          <p:nvPr/>
        </p:nvSpPr>
        <p:spPr>
          <a:xfrm>
            <a:off x="6930214" y="4763152"/>
            <a:ext cx="4007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Gap = 2/2 = 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C9FE8E-4D03-4464-82AD-ED25FBB5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8627"/>
              </p:ext>
            </p:extLst>
          </p:nvPr>
        </p:nvGraphicFramePr>
        <p:xfrm>
          <a:off x="838200" y="2841924"/>
          <a:ext cx="9790650" cy="58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065">
                  <a:extLst>
                    <a:ext uri="{9D8B030D-6E8A-4147-A177-3AD203B41FA5}">
                      <a16:colId xmlns:a16="http://schemas.microsoft.com/office/drawing/2014/main" val="1901602988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52881184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87303989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023451320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721317027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795773702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224930233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67169059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1274525606"/>
                    </a:ext>
                  </a:extLst>
                </a:gridCol>
                <a:gridCol w="979065">
                  <a:extLst>
                    <a:ext uri="{9D8B030D-6E8A-4147-A177-3AD203B41FA5}">
                      <a16:colId xmlns:a16="http://schemas.microsoft.com/office/drawing/2014/main" val="3696756644"/>
                    </a:ext>
                  </a:extLst>
                </a:gridCol>
              </a:tblGrid>
              <a:tr h="5827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1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09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417</Words>
  <Application>Microsoft Office PowerPoint</Application>
  <PresentationFormat>Widescreen</PresentationFormat>
  <Paragraphs>170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Shell Sort</vt:lpstr>
      <vt:lpstr>Example 1</vt:lpstr>
      <vt:lpstr>Example 1 Contd…</vt:lpstr>
      <vt:lpstr>Example 1 Contd…</vt:lpstr>
      <vt:lpstr>Example 2</vt:lpstr>
      <vt:lpstr>Example 2 Contd…</vt:lpstr>
      <vt:lpstr>Example 2 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Pradeep Ganesh</dc:creator>
  <cp:lastModifiedBy>Pradeep Ganesh</cp:lastModifiedBy>
  <cp:revision>16</cp:revision>
  <dcterms:created xsi:type="dcterms:W3CDTF">2020-10-22T15:24:28Z</dcterms:created>
  <dcterms:modified xsi:type="dcterms:W3CDTF">2020-10-29T09:26:14Z</dcterms:modified>
</cp:coreProperties>
</file>