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sldIdLst>
    <p:sldId id="290" r:id="rId2"/>
    <p:sldId id="286" r:id="rId3"/>
    <p:sldId id="287" r:id="rId4"/>
    <p:sldId id="350" r:id="rId5"/>
    <p:sldId id="362" r:id="rId6"/>
    <p:sldId id="316" r:id="rId7"/>
    <p:sldId id="363" r:id="rId8"/>
    <p:sldId id="365" r:id="rId9"/>
    <p:sldId id="364" r:id="rId10"/>
    <p:sldId id="317" r:id="rId11"/>
    <p:sldId id="357" r:id="rId12"/>
    <p:sldId id="366" r:id="rId13"/>
    <p:sldId id="368" r:id="rId14"/>
    <p:sldId id="358" r:id="rId15"/>
    <p:sldId id="367" r:id="rId16"/>
    <p:sldId id="369" r:id="rId17"/>
    <p:sldId id="359" r:id="rId18"/>
    <p:sldId id="310" r:id="rId19"/>
    <p:sldId id="299" r:id="rId20"/>
    <p:sldId id="3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636EC-1FFB-4FF7-A2EA-838644E2F055}" type="doc">
      <dgm:prSet loTypeId="urn:microsoft.com/office/officeart/2008/layout/LinedList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E168F9BA-C2D5-462E-8421-7B2ABA7F3A3D}">
      <dgm:prSet/>
      <dgm:spPr/>
      <dgm:t>
        <a:bodyPr/>
        <a:lstStyle/>
        <a:p>
          <a:r>
            <a:rPr lang="en-US" dirty="0"/>
            <a:t>Background Studies</a:t>
          </a:r>
        </a:p>
      </dgm:t>
    </dgm:pt>
    <dgm:pt modelId="{6A2CB104-BE03-4573-841C-7E95815676E0}" type="parTrans" cxnId="{793CA1A3-8DB7-4293-89C1-135D22F75219}">
      <dgm:prSet/>
      <dgm:spPr/>
      <dgm:t>
        <a:bodyPr/>
        <a:lstStyle/>
        <a:p>
          <a:endParaRPr lang="en-US"/>
        </a:p>
      </dgm:t>
    </dgm:pt>
    <dgm:pt modelId="{33A91DB4-C243-4C4A-9238-C928F6909FEC}" type="sibTrans" cxnId="{793CA1A3-8DB7-4293-89C1-135D22F75219}">
      <dgm:prSet/>
      <dgm:spPr/>
      <dgm:t>
        <a:bodyPr/>
        <a:lstStyle/>
        <a:p>
          <a:endParaRPr lang="en-US"/>
        </a:p>
      </dgm:t>
    </dgm:pt>
    <dgm:pt modelId="{A378546E-C338-4BFE-B800-384ACA8C52F2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9007C936-151C-4AA3-B491-C4BA07E9F222}" type="parTrans" cxnId="{10B084C6-F86D-448C-BCB5-88EAEE5083F6}">
      <dgm:prSet/>
      <dgm:spPr/>
      <dgm:t>
        <a:bodyPr/>
        <a:lstStyle/>
        <a:p>
          <a:endParaRPr lang="en-US"/>
        </a:p>
      </dgm:t>
    </dgm:pt>
    <dgm:pt modelId="{73456A55-A4A0-44CB-ACA8-A459756C4E37}" type="sibTrans" cxnId="{10B084C6-F86D-448C-BCB5-88EAEE5083F6}">
      <dgm:prSet/>
      <dgm:spPr/>
      <dgm:t>
        <a:bodyPr/>
        <a:lstStyle/>
        <a:p>
          <a:endParaRPr lang="en-US"/>
        </a:p>
      </dgm:t>
    </dgm:pt>
    <dgm:pt modelId="{D1219C55-EB69-4FD2-9FE1-2B0494724561}">
      <dgm:prSet/>
      <dgm:spPr/>
      <dgm:t>
        <a:bodyPr/>
        <a:lstStyle/>
        <a:p>
          <a:r>
            <a:rPr lang="en-IN" dirty="0"/>
            <a:t>Methodology</a:t>
          </a:r>
          <a:endParaRPr lang="en-US" dirty="0"/>
        </a:p>
      </dgm:t>
    </dgm:pt>
    <dgm:pt modelId="{841628FB-580C-4FC8-8A7C-A463E2845A1C}" type="parTrans" cxnId="{A204E8AA-D78E-466A-AE91-3034311CCE7A}">
      <dgm:prSet/>
      <dgm:spPr/>
      <dgm:t>
        <a:bodyPr/>
        <a:lstStyle/>
        <a:p>
          <a:endParaRPr lang="en-US"/>
        </a:p>
      </dgm:t>
    </dgm:pt>
    <dgm:pt modelId="{F31CD4D0-1E49-46F9-8C1B-D9663BB55A02}" type="sibTrans" cxnId="{A204E8AA-D78E-466A-AE91-3034311CCE7A}">
      <dgm:prSet/>
      <dgm:spPr/>
      <dgm:t>
        <a:bodyPr/>
        <a:lstStyle/>
        <a:p>
          <a:endParaRPr lang="en-US"/>
        </a:p>
      </dgm:t>
    </dgm:pt>
    <dgm:pt modelId="{C8276032-65AD-4B12-A768-F03B3C4B21F9}">
      <dgm:prSet/>
      <dgm:spPr/>
      <dgm:t>
        <a:bodyPr/>
        <a:lstStyle/>
        <a:p>
          <a:r>
            <a:rPr lang="en-US" dirty="0"/>
            <a:t>Result</a:t>
          </a:r>
        </a:p>
      </dgm:t>
    </dgm:pt>
    <dgm:pt modelId="{79D66B3C-8F7E-4BEC-8820-F9CDCEC8F3D4}" type="parTrans" cxnId="{0069B07D-E298-4D99-BC3F-3B28AF60CD92}">
      <dgm:prSet/>
      <dgm:spPr/>
      <dgm:t>
        <a:bodyPr/>
        <a:lstStyle/>
        <a:p>
          <a:endParaRPr lang="en-US"/>
        </a:p>
      </dgm:t>
    </dgm:pt>
    <dgm:pt modelId="{5611B876-45D9-4E8C-8561-3ED67CE4DE82}" type="sibTrans" cxnId="{0069B07D-E298-4D99-BC3F-3B28AF60CD92}">
      <dgm:prSet/>
      <dgm:spPr/>
      <dgm:t>
        <a:bodyPr/>
        <a:lstStyle/>
        <a:p>
          <a:endParaRPr lang="en-US"/>
        </a:p>
      </dgm:t>
    </dgm:pt>
    <dgm:pt modelId="{719596B1-1F2C-41A2-95F7-4F44D41E8049}">
      <dgm:prSet/>
      <dgm:spPr/>
      <dgm:t>
        <a:bodyPr/>
        <a:lstStyle/>
        <a:p>
          <a:r>
            <a:rPr lang="en-IN" dirty="0"/>
            <a:t>Conclusion</a:t>
          </a:r>
          <a:endParaRPr lang="en-US" dirty="0"/>
        </a:p>
      </dgm:t>
    </dgm:pt>
    <dgm:pt modelId="{A40E9021-F2F5-4812-A22E-E1F62ECC98BF}" type="parTrans" cxnId="{B2BAE8A9-686C-40B9-A35A-436359656F9C}">
      <dgm:prSet/>
      <dgm:spPr/>
      <dgm:t>
        <a:bodyPr/>
        <a:lstStyle/>
        <a:p>
          <a:endParaRPr lang="en-US"/>
        </a:p>
      </dgm:t>
    </dgm:pt>
    <dgm:pt modelId="{3957B9BA-7D1B-4599-B5D8-13FE34748149}" type="sibTrans" cxnId="{B2BAE8A9-686C-40B9-A35A-436359656F9C}">
      <dgm:prSet/>
      <dgm:spPr/>
      <dgm:t>
        <a:bodyPr/>
        <a:lstStyle/>
        <a:p>
          <a:endParaRPr lang="en-US"/>
        </a:p>
      </dgm:t>
    </dgm:pt>
    <dgm:pt modelId="{26953598-1EEF-4999-A275-2A53500C3291}">
      <dgm:prSet/>
      <dgm:spPr/>
      <dgm:t>
        <a:bodyPr/>
        <a:lstStyle/>
        <a:p>
          <a:r>
            <a:rPr lang="en-IN" dirty="0"/>
            <a:t>References</a:t>
          </a:r>
          <a:endParaRPr lang="en-US" dirty="0"/>
        </a:p>
      </dgm:t>
    </dgm:pt>
    <dgm:pt modelId="{1ECA2D3B-2F59-4300-B770-67C1E0A44BF5}" type="parTrans" cxnId="{F633B086-17C1-47BF-B5D2-7CC030F90346}">
      <dgm:prSet/>
      <dgm:spPr/>
      <dgm:t>
        <a:bodyPr/>
        <a:lstStyle/>
        <a:p>
          <a:endParaRPr lang="en-US"/>
        </a:p>
      </dgm:t>
    </dgm:pt>
    <dgm:pt modelId="{CA25414B-EFC7-490B-B063-F0944294DFDD}" type="sibTrans" cxnId="{F633B086-17C1-47BF-B5D2-7CC030F90346}">
      <dgm:prSet/>
      <dgm:spPr/>
      <dgm:t>
        <a:bodyPr/>
        <a:lstStyle/>
        <a:p>
          <a:endParaRPr lang="en-US"/>
        </a:p>
      </dgm:t>
    </dgm:pt>
    <dgm:pt modelId="{F27150CA-1229-4804-9174-F17AD823A129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351D4686-DC92-4B39-8B8A-3A69261740FD}" type="parTrans" cxnId="{63D0063E-4873-4F9E-BC09-88C4DE13A938}">
      <dgm:prSet/>
      <dgm:spPr/>
      <dgm:t>
        <a:bodyPr/>
        <a:lstStyle/>
        <a:p>
          <a:endParaRPr lang="en-IN"/>
        </a:p>
      </dgm:t>
    </dgm:pt>
    <dgm:pt modelId="{B1943E11-0DFE-4E18-9BBD-3D07EE2B5CA6}" type="sibTrans" cxnId="{63D0063E-4873-4F9E-BC09-88C4DE13A938}">
      <dgm:prSet/>
      <dgm:spPr/>
      <dgm:t>
        <a:bodyPr/>
        <a:lstStyle/>
        <a:p>
          <a:endParaRPr lang="en-IN"/>
        </a:p>
      </dgm:t>
    </dgm:pt>
    <dgm:pt modelId="{AFB25EFB-E2AB-4358-B00A-138149EB2563}">
      <dgm:prSet/>
      <dgm:spPr/>
      <dgm:t>
        <a:bodyPr/>
        <a:lstStyle/>
        <a:p>
          <a:r>
            <a:rPr lang="en-US" dirty="0"/>
            <a:t>Literature Survey</a:t>
          </a:r>
        </a:p>
      </dgm:t>
    </dgm:pt>
    <dgm:pt modelId="{607FD329-419E-4249-9FA5-8B7E45A37686}" type="parTrans" cxnId="{77406229-CFDD-4F06-9336-957008C53158}">
      <dgm:prSet/>
      <dgm:spPr/>
      <dgm:t>
        <a:bodyPr/>
        <a:lstStyle/>
        <a:p>
          <a:endParaRPr lang="en-IN"/>
        </a:p>
      </dgm:t>
    </dgm:pt>
    <dgm:pt modelId="{1284D558-8971-43D3-ABC0-D954FDD75937}" type="sibTrans" cxnId="{77406229-CFDD-4F06-9336-957008C53158}">
      <dgm:prSet/>
      <dgm:spPr/>
      <dgm:t>
        <a:bodyPr/>
        <a:lstStyle/>
        <a:p>
          <a:endParaRPr lang="en-IN"/>
        </a:p>
      </dgm:t>
    </dgm:pt>
    <dgm:pt modelId="{C07DA688-BA78-48CE-BBC1-4463330A0586}" type="pres">
      <dgm:prSet presAssocID="{DC2636EC-1FFB-4FF7-A2EA-838644E2F055}" presName="vert0" presStyleCnt="0">
        <dgm:presLayoutVars>
          <dgm:dir/>
          <dgm:animOne val="branch"/>
          <dgm:animLvl val="lvl"/>
        </dgm:presLayoutVars>
      </dgm:prSet>
      <dgm:spPr/>
    </dgm:pt>
    <dgm:pt modelId="{452CE0BC-E845-46F6-879A-68F9E797A069}" type="pres">
      <dgm:prSet presAssocID="{F27150CA-1229-4804-9174-F17AD823A129}" presName="thickLine" presStyleLbl="alignNode1" presStyleIdx="0" presStyleCnt="8"/>
      <dgm:spPr/>
    </dgm:pt>
    <dgm:pt modelId="{D3D6A3BD-42C4-44FF-80D1-8E1FDE5163A9}" type="pres">
      <dgm:prSet presAssocID="{F27150CA-1229-4804-9174-F17AD823A129}" presName="horz1" presStyleCnt="0"/>
      <dgm:spPr/>
    </dgm:pt>
    <dgm:pt modelId="{E4305AE7-3536-4473-AC95-B1755A8C2B75}" type="pres">
      <dgm:prSet presAssocID="{F27150CA-1229-4804-9174-F17AD823A129}" presName="tx1" presStyleLbl="revTx" presStyleIdx="0" presStyleCnt="8"/>
      <dgm:spPr/>
    </dgm:pt>
    <dgm:pt modelId="{F327B5B6-F696-42C5-82D5-98177C481427}" type="pres">
      <dgm:prSet presAssocID="{F27150CA-1229-4804-9174-F17AD823A129}" presName="vert1" presStyleCnt="0"/>
      <dgm:spPr/>
    </dgm:pt>
    <dgm:pt modelId="{BDE60D48-23DB-455F-B410-02FF2ED044DB}" type="pres">
      <dgm:prSet presAssocID="{E168F9BA-C2D5-462E-8421-7B2ABA7F3A3D}" presName="thickLine" presStyleLbl="alignNode1" presStyleIdx="1" presStyleCnt="8"/>
      <dgm:spPr/>
    </dgm:pt>
    <dgm:pt modelId="{B7DA7CB4-214A-4F67-AF30-40A6897327AB}" type="pres">
      <dgm:prSet presAssocID="{E168F9BA-C2D5-462E-8421-7B2ABA7F3A3D}" presName="horz1" presStyleCnt="0"/>
      <dgm:spPr/>
    </dgm:pt>
    <dgm:pt modelId="{E3C59992-ADF8-479F-9995-8C98EE198436}" type="pres">
      <dgm:prSet presAssocID="{E168F9BA-C2D5-462E-8421-7B2ABA7F3A3D}" presName="tx1" presStyleLbl="revTx" presStyleIdx="1" presStyleCnt="8"/>
      <dgm:spPr/>
    </dgm:pt>
    <dgm:pt modelId="{BAC1CDAC-DE4C-46ED-BFDB-C4666C3F537A}" type="pres">
      <dgm:prSet presAssocID="{E168F9BA-C2D5-462E-8421-7B2ABA7F3A3D}" presName="vert1" presStyleCnt="0"/>
      <dgm:spPr/>
    </dgm:pt>
    <dgm:pt modelId="{3F4DD9C8-B180-46D2-9B81-400FA3D3914A}" type="pres">
      <dgm:prSet presAssocID="{A378546E-C338-4BFE-B800-384ACA8C52F2}" presName="thickLine" presStyleLbl="alignNode1" presStyleIdx="2" presStyleCnt="8"/>
      <dgm:spPr/>
    </dgm:pt>
    <dgm:pt modelId="{8FBD3EE8-13B9-4E0C-9C72-DC744855C604}" type="pres">
      <dgm:prSet presAssocID="{A378546E-C338-4BFE-B800-384ACA8C52F2}" presName="horz1" presStyleCnt="0"/>
      <dgm:spPr/>
    </dgm:pt>
    <dgm:pt modelId="{FB9FC0A0-0C50-4D5D-A421-88C63A50FE72}" type="pres">
      <dgm:prSet presAssocID="{A378546E-C338-4BFE-B800-384ACA8C52F2}" presName="tx1" presStyleLbl="revTx" presStyleIdx="2" presStyleCnt="8"/>
      <dgm:spPr/>
    </dgm:pt>
    <dgm:pt modelId="{36EEC9B9-00AA-4215-BC56-E3073363AAEE}" type="pres">
      <dgm:prSet presAssocID="{A378546E-C338-4BFE-B800-384ACA8C52F2}" presName="vert1" presStyleCnt="0"/>
      <dgm:spPr/>
    </dgm:pt>
    <dgm:pt modelId="{E562DA3E-16ED-42AF-86A3-964277601A4E}" type="pres">
      <dgm:prSet presAssocID="{AFB25EFB-E2AB-4358-B00A-138149EB2563}" presName="thickLine" presStyleLbl="alignNode1" presStyleIdx="3" presStyleCnt="8"/>
      <dgm:spPr/>
    </dgm:pt>
    <dgm:pt modelId="{0F8F7060-FF40-42F0-A06B-09465BFD8B95}" type="pres">
      <dgm:prSet presAssocID="{AFB25EFB-E2AB-4358-B00A-138149EB2563}" presName="horz1" presStyleCnt="0"/>
      <dgm:spPr/>
    </dgm:pt>
    <dgm:pt modelId="{6362B68A-A2A9-4D03-AA75-E7EE99A1D0D8}" type="pres">
      <dgm:prSet presAssocID="{AFB25EFB-E2AB-4358-B00A-138149EB2563}" presName="tx1" presStyleLbl="revTx" presStyleIdx="3" presStyleCnt="8"/>
      <dgm:spPr/>
    </dgm:pt>
    <dgm:pt modelId="{7B21863F-AE31-480C-9533-B074DD592B5A}" type="pres">
      <dgm:prSet presAssocID="{AFB25EFB-E2AB-4358-B00A-138149EB2563}" presName="vert1" presStyleCnt="0"/>
      <dgm:spPr/>
    </dgm:pt>
    <dgm:pt modelId="{11037F45-FF3E-444E-8ABA-300888CE3E15}" type="pres">
      <dgm:prSet presAssocID="{D1219C55-EB69-4FD2-9FE1-2B0494724561}" presName="thickLine" presStyleLbl="alignNode1" presStyleIdx="4" presStyleCnt="8"/>
      <dgm:spPr/>
    </dgm:pt>
    <dgm:pt modelId="{E17D8A0E-E255-472A-9C27-A00A66FD4DEC}" type="pres">
      <dgm:prSet presAssocID="{D1219C55-EB69-4FD2-9FE1-2B0494724561}" presName="horz1" presStyleCnt="0"/>
      <dgm:spPr/>
    </dgm:pt>
    <dgm:pt modelId="{4A2B625D-72BC-40A7-BF62-479845A7859E}" type="pres">
      <dgm:prSet presAssocID="{D1219C55-EB69-4FD2-9FE1-2B0494724561}" presName="tx1" presStyleLbl="revTx" presStyleIdx="4" presStyleCnt="8"/>
      <dgm:spPr/>
    </dgm:pt>
    <dgm:pt modelId="{CF51575D-F1B8-4290-8752-A12E8CAE661A}" type="pres">
      <dgm:prSet presAssocID="{D1219C55-EB69-4FD2-9FE1-2B0494724561}" presName="vert1" presStyleCnt="0"/>
      <dgm:spPr/>
    </dgm:pt>
    <dgm:pt modelId="{42D31672-1682-4875-A641-C9F343F2CE1E}" type="pres">
      <dgm:prSet presAssocID="{C8276032-65AD-4B12-A768-F03B3C4B21F9}" presName="thickLine" presStyleLbl="alignNode1" presStyleIdx="5" presStyleCnt="8"/>
      <dgm:spPr/>
    </dgm:pt>
    <dgm:pt modelId="{4E8582AB-BF12-4DE2-ACAD-A4E7EC3ABDBB}" type="pres">
      <dgm:prSet presAssocID="{C8276032-65AD-4B12-A768-F03B3C4B21F9}" presName="horz1" presStyleCnt="0"/>
      <dgm:spPr/>
    </dgm:pt>
    <dgm:pt modelId="{836320A0-E230-4907-B90C-9145B2F7181A}" type="pres">
      <dgm:prSet presAssocID="{C8276032-65AD-4B12-A768-F03B3C4B21F9}" presName="tx1" presStyleLbl="revTx" presStyleIdx="5" presStyleCnt="8"/>
      <dgm:spPr/>
    </dgm:pt>
    <dgm:pt modelId="{5CEDFF9A-EB02-477C-9086-C4BED0C83BB4}" type="pres">
      <dgm:prSet presAssocID="{C8276032-65AD-4B12-A768-F03B3C4B21F9}" presName="vert1" presStyleCnt="0"/>
      <dgm:spPr/>
    </dgm:pt>
    <dgm:pt modelId="{429FA667-8FF3-4775-9D4B-98838733B02A}" type="pres">
      <dgm:prSet presAssocID="{719596B1-1F2C-41A2-95F7-4F44D41E8049}" presName="thickLine" presStyleLbl="alignNode1" presStyleIdx="6" presStyleCnt="8"/>
      <dgm:spPr/>
    </dgm:pt>
    <dgm:pt modelId="{D4B14A55-F524-451F-9F07-803A3B22EC8B}" type="pres">
      <dgm:prSet presAssocID="{719596B1-1F2C-41A2-95F7-4F44D41E8049}" presName="horz1" presStyleCnt="0"/>
      <dgm:spPr/>
    </dgm:pt>
    <dgm:pt modelId="{5AF14401-C6CB-4B3F-9066-B192110A39F6}" type="pres">
      <dgm:prSet presAssocID="{719596B1-1F2C-41A2-95F7-4F44D41E8049}" presName="tx1" presStyleLbl="revTx" presStyleIdx="6" presStyleCnt="8"/>
      <dgm:spPr/>
    </dgm:pt>
    <dgm:pt modelId="{E32EBA7F-DC95-44DE-B78E-2B922E2741DA}" type="pres">
      <dgm:prSet presAssocID="{719596B1-1F2C-41A2-95F7-4F44D41E8049}" presName="vert1" presStyleCnt="0"/>
      <dgm:spPr/>
    </dgm:pt>
    <dgm:pt modelId="{49B1B555-2433-4A35-ADBD-1463AD4C5C40}" type="pres">
      <dgm:prSet presAssocID="{26953598-1EEF-4999-A275-2A53500C3291}" presName="thickLine" presStyleLbl="alignNode1" presStyleIdx="7" presStyleCnt="8"/>
      <dgm:spPr/>
    </dgm:pt>
    <dgm:pt modelId="{5FFD85DA-A2CB-43FE-81AD-6FE222E8139A}" type="pres">
      <dgm:prSet presAssocID="{26953598-1EEF-4999-A275-2A53500C3291}" presName="horz1" presStyleCnt="0"/>
      <dgm:spPr/>
    </dgm:pt>
    <dgm:pt modelId="{44EB4AAA-57E2-4DC6-8E81-C3BD61DF7BEE}" type="pres">
      <dgm:prSet presAssocID="{26953598-1EEF-4999-A275-2A53500C3291}" presName="tx1" presStyleLbl="revTx" presStyleIdx="7" presStyleCnt="8"/>
      <dgm:spPr/>
    </dgm:pt>
    <dgm:pt modelId="{D74DAB0E-C3CC-4D89-A30A-965A98F45F0A}" type="pres">
      <dgm:prSet presAssocID="{26953598-1EEF-4999-A275-2A53500C3291}" presName="vert1" presStyleCnt="0"/>
      <dgm:spPr/>
    </dgm:pt>
  </dgm:ptLst>
  <dgm:cxnLst>
    <dgm:cxn modelId="{51C2090E-9645-4E28-BEEF-999242C4C6EE}" type="presOf" srcId="{26953598-1EEF-4999-A275-2A53500C3291}" destId="{44EB4AAA-57E2-4DC6-8E81-C3BD61DF7BEE}" srcOrd="0" destOrd="0" presId="urn:microsoft.com/office/officeart/2008/layout/LinedList"/>
    <dgm:cxn modelId="{D46D4414-7276-42DD-8C0D-3AB0B2D1CA04}" type="presOf" srcId="{719596B1-1F2C-41A2-95F7-4F44D41E8049}" destId="{5AF14401-C6CB-4B3F-9066-B192110A39F6}" srcOrd="0" destOrd="0" presId="urn:microsoft.com/office/officeart/2008/layout/LinedList"/>
    <dgm:cxn modelId="{0130FD1A-6A3F-4B3A-85C8-1402F4CBF863}" type="presOf" srcId="{C8276032-65AD-4B12-A768-F03B3C4B21F9}" destId="{836320A0-E230-4907-B90C-9145B2F7181A}" srcOrd="0" destOrd="0" presId="urn:microsoft.com/office/officeart/2008/layout/LinedList"/>
    <dgm:cxn modelId="{77406229-CFDD-4F06-9336-957008C53158}" srcId="{DC2636EC-1FFB-4FF7-A2EA-838644E2F055}" destId="{AFB25EFB-E2AB-4358-B00A-138149EB2563}" srcOrd="3" destOrd="0" parTransId="{607FD329-419E-4249-9FA5-8B7E45A37686}" sibTransId="{1284D558-8971-43D3-ABC0-D954FDD75937}"/>
    <dgm:cxn modelId="{63D0063E-4873-4F9E-BC09-88C4DE13A938}" srcId="{DC2636EC-1FFB-4FF7-A2EA-838644E2F055}" destId="{F27150CA-1229-4804-9174-F17AD823A129}" srcOrd="0" destOrd="0" parTransId="{351D4686-DC92-4B39-8B8A-3A69261740FD}" sibTransId="{B1943E11-0DFE-4E18-9BBD-3D07EE2B5CA6}"/>
    <dgm:cxn modelId="{BA757A4D-5BF7-4D56-B48F-8334C2F51460}" type="presOf" srcId="{A378546E-C338-4BFE-B800-384ACA8C52F2}" destId="{FB9FC0A0-0C50-4D5D-A421-88C63A50FE72}" srcOrd="0" destOrd="0" presId="urn:microsoft.com/office/officeart/2008/layout/LinedList"/>
    <dgm:cxn modelId="{83D0274E-1760-43F4-83C1-0554FA404764}" type="presOf" srcId="{E168F9BA-C2D5-462E-8421-7B2ABA7F3A3D}" destId="{E3C59992-ADF8-479F-9995-8C98EE198436}" srcOrd="0" destOrd="0" presId="urn:microsoft.com/office/officeart/2008/layout/LinedList"/>
    <dgm:cxn modelId="{0D989770-6AAC-449C-85DF-C85D964D2A11}" type="presOf" srcId="{DC2636EC-1FFB-4FF7-A2EA-838644E2F055}" destId="{C07DA688-BA78-48CE-BBC1-4463330A0586}" srcOrd="0" destOrd="0" presId="urn:microsoft.com/office/officeart/2008/layout/LinedList"/>
    <dgm:cxn modelId="{0069B07D-E298-4D99-BC3F-3B28AF60CD92}" srcId="{DC2636EC-1FFB-4FF7-A2EA-838644E2F055}" destId="{C8276032-65AD-4B12-A768-F03B3C4B21F9}" srcOrd="5" destOrd="0" parTransId="{79D66B3C-8F7E-4BEC-8820-F9CDCEC8F3D4}" sibTransId="{5611B876-45D9-4E8C-8561-3ED67CE4DE82}"/>
    <dgm:cxn modelId="{A9238386-DFB2-411A-9199-97A00ECB0559}" type="presOf" srcId="{AFB25EFB-E2AB-4358-B00A-138149EB2563}" destId="{6362B68A-A2A9-4D03-AA75-E7EE99A1D0D8}" srcOrd="0" destOrd="0" presId="urn:microsoft.com/office/officeart/2008/layout/LinedList"/>
    <dgm:cxn modelId="{F633B086-17C1-47BF-B5D2-7CC030F90346}" srcId="{DC2636EC-1FFB-4FF7-A2EA-838644E2F055}" destId="{26953598-1EEF-4999-A275-2A53500C3291}" srcOrd="7" destOrd="0" parTransId="{1ECA2D3B-2F59-4300-B770-67C1E0A44BF5}" sibTransId="{CA25414B-EFC7-490B-B063-F0944294DFDD}"/>
    <dgm:cxn modelId="{793CA1A3-8DB7-4293-89C1-135D22F75219}" srcId="{DC2636EC-1FFB-4FF7-A2EA-838644E2F055}" destId="{E168F9BA-C2D5-462E-8421-7B2ABA7F3A3D}" srcOrd="1" destOrd="0" parTransId="{6A2CB104-BE03-4573-841C-7E95815676E0}" sibTransId="{33A91DB4-C243-4C4A-9238-C928F6909FEC}"/>
    <dgm:cxn modelId="{B810DFA5-37D9-48D3-9BF5-57A4DA378B6B}" type="presOf" srcId="{F27150CA-1229-4804-9174-F17AD823A129}" destId="{E4305AE7-3536-4473-AC95-B1755A8C2B75}" srcOrd="0" destOrd="0" presId="urn:microsoft.com/office/officeart/2008/layout/LinedList"/>
    <dgm:cxn modelId="{B2BAE8A9-686C-40B9-A35A-436359656F9C}" srcId="{DC2636EC-1FFB-4FF7-A2EA-838644E2F055}" destId="{719596B1-1F2C-41A2-95F7-4F44D41E8049}" srcOrd="6" destOrd="0" parTransId="{A40E9021-F2F5-4812-A22E-E1F62ECC98BF}" sibTransId="{3957B9BA-7D1B-4599-B5D8-13FE34748149}"/>
    <dgm:cxn modelId="{A204E8AA-D78E-466A-AE91-3034311CCE7A}" srcId="{DC2636EC-1FFB-4FF7-A2EA-838644E2F055}" destId="{D1219C55-EB69-4FD2-9FE1-2B0494724561}" srcOrd="4" destOrd="0" parTransId="{841628FB-580C-4FC8-8A7C-A463E2845A1C}" sibTransId="{F31CD4D0-1E49-46F9-8C1B-D9663BB55A02}"/>
    <dgm:cxn modelId="{AEF98BC3-B490-45B7-BA4D-636F13D052F1}" type="presOf" srcId="{D1219C55-EB69-4FD2-9FE1-2B0494724561}" destId="{4A2B625D-72BC-40A7-BF62-479845A7859E}" srcOrd="0" destOrd="0" presId="urn:microsoft.com/office/officeart/2008/layout/LinedList"/>
    <dgm:cxn modelId="{10B084C6-F86D-448C-BCB5-88EAEE5083F6}" srcId="{DC2636EC-1FFB-4FF7-A2EA-838644E2F055}" destId="{A378546E-C338-4BFE-B800-384ACA8C52F2}" srcOrd="2" destOrd="0" parTransId="{9007C936-151C-4AA3-B491-C4BA07E9F222}" sibTransId="{73456A55-A4A0-44CB-ACA8-A459756C4E37}"/>
    <dgm:cxn modelId="{D714A92A-0271-4BCC-88D4-FE294824420F}" type="presParOf" srcId="{C07DA688-BA78-48CE-BBC1-4463330A0586}" destId="{452CE0BC-E845-46F6-879A-68F9E797A069}" srcOrd="0" destOrd="0" presId="urn:microsoft.com/office/officeart/2008/layout/LinedList"/>
    <dgm:cxn modelId="{93FE5244-377E-4F8B-AE33-6C25F3977CF6}" type="presParOf" srcId="{C07DA688-BA78-48CE-BBC1-4463330A0586}" destId="{D3D6A3BD-42C4-44FF-80D1-8E1FDE5163A9}" srcOrd="1" destOrd="0" presId="urn:microsoft.com/office/officeart/2008/layout/LinedList"/>
    <dgm:cxn modelId="{9A578149-1ED1-42B1-8E62-BA6C0805CA8B}" type="presParOf" srcId="{D3D6A3BD-42C4-44FF-80D1-8E1FDE5163A9}" destId="{E4305AE7-3536-4473-AC95-B1755A8C2B75}" srcOrd="0" destOrd="0" presId="urn:microsoft.com/office/officeart/2008/layout/LinedList"/>
    <dgm:cxn modelId="{896337A3-8D8B-43C4-8D27-9D0A0C5F9E94}" type="presParOf" srcId="{D3D6A3BD-42C4-44FF-80D1-8E1FDE5163A9}" destId="{F327B5B6-F696-42C5-82D5-98177C481427}" srcOrd="1" destOrd="0" presId="urn:microsoft.com/office/officeart/2008/layout/LinedList"/>
    <dgm:cxn modelId="{3C8DCEA9-2DCA-4923-8825-F96FC7E9FB55}" type="presParOf" srcId="{C07DA688-BA78-48CE-BBC1-4463330A0586}" destId="{BDE60D48-23DB-455F-B410-02FF2ED044DB}" srcOrd="2" destOrd="0" presId="urn:microsoft.com/office/officeart/2008/layout/LinedList"/>
    <dgm:cxn modelId="{9C80CE09-966A-4A81-93E1-F9B3FB12301A}" type="presParOf" srcId="{C07DA688-BA78-48CE-BBC1-4463330A0586}" destId="{B7DA7CB4-214A-4F67-AF30-40A6897327AB}" srcOrd="3" destOrd="0" presId="urn:microsoft.com/office/officeart/2008/layout/LinedList"/>
    <dgm:cxn modelId="{A1CE33E8-6F75-4C7A-9D7E-C34392713E82}" type="presParOf" srcId="{B7DA7CB4-214A-4F67-AF30-40A6897327AB}" destId="{E3C59992-ADF8-479F-9995-8C98EE198436}" srcOrd="0" destOrd="0" presId="urn:microsoft.com/office/officeart/2008/layout/LinedList"/>
    <dgm:cxn modelId="{F5F8A642-9453-4523-89D4-B6C867808A5A}" type="presParOf" srcId="{B7DA7CB4-214A-4F67-AF30-40A6897327AB}" destId="{BAC1CDAC-DE4C-46ED-BFDB-C4666C3F537A}" srcOrd="1" destOrd="0" presId="urn:microsoft.com/office/officeart/2008/layout/LinedList"/>
    <dgm:cxn modelId="{61D130DE-6018-4B27-B5F3-3109C822E3D1}" type="presParOf" srcId="{C07DA688-BA78-48CE-BBC1-4463330A0586}" destId="{3F4DD9C8-B180-46D2-9B81-400FA3D3914A}" srcOrd="4" destOrd="0" presId="urn:microsoft.com/office/officeart/2008/layout/LinedList"/>
    <dgm:cxn modelId="{8AEC5F87-9ECA-4F6C-9FBC-E9674652D085}" type="presParOf" srcId="{C07DA688-BA78-48CE-BBC1-4463330A0586}" destId="{8FBD3EE8-13B9-4E0C-9C72-DC744855C604}" srcOrd="5" destOrd="0" presId="urn:microsoft.com/office/officeart/2008/layout/LinedList"/>
    <dgm:cxn modelId="{54283C1B-CA73-4DB9-8A75-B852CA4A042B}" type="presParOf" srcId="{8FBD3EE8-13B9-4E0C-9C72-DC744855C604}" destId="{FB9FC0A0-0C50-4D5D-A421-88C63A50FE72}" srcOrd="0" destOrd="0" presId="urn:microsoft.com/office/officeart/2008/layout/LinedList"/>
    <dgm:cxn modelId="{203AE00B-1A4C-47D0-8D87-68A91520101E}" type="presParOf" srcId="{8FBD3EE8-13B9-4E0C-9C72-DC744855C604}" destId="{36EEC9B9-00AA-4215-BC56-E3073363AAEE}" srcOrd="1" destOrd="0" presId="urn:microsoft.com/office/officeart/2008/layout/LinedList"/>
    <dgm:cxn modelId="{0CED4AB7-E2C5-443D-8AF1-A9DB96BA1ACE}" type="presParOf" srcId="{C07DA688-BA78-48CE-BBC1-4463330A0586}" destId="{E562DA3E-16ED-42AF-86A3-964277601A4E}" srcOrd="6" destOrd="0" presId="urn:microsoft.com/office/officeart/2008/layout/LinedList"/>
    <dgm:cxn modelId="{C456A450-7506-492B-8438-E23B9ECA6277}" type="presParOf" srcId="{C07DA688-BA78-48CE-BBC1-4463330A0586}" destId="{0F8F7060-FF40-42F0-A06B-09465BFD8B95}" srcOrd="7" destOrd="0" presId="urn:microsoft.com/office/officeart/2008/layout/LinedList"/>
    <dgm:cxn modelId="{4C8B9CEA-57DF-438E-8B76-2AF3F92AE7CD}" type="presParOf" srcId="{0F8F7060-FF40-42F0-A06B-09465BFD8B95}" destId="{6362B68A-A2A9-4D03-AA75-E7EE99A1D0D8}" srcOrd="0" destOrd="0" presId="urn:microsoft.com/office/officeart/2008/layout/LinedList"/>
    <dgm:cxn modelId="{79EDBFED-8DA0-40AB-972E-E5E3A056137A}" type="presParOf" srcId="{0F8F7060-FF40-42F0-A06B-09465BFD8B95}" destId="{7B21863F-AE31-480C-9533-B074DD592B5A}" srcOrd="1" destOrd="0" presId="urn:microsoft.com/office/officeart/2008/layout/LinedList"/>
    <dgm:cxn modelId="{EB438476-5BEE-45C9-A521-C8D451FA163A}" type="presParOf" srcId="{C07DA688-BA78-48CE-BBC1-4463330A0586}" destId="{11037F45-FF3E-444E-8ABA-300888CE3E15}" srcOrd="8" destOrd="0" presId="urn:microsoft.com/office/officeart/2008/layout/LinedList"/>
    <dgm:cxn modelId="{F1FC3C18-673D-44FC-AA35-2FE30FDFFEE9}" type="presParOf" srcId="{C07DA688-BA78-48CE-BBC1-4463330A0586}" destId="{E17D8A0E-E255-472A-9C27-A00A66FD4DEC}" srcOrd="9" destOrd="0" presId="urn:microsoft.com/office/officeart/2008/layout/LinedList"/>
    <dgm:cxn modelId="{247415F7-06BD-427B-B9EA-1929C5FB71FF}" type="presParOf" srcId="{E17D8A0E-E255-472A-9C27-A00A66FD4DEC}" destId="{4A2B625D-72BC-40A7-BF62-479845A7859E}" srcOrd="0" destOrd="0" presId="urn:microsoft.com/office/officeart/2008/layout/LinedList"/>
    <dgm:cxn modelId="{FB5738E3-4A1E-4D95-AD75-EB5C12D8A008}" type="presParOf" srcId="{E17D8A0E-E255-472A-9C27-A00A66FD4DEC}" destId="{CF51575D-F1B8-4290-8752-A12E8CAE661A}" srcOrd="1" destOrd="0" presId="urn:microsoft.com/office/officeart/2008/layout/LinedList"/>
    <dgm:cxn modelId="{2C0A2925-054D-478B-A869-B1B119EDB3C5}" type="presParOf" srcId="{C07DA688-BA78-48CE-BBC1-4463330A0586}" destId="{42D31672-1682-4875-A641-C9F343F2CE1E}" srcOrd="10" destOrd="0" presId="urn:microsoft.com/office/officeart/2008/layout/LinedList"/>
    <dgm:cxn modelId="{2716AE18-8BB4-4386-8143-11FB1BF27F45}" type="presParOf" srcId="{C07DA688-BA78-48CE-BBC1-4463330A0586}" destId="{4E8582AB-BF12-4DE2-ACAD-A4E7EC3ABDBB}" srcOrd="11" destOrd="0" presId="urn:microsoft.com/office/officeart/2008/layout/LinedList"/>
    <dgm:cxn modelId="{43AFED85-6CB8-4363-BFE7-58CC55289609}" type="presParOf" srcId="{4E8582AB-BF12-4DE2-ACAD-A4E7EC3ABDBB}" destId="{836320A0-E230-4907-B90C-9145B2F7181A}" srcOrd="0" destOrd="0" presId="urn:microsoft.com/office/officeart/2008/layout/LinedList"/>
    <dgm:cxn modelId="{47AB755C-2265-408B-9C9C-3DC736943F6D}" type="presParOf" srcId="{4E8582AB-BF12-4DE2-ACAD-A4E7EC3ABDBB}" destId="{5CEDFF9A-EB02-477C-9086-C4BED0C83BB4}" srcOrd="1" destOrd="0" presId="urn:microsoft.com/office/officeart/2008/layout/LinedList"/>
    <dgm:cxn modelId="{F66ADC9C-C770-4209-B45F-D1AFE1A4CB07}" type="presParOf" srcId="{C07DA688-BA78-48CE-BBC1-4463330A0586}" destId="{429FA667-8FF3-4775-9D4B-98838733B02A}" srcOrd="12" destOrd="0" presId="urn:microsoft.com/office/officeart/2008/layout/LinedList"/>
    <dgm:cxn modelId="{8D07DDBD-3410-466A-890F-38024985BFC0}" type="presParOf" srcId="{C07DA688-BA78-48CE-BBC1-4463330A0586}" destId="{D4B14A55-F524-451F-9F07-803A3B22EC8B}" srcOrd="13" destOrd="0" presId="urn:microsoft.com/office/officeart/2008/layout/LinedList"/>
    <dgm:cxn modelId="{40AB93A9-1BEE-4226-99F8-1EFA7DC3F6D3}" type="presParOf" srcId="{D4B14A55-F524-451F-9F07-803A3B22EC8B}" destId="{5AF14401-C6CB-4B3F-9066-B192110A39F6}" srcOrd="0" destOrd="0" presId="urn:microsoft.com/office/officeart/2008/layout/LinedList"/>
    <dgm:cxn modelId="{C2DF4AFF-3EEF-46CF-91D1-EDAFCB3D7919}" type="presParOf" srcId="{D4B14A55-F524-451F-9F07-803A3B22EC8B}" destId="{E32EBA7F-DC95-44DE-B78E-2B922E2741DA}" srcOrd="1" destOrd="0" presId="urn:microsoft.com/office/officeart/2008/layout/LinedList"/>
    <dgm:cxn modelId="{B443470D-84C4-47C7-B915-95F6C9DA0859}" type="presParOf" srcId="{C07DA688-BA78-48CE-BBC1-4463330A0586}" destId="{49B1B555-2433-4A35-ADBD-1463AD4C5C40}" srcOrd="14" destOrd="0" presId="urn:microsoft.com/office/officeart/2008/layout/LinedList"/>
    <dgm:cxn modelId="{464B99CF-1BE9-4834-B47F-3BCEFDE74299}" type="presParOf" srcId="{C07DA688-BA78-48CE-BBC1-4463330A0586}" destId="{5FFD85DA-A2CB-43FE-81AD-6FE222E8139A}" srcOrd="15" destOrd="0" presId="urn:microsoft.com/office/officeart/2008/layout/LinedList"/>
    <dgm:cxn modelId="{6790AAD2-98A5-4BB1-AA50-F2977FFA7410}" type="presParOf" srcId="{5FFD85DA-A2CB-43FE-81AD-6FE222E8139A}" destId="{44EB4AAA-57E2-4DC6-8E81-C3BD61DF7BEE}" srcOrd="0" destOrd="0" presId="urn:microsoft.com/office/officeart/2008/layout/LinedList"/>
    <dgm:cxn modelId="{445D0F14-1619-4AAE-B0AC-FFCB018A49AF}" type="presParOf" srcId="{5FFD85DA-A2CB-43FE-81AD-6FE222E8139A}" destId="{D74DAB0E-C3CC-4D89-A30A-965A98F45F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A3A75-4038-48D2-B001-A9FA2A729E7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92FFDA-CFEE-4761-B9BF-9EC7181BF458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Method used:</a:t>
          </a:r>
        </a:p>
      </dgm:t>
    </dgm:pt>
    <dgm:pt modelId="{B2A533CE-2D36-4232-AD26-A521CD946011}" type="parTrans" cxnId="{A1435A81-A85B-416A-8725-45462F6D9B73}">
      <dgm:prSet/>
      <dgm:spPr/>
      <dgm:t>
        <a:bodyPr/>
        <a:lstStyle/>
        <a:p>
          <a:endParaRPr lang="en-IN"/>
        </a:p>
      </dgm:t>
    </dgm:pt>
    <dgm:pt modelId="{2583EBAA-D630-4446-A49D-1906F4A3B735}" type="sibTrans" cxnId="{A1435A81-A85B-416A-8725-45462F6D9B73}">
      <dgm:prSet/>
      <dgm:spPr/>
      <dgm:t>
        <a:bodyPr/>
        <a:lstStyle/>
        <a:p>
          <a:endParaRPr lang="en-IN"/>
        </a:p>
      </dgm:t>
    </dgm:pt>
    <dgm:pt modelId="{2E095ACF-26C4-436D-88A7-870B2E9D345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Fuzzy AHP (Criteria weight)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84DA7-4663-4F77-8F47-0F1B5ABA5B1B}" type="parTrans" cxnId="{C509A53A-19F3-4900-91D1-C28E397A36D1}">
      <dgm:prSet/>
      <dgm:spPr/>
      <dgm:t>
        <a:bodyPr/>
        <a:lstStyle/>
        <a:p>
          <a:endParaRPr lang="en-IN"/>
        </a:p>
      </dgm:t>
    </dgm:pt>
    <dgm:pt modelId="{0DD0EB9E-B02A-46A5-8397-DB395B2C3041}" type="sibTrans" cxnId="{C509A53A-19F3-4900-91D1-C28E397A36D1}">
      <dgm:prSet/>
      <dgm:spPr/>
      <dgm:t>
        <a:bodyPr/>
        <a:lstStyle/>
        <a:p>
          <a:endParaRPr lang="en-IN"/>
        </a:p>
      </dgm:t>
    </dgm:pt>
    <dgm:pt modelId="{7D2EBF7E-9AD9-44AF-93CA-75BD009788C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Fuzzy VIKOR (For Ranking Alternatives)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1B05BF-BF9A-413D-A68A-3707DEE3B8C3}" type="parTrans" cxnId="{BD5D536A-84EC-49D1-9464-2137E23956F0}">
      <dgm:prSet/>
      <dgm:spPr/>
      <dgm:t>
        <a:bodyPr/>
        <a:lstStyle/>
        <a:p>
          <a:endParaRPr lang="en-IN"/>
        </a:p>
      </dgm:t>
    </dgm:pt>
    <dgm:pt modelId="{9F1FCA50-C6F5-4BEB-9614-F623ADBEA8B6}" type="sibTrans" cxnId="{BD5D536A-84EC-49D1-9464-2137E23956F0}">
      <dgm:prSet/>
      <dgm:spPr/>
      <dgm:t>
        <a:bodyPr/>
        <a:lstStyle/>
        <a:p>
          <a:endParaRPr lang="en-IN"/>
        </a:p>
      </dgm:t>
    </dgm:pt>
    <dgm:pt modelId="{03D1E24B-4CD4-4B6B-AA70-29AE54778C20}" type="pres">
      <dgm:prSet presAssocID="{B2BA3A75-4038-48D2-B001-A9FA2A729E7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284BE80-3E81-4ECF-A633-BFA8085EB762}" type="pres">
      <dgm:prSet presAssocID="{3692FFDA-CFEE-4761-B9BF-9EC7181BF458}" presName="horFlow" presStyleCnt="0"/>
      <dgm:spPr/>
    </dgm:pt>
    <dgm:pt modelId="{F96DFCC2-A3C2-42BC-89B8-384602D49C6C}" type="pres">
      <dgm:prSet presAssocID="{3692FFDA-CFEE-4761-B9BF-9EC7181BF458}" presName="bigChev" presStyleLbl="node1" presStyleIdx="0" presStyleCnt="1"/>
      <dgm:spPr/>
    </dgm:pt>
    <dgm:pt modelId="{3227AB5B-33B2-403F-8DCB-2D2E96C27B42}" type="pres">
      <dgm:prSet presAssocID="{48784DA7-4663-4F77-8F47-0F1B5ABA5B1B}" presName="parTrans" presStyleCnt="0"/>
      <dgm:spPr/>
    </dgm:pt>
    <dgm:pt modelId="{DDFC8724-BADC-4BE6-81AD-014D23D3C9F0}" type="pres">
      <dgm:prSet presAssocID="{2E095ACF-26C4-436D-88A7-870B2E9D345C}" presName="node" presStyleLbl="alignAccFollowNode1" presStyleIdx="0" presStyleCnt="2">
        <dgm:presLayoutVars>
          <dgm:bulletEnabled val="1"/>
        </dgm:presLayoutVars>
      </dgm:prSet>
      <dgm:spPr/>
    </dgm:pt>
    <dgm:pt modelId="{281BAF8B-D6F9-412C-A2FC-82E993D278AB}" type="pres">
      <dgm:prSet presAssocID="{0DD0EB9E-B02A-46A5-8397-DB395B2C3041}" presName="sibTrans" presStyleCnt="0"/>
      <dgm:spPr/>
    </dgm:pt>
    <dgm:pt modelId="{C675A983-A07B-49D3-A097-BF97C46B6E98}" type="pres">
      <dgm:prSet presAssocID="{7D2EBF7E-9AD9-44AF-93CA-75BD009788CD}" presName="node" presStyleLbl="alignAccFollowNode1" presStyleIdx="1" presStyleCnt="2">
        <dgm:presLayoutVars>
          <dgm:bulletEnabled val="1"/>
        </dgm:presLayoutVars>
      </dgm:prSet>
      <dgm:spPr/>
    </dgm:pt>
  </dgm:ptLst>
  <dgm:cxnLst>
    <dgm:cxn modelId="{C4EA5839-308B-4126-95E9-AD8CAD1CD825}" type="presOf" srcId="{7D2EBF7E-9AD9-44AF-93CA-75BD009788CD}" destId="{C675A983-A07B-49D3-A097-BF97C46B6E98}" srcOrd="0" destOrd="0" presId="urn:microsoft.com/office/officeart/2005/8/layout/lProcess3"/>
    <dgm:cxn modelId="{C509A53A-19F3-4900-91D1-C28E397A36D1}" srcId="{3692FFDA-CFEE-4761-B9BF-9EC7181BF458}" destId="{2E095ACF-26C4-436D-88A7-870B2E9D345C}" srcOrd="0" destOrd="0" parTransId="{48784DA7-4663-4F77-8F47-0F1B5ABA5B1B}" sibTransId="{0DD0EB9E-B02A-46A5-8397-DB395B2C3041}"/>
    <dgm:cxn modelId="{BD5D536A-84EC-49D1-9464-2137E23956F0}" srcId="{3692FFDA-CFEE-4761-B9BF-9EC7181BF458}" destId="{7D2EBF7E-9AD9-44AF-93CA-75BD009788CD}" srcOrd="1" destOrd="0" parTransId="{971B05BF-BF9A-413D-A68A-3707DEE3B8C3}" sibTransId="{9F1FCA50-C6F5-4BEB-9614-F623ADBEA8B6}"/>
    <dgm:cxn modelId="{1484BE7C-8C59-45D2-A573-E7D7CED9E538}" type="presOf" srcId="{3692FFDA-CFEE-4761-B9BF-9EC7181BF458}" destId="{F96DFCC2-A3C2-42BC-89B8-384602D49C6C}" srcOrd="0" destOrd="0" presId="urn:microsoft.com/office/officeart/2005/8/layout/lProcess3"/>
    <dgm:cxn modelId="{A1435A81-A85B-416A-8725-45462F6D9B73}" srcId="{B2BA3A75-4038-48D2-B001-A9FA2A729E7C}" destId="{3692FFDA-CFEE-4761-B9BF-9EC7181BF458}" srcOrd="0" destOrd="0" parTransId="{B2A533CE-2D36-4232-AD26-A521CD946011}" sibTransId="{2583EBAA-D630-4446-A49D-1906F4A3B735}"/>
    <dgm:cxn modelId="{53CAB8AF-9B88-4530-B650-D1B3D2602387}" type="presOf" srcId="{2E095ACF-26C4-436D-88A7-870B2E9D345C}" destId="{DDFC8724-BADC-4BE6-81AD-014D23D3C9F0}" srcOrd="0" destOrd="0" presId="urn:microsoft.com/office/officeart/2005/8/layout/lProcess3"/>
    <dgm:cxn modelId="{6C3BECE5-B6D8-4E0D-B416-B2F659CCFB43}" type="presOf" srcId="{B2BA3A75-4038-48D2-B001-A9FA2A729E7C}" destId="{03D1E24B-4CD4-4B6B-AA70-29AE54778C20}" srcOrd="0" destOrd="0" presId="urn:microsoft.com/office/officeart/2005/8/layout/lProcess3"/>
    <dgm:cxn modelId="{0AE42A1D-EE03-433F-A62F-D90E6B70AAAB}" type="presParOf" srcId="{03D1E24B-4CD4-4B6B-AA70-29AE54778C20}" destId="{0284BE80-3E81-4ECF-A633-BFA8085EB762}" srcOrd="0" destOrd="0" presId="urn:microsoft.com/office/officeart/2005/8/layout/lProcess3"/>
    <dgm:cxn modelId="{38F0AF8F-850C-4189-9331-74D71353E236}" type="presParOf" srcId="{0284BE80-3E81-4ECF-A633-BFA8085EB762}" destId="{F96DFCC2-A3C2-42BC-89B8-384602D49C6C}" srcOrd="0" destOrd="0" presId="urn:microsoft.com/office/officeart/2005/8/layout/lProcess3"/>
    <dgm:cxn modelId="{664A8EFC-622E-459D-830A-DAC38DB9C853}" type="presParOf" srcId="{0284BE80-3E81-4ECF-A633-BFA8085EB762}" destId="{3227AB5B-33B2-403F-8DCB-2D2E96C27B42}" srcOrd="1" destOrd="0" presId="urn:microsoft.com/office/officeart/2005/8/layout/lProcess3"/>
    <dgm:cxn modelId="{54B0A3C8-B70A-4954-8650-2512B752CCD6}" type="presParOf" srcId="{0284BE80-3E81-4ECF-A633-BFA8085EB762}" destId="{DDFC8724-BADC-4BE6-81AD-014D23D3C9F0}" srcOrd="2" destOrd="0" presId="urn:microsoft.com/office/officeart/2005/8/layout/lProcess3"/>
    <dgm:cxn modelId="{7AC0F845-6582-4BE7-BFAC-C490725DCABD}" type="presParOf" srcId="{0284BE80-3E81-4ECF-A633-BFA8085EB762}" destId="{281BAF8B-D6F9-412C-A2FC-82E993D278AB}" srcOrd="3" destOrd="0" presId="urn:microsoft.com/office/officeart/2005/8/layout/lProcess3"/>
    <dgm:cxn modelId="{BC5145D0-EFEC-4515-8792-F4B80668A324}" type="presParOf" srcId="{0284BE80-3E81-4ECF-A633-BFA8085EB762}" destId="{C675A983-A07B-49D3-A097-BF97C46B6E98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CE0BC-E845-46F6-879A-68F9E797A06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05AE7-3536-4473-AC95-B1755A8C2B75}">
      <dsp:nvSpPr>
        <dsp:cNvPr id="0" name=""/>
        <dsp:cNvSpPr/>
      </dsp:nvSpPr>
      <dsp:spPr>
        <a:xfrm>
          <a:off x="0" y="0"/>
          <a:ext cx="10515600" cy="58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Introduction</a:t>
          </a:r>
        </a:p>
      </dsp:txBody>
      <dsp:txXfrm>
        <a:off x="0" y="0"/>
        <a:ext cx="10515600" cy="583175"/>
      </dsp:txXfrm>
    </dsp:sp>
    <dsp:sp modelId="{BDE60D48-23DB-455F-B410-02FF2ED044DB}">
      <dsp:nvSpPr>
        <dsp:cNvPr id="0" name=""/>
        <dsp:cNvSpPr/>
      </dsp:nvSpPr>
      <dsp:spPr>
        <a:xfrm>
          <a:off x="0" y="58317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59992-ADF8-479F-9995-8C98EE198436}">
      <dsp:nvSpPr>
        <dsp:cNvPr id="0" name=""/>
        <dsp:cNvSpPr/>
      </dsp:nvSpPr>
      <dsp:spPr>
        <a:xfrm>
          <a:off x="0" y="583175"/>
          <a:ext cx="10515600" cy="58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Background Studies</a:t>
          </a:r>
        </a:p>
      </dsp:txBody>
      <dsp:txXfrm>
        <a:off x="0" y="583175"/>
        <a:ext cx="10515600" cy="583175"/>
      </dsp:txXfrm>
    </dsp:sp>
    <dsp:sp modelId="{3F4DD9C8-B180-46D2-9B81-400FA3D3914A}">
      <dsp:nvSpPr>
        <dsp:cNvPr id="0" name=""/>
        <dsp:cNvSpPr/>
      </dsp:nvSpPr>
      <dsp:spPr>
        <a:xfrm>
          <a:off x="0" y="116635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FC0A0-0C50-4D5D-A421-88C63A50FE72}">
      <dsp:nvSpPr>
        <dsp:cNvPr id="0" name=""/>
        <dsp:cNvSpPr/>
      </dsp:nvSpPr>
      <dsp:spPr>
        <a:xfrm>
          <a:off x="0" y="1166351"/>
          <a:ext cx="10515600" cy="58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Problem Statement</a:t>
          </a:r>
        </a:p>
      </dsp:txBody>
      <dsp:txXfrm>
        <a:off x="0" y="1166351"/>
        <a:ext cx="10515600" cy="583175"/>
      </dsp:txXfrm>
    </dsp:sp>
    <dsp:sp modelId="{E562DA3E-16ED-42AF-86A3-964277601A4E}">
      <dsp:nvSpPr>
        <dsp:cNvPr id="0" name=""/>
        <dsp:cNvSpPr/>
      </dsp:nvSpPr>
      <dsp:spPr>
        <a:xfrm>
          <a:off x="0" y="174952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2B68A-A2A9-4D03-AA75-E7EE99A1D0D8}">
      <dsp:nvSpPr>
        <dsp:cNvPr id="0" name=""/>
        <dsp:cNvSpPr/>
      </dsp:nvSpPr>
      <dsp:spPr>
        <a:xfrm>
          <a:off x="0" y="1749526"/>
          <a:ext cx="10515600" cy="58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Literature Survey</a:t>
          </a:r>
        </a:p>
      </dsp:txBody>
      <dsp:txXfrm>
        <a:off x="0" y="1749526"/>
        <a:ext cx="10515600" cy="583175"/>
      </dsp:txXfrm>
    </dsp:sp>
    <dsp:sp modelId="{11037F45-FF3E-444E-8ABA-300888CE3E15}">
      <dsp:nvSpPr>
        <dsp:cNvPr id="0" name=""/>
        <dsp:cNvSpPr/>
      </dsp:nvSpPr>
      <dsp:spPr>
        <a:xfrm>
          <a:off x="0" y="233270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B625D-72BC-40A7-BF62-479845A7859E}">
      <dsp:nvSpPr>
        <dsp:cNvPr id="0" name=""/>
        <dsp:cNvSpPr/>
      </dsp:nvSpPr>
      <dsp:spPr>
        <a:xfrm>
          <a:off x="0" y="2332702"/>
          <a:ext cx="10515600" cy="58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Methodology</a:t>
          </a:r>
          <a:endParaRPr lang="en-US" sz="2700" kern="1200" dirty="0"/>
        </a:p>
      </dsp:txBody>
      <dsp:txXfrm>
        <a:off x="0" y="2332702"/>
        <a:ext cx="10515600" cy="583175"/>
      </dsp:txXfrm>
    </dsp:sp>
    <dsp:sp modelId="{42D31672-1682-4875-A641-C9F343F2CE1E}">
      <dsp:nvSpPr>
        <dsp:cNvPr id="0" name=""/>
        <dsp:cNvSpPr/>
      </dsp:nvSpPr>
      <dsp:spPr>
        <a:xfrm>
          <a:off x="0" y="291587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320A0-E230-4907-B90C-9145B2F7181A}">
      <dsp:nvSpPr>
        <dsp:cNvPr id="0" name=""/>
        <dsp:cNvSpPr/>
      </dsp:nvSpPr>
      <dsp:spPr>
        <a:xfrm>
          <a:off x="0" y="2915877"/>
          <a:ext cx="10515600" cy="58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Result</a:t>
          </a:r>
        </a:p>
      </dsp:txBody>
      <dsp:txXfrm>
        <a:off x="0" y="2915877"/>
        <a:ext cx="10515600" cy="583175"/>
      </dsp:txXfrm>
    </dsp:sp>
    <dsp:sp modelId="{429FA667-8FF3-4775-9D4B-98838733B02A}">
      <dsp:nvSpPr>
        <dsp:cNvPr id="0" name=""/>
        <dsp:cNvSpPr/>
      </dsp:nvSpPr>
      <dsp:spPr>
        <a:xfrm>
          <a:off x="0" y="349905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14401-C6CB-4B3F-9066-B192110A39F6}">
      <dsp:nvSpPr>
        <dsp:cNvPr id="0" name=""/>
        <dsp:cNvSpPr/>
      </dsp:nvSpPr>
      <dsp:spPr>
        <a:xfrm>
          <a:off x="0" y="3499053"/>
          <a:ext cx="10515600" cy="58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Conclusion</a:t>
          </a:r>
          <a:endParaRPr lang="en-US" sz="2700" kern="1200" dirty="0"/>
        </a:p>
      </dsp:txBody>
      <dsp:txXfrm>
        <a:off x="0" y="3499053"/>
        <a:ext cx="10515600" cy="583175"/>
      </dsp:txXfrm>
    </dsp:sp>
    <dsp:sp modelId="{49B1B555-2433-4A35-ADBD-1463AD4C5C40}">
      <dsp:nvSpPr>
        <dsp:cNvPr id="0" name=""/>
        <dsp:cNvSpPr/>
      </dsp:nvSpPr>
      <dsp:spPr>
        <a:xfrm>
          <a:off x="0" y="408222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B4AAA-57E2-4DC6-8E81-C3BD61DF7BEE}">
      <dsp:nvSpPr>
        <dsp:cNvPr id="0" name=""/>
        <dsp:cNvSpPr/>
      </dsp:nvSpPr>
      <dsp:spPr>
        <a:xfrm>
          <a:off x="0" y="4082228"/>
          <a:ext cx="10515600" cy="58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References</a:t>
          </a:r>
          <a:endParaRPr lang="en-US" sz="2700" kern="1200" dirty="0"/>
        </a:p>
      </dsp:txBody>
      <dsp:txXfrm>
        <a:off x="0" y="4082228"/>
        <a:ext cx="10515600" cy="583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DFCC2-A3C2-42BC-89B8-384602D49C6C}">
      <dsp:nvSpPr>
        <dsp:cNvPr id="0" name=""/>
        <dsp:cNvSpPr/>
      </dsp:nvSpPr>
      <dsp:spPr>
        <a:xfrm>
          <a:off x="1280" y="2277270"/>
          <a:ext cx="1978808" cy="791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 used:</a:t>
          </a:r>
        </a:p>
      </dsp:txBody>
      <dsp:txXfrm>
        <a:off x="397042" y="2277270"/>
        <a:ext cx="1187285" cy="791523"/>
      </dsp:txXfrm>
    </dsp:sp>
    <dsp:sp modelId="{DDFC8724-BADC-4BE6-81AD-014D23D3C9F0}">
      <dsp:nvSpPr>
        <dsp:cNvPr id="0" name=""/>
        <dsp:cNvSpPr/>
      </dsp:nvSpPr>
      <dsp:spPr>
        <a:xfrm>
          <a:off x="1722844" y="2344550"/>
          <a:ext cx="1642411" cy="6569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Fuzzy AHP (Criteria weight)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1326" y="2344550"/>
        <a:ext cx="985447" cy="656964"/>
      </dsp:txXfrm>
    </dsp:sp>
    <dsp:sp modelId="{C675A983-A07B-49D3-A097-BF97C46B6E98}">
      <dsp:nvSpPr>
        <dsp:cNvPr id="0" name=""/>
        <dsp:cNvSpPr/>
      </dsp:nvSpPr>
      <dsp:spPr>
        <a:xfrm>
          <a:off x="3135318" y="2344550"/>
          <a:ext cx="1642411" cy="6569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Fuzzy VIKOR (For Ranking Alternatives)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3800" y="2344550"/>
        <a:ext cx="985447" cy="656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C0F1B-0AB0-4260-A5AB-F2D2129BC970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4CD03-2F95-4C99-B510-B023678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9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5A76-CF2B-4370-B733-79F4DF9A998E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8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598E-86BF-48DD-866A-72B3A7B33026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8B3-4E2A-42E7-B291-2557951D0539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64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FD73-5DCC-49D9-8AE5-E5565AED9310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6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CD74-7CF1-4017-9478-CA0133D741D4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60C8-A5F4-4A1E-B1AE-5B5B925B3074}" type="datetime1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3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6FB-9180-452A-9DDA-41F2856A0EBA}" type="datetime1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8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901-9909-47E8-927E-F58A77636216}" type="datetime1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26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4CB-DAE4-4AF2-B88D-26E7D8E50D0F}" type="datetime1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9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0C4-5576-4B3E-A4AC-6F916FABB313}" type="datetime1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4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F86C-CC93-48AC-98BD-0AAC3361678F}" type="datetime1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7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4299-5CFF-471D-A440-2AF3D15E58E4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E5B-7349-4C8A-B359-DDB7B4B6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2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02" y="849085"/>
            <a:ext cx="7573298" cy="207851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IN" sz="24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Sustainable Communication, Machine Intelligence and Metaverse (SCMIM-2025)</a:t>
            </a:r>
            <a:br>
              <a:rPr lang="en-IN" sz="2400" dirty="0"/>
            </a:br>
            <a:endParaRPr lang="en-IN" sz="2400" dirty="0">
              <a:solidFill>
                <a:srgbClr val="FF0000"/>
              </a:solidFill>
              <a:latin typeface="Aptos Narrow" panose="020B0004020202020204" pitchFamily="34" charset="0"/>
              <a:cs typeface="Arial" panose="020B07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212" y="77858"/>
            <a:ext cx="1194920" cy="1237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951" y="5329694"/>
            <a:ext cx="8382000" cy="1088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161" y="6418660"/>
            <a:ext cx="1621677" cy="323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45265" y="6341661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9" name="Text Placeholder 2"/>
          <p:cNvSpPr txBox="1"/>
          <p:nvPr/>
        </p:nvSpPr>
        <p:spPr>
          <a:xfrm>
            <a:off x="1412277" y="2814997"/>
            <a:ext cx="9432758" cy="846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704020202020204" pitchFamily="34" charset="0"/>
              <a:buNone/>
            </a:pPr>
            <a:endParaRPr lang="en-IN" sz="3600" dirty="0"/>
          </a:p>
        </p:txBody>
      </p:sp>
      <p:sp>
        <p:nvSpPr>
          <p:cNvPr id="10" name="object 2"/>
          <p:cNvSpPr txBox="1">
            <a:spLocks noGrp="1"/>
          </p:cNvSpPr>
          <p:nvPr/>
        </p:nvSpPr>
        <p:spPr>
          <a:xfrm>
            <a:off x="3427363" y="2245671"/>
            <a:ext cx="5194123" cy="219572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ts val="2795"/>
              </a:lnSpc>
              <a:spcBef>
                <a:spcPts val="100"/>
              </a:spcBef>
            </a:pPr>
            <a:r>
              <a:rPr lang="en-IN" sz="1800" b="1" spc="-5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12700" algn="ctr">
              <a:lnSpc>
                <a:spcPts val="2795"/>
              </a:lnSpc>
              <a:spcBef>
                <a:spcPts val="100"/>
              </a:spcBef>
            </a:pP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Sabarna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12700" algn="ctr">
              <a:lnSpc>
                <a:spcPts val="2795"/>
              </a:lnSpc>
              <a:spcBef>
                <a:spcPts val="100"/>
              </a:spcBef>
            </a:pPr>
            <a:r>
              <a:rPr lang="en-IN" sz="1800" b="1" spc="-5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Saptarshi</a:t>
            </a:r>
            <a:r>
              <a:rPr lang="en-IN" sz="18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spc="-5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Roychowdhury</a:t>
            </a:r>
            <a:endParaRPr lang="en-IN" sz="1800" b="1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ts val="2795"/>
              </a:lnSpc>
              <a:spcBef>
                <a:spcPts val="100"/>
              </a:spcBef>
            </a:pPr>
            <a:r>
              <a:rPr lang="en-IN" sz="1800" b="1" spc="-5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</a:p>
          <a:p>
            <a:pPr marL="12700" algn="ctr">
              <a:lnSpc>
                <a:spcPts val="2795"/>
              </a:lnSpc>
              <a:spcBef>
                <a:spcPts val="100"/>
              </a:spcBef>
            </a:pPr>
            <a:r>
              <a:rPr lang="en-IN" sz="1800" b="1" spc="-5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8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Binod Kumar Singh</a:t>
            </a:r>
          </a:p>
          <a:p>
            <a:pPr marL="12700" algn="ctr">
              <a:lnSpc>
                <a:spcPts val="2795"/>
              </a:lnSpc>
              <a:spcBef>
                <a:spcPts val="100"/>
              </a:spcBef>
            </a:pPr>
            <a:r>
              <a:rPr lang="en-IN" sz="1800" b="1" spc="-5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Dept. of CSE</a:t>
            </a:r>
            <a:endParaRPr lang="en-US" sz="1800" b="1" spc="-5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5041F-572C-0D93-E0C0-F50F616F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1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59351-D95E-DE7B-BFA3-D9A65EC7EE25}"/>
              </a:ext>
            </a:extLst>
          </p:cNvPr>
          <p:cNvSpPr txBox="1"/>
          <p:nvPr/>
        </p:nvSpPr>
        <p:spPr>
          <a:xfrm>
            <a:off x="961053" y="1540527"/>
            <a:ext cx="9629192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44145" algn="ctr">
              <a:lnSpc>
                <a:spcPts val="1740"/>
              </a:lnSpc>
              <a:spcAft>
                <a:spcPts val="2300"/>
              </a:spcAft>
              <a:tabLst>
                <a:tab pos="180340" algn="l"/>
              </a:tabLst>
            </a:pPr>
            <a:r>
              <a:rPr lang="en-US" sz="1800" b="1" dirty="0">
                <a:effectLst/>
                <a:latin typeface="Times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 Hybrid Fuzzy AHP-VIKOR Framework for Systematic Evaluation and Ranking of Metaverse Applications</a:t>
            </a:r>
            <a:endParaRPr lang="en-IN" sz="1800" b="1" dirty="0">
              <a:effectLst/>
              <a:latin typeface="Times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24" y="412259"/>
            <a:ext cx="10515600" cy="461347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Methodology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CACAEC9-311D-0FA0-7D25-9FFE2474B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626592"/>
              </p:ext>
            </p:extLst>
          </p:nvPr>
        </p:nvGraphicFramePr>
        <p:xfrm>
          <a:off x="838200" y="895985"/>
          <a:ext cx="4779010" cy="5346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161" y="6581537"/>
            <a:ext cx="1621677" cy="323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1709" y="5736877"/>
            <a:ext cx="7164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</a:t>
            </a:r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anking framework for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Metaverse Application ranking using hybrid MCDM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22B6-1FA0-DC2A-BC22-6587389B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10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791D34-04EC-0CFD-7A74-99D81FCC4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9828" y="1008756"/>
            <a:ext cx="3949700" cy="4560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1732-5A17-F67B-F6AE-25F89970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0" y="290480"/>
            <a:ext cx="7633997" cy="73588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Methodology contd. </a:t>
            </a:r>
            <a:endParaRPr lang="en-IN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62C69-6E5A-4AE6-4AB9-D254D892B561}"/>
              </a:ext>
            </a:extLst>
          </p:cNvPr>
          <p:cNvSpPr txBox="1"/>
          <p:nvPr/>
        </p:nvSpPr>
        <p:spPr>
          <a:xfrm>
            <a:off x="5309118" y="3244334"/>
            <a:ext cx="3837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D619F2-0487-7472-7F10-092DCE20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11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46B03-774B-2F5D-40DD-57300020FEDD}"/>
              </a:ext>
            </a:extLst>
          </p:cNvPr>
          <p:cNvSpPr txBox="1"/>
          <p:nvPr/>
        </p:nvSpPr>
        <p:spPr>
          <a:xfrm>
            <a:off x="660916" y="10322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and Alternates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E582B6A-0A58-385B-C75F-731E305BE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557" y="1776707"/>
            <a:ext cx="3820058" cy="390579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57FAC8-73EF-3A3D-7AD4-DAEB58489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70" y="2367339"/>
            <a:ext cx="357237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2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B4C4-0D74-0AB8-52AA-ED0E5520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69077"/>
            <a:ext cx="2222241" cy="754548"/>
          </a:xfrm>
        </p:spPr>
        <p:txBody>
          <a:bodyPr/>
          <a:lstStyle/>
          <a:p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Result</a:t>
            </a:r>
            <a:r>
              <a:rPr kumimoji="0" lang="en-IN" sz="43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A99E1-4E61-8397-232D-301482D0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550CB-FA41-4220-394F-914614B3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70" y="1657624"/>
            <a:ext cx="9964541" cy="3038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71B6F-F73B-AA2F-9F08-EE80AD84935E}"/>
              </a:ext>
            </a:extLst>
          </p:cNvPr>
          <p:cNvSpPr txBox="1"/>
          <p:nvPr/>
        </p:nvSpPr>
        <p:spPr>
          <a:xfrm>
            <a:off x="4233767" y="49724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 1: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AHP Pairwise Comparison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75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8E4C31-4A62-53D6-BEE4-A708E21A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13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0BB7D-847D-400A-0D71-E5BE730466E1}"/>
              </a:ext>
            </a:extLst>
          </p:cNvPr>
          <p:cNvSpPr txBox="1"/>
          <p:nvPr/>
        </p:nvSpPr>
        <p:spPr>
          <a:xfrm>
            <a:off x="510852" y="252791"/>
            <a:ext cx="6097554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Result</a:t>
            </a:r>
            <a:r>
              <a:rPr kumimoji="0" lang="en-IN" sz="43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contd.</a:t>
            </a:r>
            <a:r>
              <a:rPr kumimoji="0" lang="en-IN" sz="43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EF9AC-C86B-BB86-4A29-5BB65503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1485629"/>
            <a:ext cx="9392961" cy="388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467E8-16CC-C76C-61CB-4F185089933E}"/>
              </a:ext>
            </a:extLst>
          </p:cNvPr>
          <p:cNvSpPr txBox="1"/>
          <p:nvPr/>
        </p:nvSpPr>
        <p:spPr>
          <a:xfrm>
            <a:off x="4177782" y="54950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 2: Fuzzified AHP Pairwise Comparison </a:t>
            </a:r>
          </a:p>
        </p:txBody>
      </p:sp>
    </p:spTree>
    <p:extLst>
      <p:ext uri="{BB962C8B-B14F-4D97-AF65-F5344CB8AC3E}">
        <p14:creationId xmlns:p14="http://schemas.microsoft.com/office/powerpoint/2010/main" val="331311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D1B6-6AA0-1710-604D-349DDC3A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0" y="389140"/>
            <a:ext cx="5403980" cy="62392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Result</a:t>
            </a:r>
            <a:r>
              <a:rPr lang="en-IN" sz="48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contd.</a:t>
            </a:r>
            <a:r>
              <a:rPr lang="en-IN" sz="48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813A2-F669-2DA2-D934-C43573A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B8C100-38AE-54CD-C9C8-90423873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575867"/>
            <a:ext cx="10269383" cy="3277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69E851-2922-385E-258C-410716F8EC12}"/>
              </a:ext>
            </a:extLst>
          </p:cNvPr>
          <p:cNvSpPr txBox="1"/>
          <p:nvPr/>
        </p:nvSpPr>
        <p:spPr>
          <a:xfrm>
            <a:off x="3884646" y="504639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Weight calculated by Fuzzy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AHP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1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C53E-CD9C-AA7B-C999-AE75231A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271819"/>
            <a:ext cx="3435220" cy="754548"/>
          </a:xfrm>
        </p:spPr>
        <p:txBody>
          <a:bodyPr/>
          <a:lstStyle/>
          <a:p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Result</a:t>
            </a:r>
            <a:r>
              <a:rPr kumimoji="0" lang="en-IN" sz="43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contd.</a:t>
            </a:r>
            <a:r>
              <a:rPr kumimoji="0" lang="en-IN" sz="43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9E401-F5FD-C28F-AF4C-75E7980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3D718-A409-38C4-4037-6B6607556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01" y="1787599"/>
            <a:ext cx="9983593" cy="264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126FF0-246A-4211-4D4C-32DA80235597}"/>
              </a:ext>
            </a:extLst>
          </p:cNvPr>
          <p:cNvSpPr txBox="1"/>
          <p:nvPr/>
        </p:nvSpPr>
        <p:spPr>
          <a:xfrm>
            <a:off x="4086809" y="46532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 4: VIKOR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Decision Matrix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7880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E4DCE-F072-9D0F-11AD-26C00F5F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16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74EB0-67DD-AFB6-EEB4-89C5F106EBE0}"/>
              </a:ext>
            </a:extLst>
          </p:cNvPr>
          <p:cNvSpPr txBox="1"/>
          <p:nvPr/>
        </p:nvSpPr>
        <p:spPr>
          <a:xfrm>
            <a:off x="566835" y="36360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Result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contd.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D8DA0-A97C-4F40-D949-6A823638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1" y="1329203"/>
            <a:ext cx="11398898" cy="4199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2C37D-73FC-A3B6-C91B-BFC8BA44481B}"/>
              </a:ext>
            </a:extLst>
          </p:cNvPr>
          <p:cNvSpPr txBox="1"/>
          <p:nvPr/>
        </p:nvSpPr>
        <p:spPr>
          <a:xfrm>
            <a:off x="4103138" y="575790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 5: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Fuzzified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VIKOR Decision Matrix  </a:t>
            </a:r>
          </a:p>
        </p:txBody>
      </p:sp>
    </p:spTree>
    <p:extLst>
      <p:ext uri="{BB962C8B-B14F-4D97-AF65-F5344CB8AC3E}">
        <p14:creationId xmlns:p14="http://schemas.microsoft.com/office/powerpoint/2010/main" val="138024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6A19-6CBA-2F39-B236-63DFA262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44" y="318594"/>
            <a:ext cx="9947988" cy="521282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Result contd.</a:t>
            </a:r>
            <a:r>
              <a:rPr lang="en-IN" sz="4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03A290-A72C-9625-C847-1A7BFE60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17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6D436-9D43-3216-AE97-92F7ED765CAF}"/>
              </a:ext>
            </a:extLst>
          </p:cNvPr>
          <p:cNvSpPr txBox="1"/>
          <p:nvPr/>
        </p:nvSpPr>
        <p:spPr>
          <a:xfrm>
            <a:off x="1290738" y="486616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6: Ranking by Fuzzy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VIKOR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5B4854-65FC-AF35-92F1-990853C2B5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44" y="642227"/>
            <a:ext cx="5240787" cy="40883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2FA124-AA26-8433-D80E-4B038B1C5F34}"/>
              </a:ext>
            </a:extLst>
          </p:cNvPr>
          <p:cNvSpPr txBox="1"/>
          <p:nvPr/>
        </p:nvSpPr>
        <p:spPr>
          <a:xfrm>
            <a:off x="6239848" y="4763524"/>
            <a:ext cx="5240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Bar Chart Displaying the Alternatives Ranked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C8B2BC-5153-DCA9-5F7B-E01BBA18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07" y="1914420"/>
            <a:ext cx="482032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8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61" y="6492875"/>
            <a:ext cx="1621677" cy="3231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7964-D987-2E24-06B2-EFC45A9C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18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C442B-3932-B504-B708-8AEE47DD4F56}"/>
              </a:ext>
            </a:extLst>
          </p:cNvPr>
          <p:cNvSpPr txBox="1"/>
          <p:nvPr/>
        </p:nvSpPr>
        <p:spPr>
          <a:xfrm>
            <a:off x="957943" y="1393109"/>
            <a:ext cx="978159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Framework: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presents a hybrid Fuzzy AHP-VIKOR framework for evaluating and ranking metaverse applications, addressing uncertainties in criteria weightage and rankings.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High-Performing Applications: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like Healthcare and Telemedicine, as well as Government and Public Services, stand out due to strong performance in inclusivity, scalability, and societal impact.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Challenges: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like Cultural Preservation and Heritage and Banking and Financial Services ranked lower due to limitations in scalability and technological feasibility.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framework provides stakeholders with a systematic tool to make informed decisions, align investments with societal priorities, and optimize resource allocation in the metaverse ecosystem.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Emphasizes the need for further development in underperforming areas and refining the framework to include dynamic and emerging criteria for better adaptability.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673"/>
            <a:ext cx="10515600" cy="5057290"/>
          </a:xfrm>
        </p:spPr>
        <p:txBody>
          <a:bodyPr>
            <a:normAutofit fontScale="97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Xiong, J., Hsiang, E.-L., He, Z., Zhan, T., &amp; Wu, S.-T. Augmented reality and virtual reality displays: emerging technologies and future perspectives. Light: Science &amp; Applications,10(1), 1–30, (2021).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Awasthi, A., Govindan, K., &amp; Gold, S. Multi-tier sustainable global sup- plier selection using a fuzzy AHP-VIKOR based approach. International Journal of Production Economics, 195, 106–117, (2018).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Kreinovich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V., Kosheleva, O., &amp;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Shahbazova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S. N. Why triangular and trapezoid membership functions: A simple explanation. 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Recent Developments in Fuzzy Logic and Fuzzy Sets: Dedicated to Lotfi A. Zadeh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25–31, (2020).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Isabels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R.,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Vinodhini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A. F., &amp; Viswanathan, A. Evaluating and ranking metaverse platforms using intuitionistic trapezoidal fuzzy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vikor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MCDM: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Incorporat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ing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score and accuracy functions for comprehensive assessment. Decision Making: Applications in Management and Engineering, 7(1), 54–78, (2024).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Dagli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N. Advancement in telemedicine and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teledentistry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with virtual reality and metaverse. Journal of International Oral Health, Vol. 14, pp. 529–530.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Medknow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(2022).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Hawkins, M. Virtual employee training and skill development, work- place technologies, and deep learning computer vision algorithms in the immersive metaverse environment. Psychosociological Issues in Human Resource Management, 10(1), 106–120, (2022).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Tadić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S.,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Krstić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M., &amp;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Radovanović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L. Assessing strategies to overcome barriers for drone usage in last-mile logistics: a novel hybrid fuzzy MCDM model. Mathematics, 12(3), 367, (2024).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61" y="6492875"/>
            <a:ext cx="1621677" cy="323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4728" y="6372808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0C8C-9B57-9F18-AC54-9C9C2A10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Contents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085866"/>
              </p:ext>
            </p:extLst>
          </p:nvPr>
        </p:nvGraphicFramePr>
        <p:xfrm>
          <a:off x="838200" y="1390261"/>
          <a:ext cx="10515600" cy="466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background with white text&#10;&#10;Description automatically generate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161" y="6492875"/>
            <a:ext cx="1621677" cy="323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16613" y="6308209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22BF8-0048-6887-A15D-DDCFB6AD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4553" y="3009207"/>
            <a:ext cx="3906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6"/>
                </a:solidFill>
                <a:latin typeface="MS Reference Sans Serif" panose="020B0604030504040204" pitchFamily="34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A0F27-20F6-1317-C3F4-D132D518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14" y="474157"/>
            <a:ext cx="11071167" cy="70789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16" y="1775137"/>
            <a:ext cx="10515600" cy="42547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metaverse is a virtual, immersive, and interactive ecosystem that integrates augmented reality (AR), virtual reality (VR), and mixed reality (MR), enabling seamless interaction in a shared digital space.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shared digital universe where users can live, work, socialize, and create, blurring the lines between physical and virtual realities. It represents the next evolution of the internet, enabling real-time, immersive experiences.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metaverse is powered by advanced technologies like blockchain, artificial intelligence (AI), cloud computing, and 5G, ensuring seamless connectivity, data security, and immersive experiences.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metaverse is set to become a trillion-dollar economy, driving innovation in industries like real estate, retail, gaming, and education through virtual assets, NFTs, and digital commerce.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61" y="6492875"/>
            <a:ext cx="1621677" cy="323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00588" y="6308209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F06178-73B6-C5AC-D4B7-E9C121E6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3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C3D4C-0693-2D1F-7A13-3982075030ED}"/>
              </a:ext>
            </a:extLst>
          </p:cNvPr>
          <p:cNvSpPr txBox="1"/>
          <p:nvPr/>
        </p:nvSpPr>
        <p:spPr>
          <a:xfrm>
            <a:off x="-963775" y="1614195"/>
            <a:ext cx="6097554" cy="3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44145" algn="ctr">
              <a:lnSpc>
                <a:spcPts val="1740"/>
              </a:lnSpc>
              <a:spcAft>
                <a:spcPts val="2300"/>
              </a:spcAft>
              <a:tabLst>
                <a:tab pos="18034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Essence of the Metaverse</a:t>
            </a:r>
            <a:endParaRPr lang="en-IN" sz="2000" b="1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00" y="0"/>
            <a:ext cx="11037916" cy="154616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Introduction contd.</a:t>
            </a:r>
            <a:r>
              <a:rPr lang="en-IN" sz="3600" dirty="0"/>
              <a:t> </a:t>
            </a:r>
            <a:endParaRPr lang="en-IN" sz="36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629" y="2920481"/>
            <a:ext cx="6671388" cy="195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pic>
        <p:nvPicPr>
          <p:cNvPr id="7" name="Picture 6" descr="A black background with white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61" y="6492875"/>
            <a:ext cx="1621677" cy="3231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4E895-C1D0-0E01-8F80-1E62B143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4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6898F-DAED-F31B-A836-1AA862D0047F}"/>
              </a:ext>
            </a:extLst>
          </p:cNvPr>
          <p:cNvSpPr txBox="1"/>
          <p:nvPr/>
        </p:nvSpPr>
        <p:spPr>
          <a:xfrm>
            <a:off x="809284" y="1379575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the Metaverse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F3621-9FCE-9E42-A045-5387FF47D44C}"/>
              </a:ext>
            </a:extLst>
          </p:cNvPr>
          <p:cNvSpPr txBox="1"/>
          <p:nvPr/>
        </p:nvSpPr>
        <p:spPr>
          <a:xfrm>
            <a:off x="997020" y="2122627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and Telemedicine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Public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and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Workspaces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and Judicial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Humanitarian and Disaster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 and Military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and Financial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Preservation and Heritage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Training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2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B9AB-350C-E5B6-23C6-A232BE8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B</a:t>
            </a: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ackground</a:t>
            </a:r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 Studies</a:t>
            </a:r>
            <a:endParaRPr lang="en-IN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DB64E-3AE9-8F07-A2F5-BC7833EA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08645-DB1C-251B-55DF-6EC33398910C}"/>
              </a:ext>
            </a:extLst>
          </p:cNvPr>
          <p:cNvSpPr txBox="1"/>
          <p:nvPr/>
        </p:nvSpPr>
        <p:spPr>
          <a:xfrm>
            <a:off x="541176" y="14620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Metaverse and Decision-Making: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metaverse is evolving as a transformative technology, but its widespread adoption requires robust evaluation frameworks to ensure alignment with societal, technological, and economic priorities.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Logic in Decision-Making: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 logic helps address uncertainties in subjective data by representing them as degrees of truth, making it highly suitable for complex technologies like the metaverse.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MCDM Approaches:</a:t>
            </a:r>
          </a:p>
          <a:p>
            <a:pPr algn="just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AHP: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determine criteria weights by resolving ambiguities in expert judgments through pairwise comparisons.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VIKOR: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ranking alternatives by balancing group utility and individual regret to achieve 	compromise solutions.</a:t>
            </a:r>
          </a:p>
          <a:p>
            <a:pPr lvl="1"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studies lack a comprehensive framework for addressing the unique challenges in evaluating metaverse applications. This study bridges the gap by combining Fuzzy AHP and Fuzzy VIKOR for systematic ranking.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4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90" y="342002"/>
            <a:ext cx="10515600" cy="94116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Problem</a:t>
            </a:r>
            <a:r>
              <a:rPr lang="en-IN" sz="40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61" y="6492875"/>
            <a:ext cx="1621677" cy="3231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A51E1-758F-483C-3586-6E9D5E0C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7BDF4-B7CF-BA28-2169-2D587C31402F}"/>
              </a:ext>
            </a:extLst>
          </p:cNvPr>
          <p:cNvSpPr txBox="1"/>
          <p:nvPr/>
        </p:nvSpPr>
        <p:spPr>
          <a:xfrm>
            <a:off x="810209" y="1635405"/>
            <a:ext cx="10134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Evaluating and prioritizing metaverse applications is a complex task due to the multidimensional nature of criteria such as scalability, inclusivity, innovation, and ethical considerations.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Issues: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in expert evaluations and subjective criteria.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unified framework to address technological, societal, and regulatory impacts.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 between criteria, such as cost versus inclusivity or security versus user adoption.</a:t>
            </a:r>
          </a:p>
          <a:p>
            <a:pPr lvl="1"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structured, hybrid Fuzzy AHP-VIKOR framework that integrates criteria weighting and ranking, enabling systematic evaluation and decision-making for metaverse applications.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DD6B-8FC1-38B7-108B-1D668F72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88" y="729019"/>
            <a:ext cx="10515600" cy="586597"/>
          </a:xfrm>
        </p:spPr>
        <p:txBody>
          <a:bodyPr>
            <a:normAutofit fontScale="90000"/>
          </a:bodyPr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Literature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 Survey 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D25E3-3B8B-80F8-44C2-A91F47B0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0DF22B-F2FE-16D3-0933-A8538BBAE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07868"/>
              </p:ext>
            </p:extLst>
          </p:nvPr>
        </p:nvGraphicFramePr>
        <p:xfrm>
          <a:off x="587063" y="1449286"/>
          <a:ext cx="10850712" cy="45397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3121697908"/>
                    </a:ext>
                  </a:extLst>
                </a:gridCol>
                <a:gridCol w="2634327">
                  <a:extLst>
                    <a:ext uri="{9D8B030D-6E8A-4147-A177-3AD203B41FA5}">
                      <a16:colId xmlns:a16="http://schemas.microsoft.com/office/drawing/2014/main" val="2550895721"/>
                    </a:ext>
                  </a:extLst>
                </a:gridCol>
                <a:gridCol w="1242204">
                  <a:extLst>
                    <a:ext uri="{9D8B030D-6E8A-4147-A177-3AD203B41FA5}">
                      <a16:colId xmlns:a16="http://schemas.microsoft.com/office/drawing/2014/main" val="3471143687"/>
                    </a:ext>
                  </a:extLst>
                </a:gridCol>
                <a:gridCol w="2452280">
                  <a:extLst>
                    <a:ext uri="{9D8B030D-6E8A-4147-A177-3AD203B41FA5}">
                      <a16:colId xmlns:a16="http://schemas.microsoft.com/office/drawing/2014/main" val="1665265040"/>
                    </a:ext>
                  </a:extLst>
                </a:gridCol>
                <a:gridCol w="2761046">
                  <a:extLst>
                    <a:ext uri="{9D8B030D-6E8A-4147-A177-3AD203B41FA5}">
                      <a16:colId xmlns:a16="http://schemas.microsoft.com/office/drawing/2014/main" val="204770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29253"/>
                  </a:ext>
                </a:extLst>
              </a:tr>
              <a:tr h="2102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Mohamed et al.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Multi-criteria decision-making methodology for ranking and selecting optimal metaverse platform.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 Computing Fusion with Applications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algorithm based on MCDM algorithms like TOPSIS, COPRAS, VIKOR for selecting optimal metaverse platform. 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64031"/>
                  </a:ext>
                </a:extLst>
              </a:tr>
              <a:tr h="2102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Abrar-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-Haq et al.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 Estate in the Metaverse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Blockchain in Real Estate: Theoretical Advances and New Em-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pirical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Applications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challenges and risk associated in application of metaverse in case of real estate.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4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4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0E7F-7DF0-EEAA-39A7-1C60F811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318472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Literature Survey contd.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8F3BC9-756A-F9CD-3296-60CE28306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17631"/>
              </p:ext>
            </p:extLst>
          </p:nvPr>
        </p:nvGraphicFramePr>
        <p:xfrm>
          <a:off x="605330" y="1443070"/>
          <a:ext cx="10850712" cy="45397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3121697908"/>
                    </a:ext>
                  </a:extLst>
                </a:gridCol>
                <a:gridCol w="2634327">
                  <a:extLst>
                    <a:ext uri="{9D8B030D-6E8A-4147-A177-3AD203B41FA5}">
                      <a16:colId xmlns:a16="http://schemas.microsoft.com/office/drawing/2014/main" val="2550895721"/>
                    </a:ext>
                  </a:extLst>
                </a:gridCol>
                <a:gridCol w="1242204">
                  <a:extLst>
                    <a:ext uri="{9D8B030D-6E8A-4147-A177-3AD203B41FA5}">
                      <a16:colId xmlns:a16="http://schemas.microsoft.com/office/drawing/2014/main" val="3471143687"/>
                    </a:ext>
                  </a:extLst>
                </a:gridCol>
                <a:gridCol w="2452280">
                  <a:extLst>
                    <a:ext uri="{9D8B030D-6E8A-4147-A177-3AD203B41FA5}">
                      <a16:colId xmlns:a16="http://schemas.microsoft.com/office/drawing/2014/main" val="1665265040"/>
                    </a:ext>
                  </a:extLst>
                </a:gridCol>
                <a:gridCol w="2761046">
                  <a:extLst>
                    <a:ext uri="{9D8B030D-6E8A-4147-A177-3AD203B41FA5}">
                      <a16:colId xmlns:a16="http://schemas.microsoft.com/office/drawing/2014/main" val="204770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29253"/>
                  </a:ext>
                </a:extLst>
              </a:tr>
              <a:tr h="2102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Nesaif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et. al.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Impact of Metaverse Business on the Real Estate Industry.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Journal for Innovative Research in Science &amp;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Technoology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(IJIRST)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examines Metaverse’s impact on Dubai real estate, revealing its potential to enhance transactions through immersive experiences while highlighting challenges like privacy, security, and legal issues.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64031"/>
                  </a:ext>
                </a:extLst>
              </a:tr>
              <a:tr h="21022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Sleem et al.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Neutrosophic CRITIC MCDM methodology for ranking factors and needs of customers in product’s target demo- graphic in virtual reality metaverse.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Neutrosophic Systems with Applications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 of MCDM algorithm such as CRITIC method to analyze the needs of customer in virtual reality products.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3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50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901A-2E6A-D401-7913-0A38D4C8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36525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Literature Survey contd.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7BC8D-BEB2-0906-412A-9AD8DD79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E5B-7349-4C8A-B359-DDB7B4B69762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D80F86-5387-19FF-4268-D1FE26B39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93019"/>
              </p:ext>
            </p:extLst>
          </p:nvPr>
        </p:nvGraphicFramePr>
        <p:xfrm>
          <a:off x="503088" y="1364139"/>
          <a:ext cx="10850712" cy="45397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3121697908"/>
                    </a:ext>
                  </a:extLst>
                </a:gridCol>
                <a:gridCol w="2634327">
                  <a:extLst>
                    <a:ext uri="{9D8B030D-6E8A-4147-A177-3AD203B41FA5}">
                      <a16:colId xmlns:a16="http://schemas.microsoft.com/office/drawing/2014/main" val="2550895721"/>
                    </a:ext>
                  </a:extLst>
                </a:gridCol>
                <a:gridCol w="1242204">
                  <a:extLst>
                    <a:ext uri="{9D8B030D-6E8A-4147-A177-3AD203B41FA5}">
                      <a16:colId xmlns:a16="http://schemas.microsoft.com/office/drawing/2014/main" val="3471143687"/>
                    </a:ext>
                  </a:extLst>
                </a:gridCol>
                <a:gridCol w="2452280">
                  <a:extLst>
                    <a:ext uri="{9D8B030D-6E8A-4147-A177-3AD203B41FA5}">
                      <a16:colId xmlns:a16="http://schemas.microsoft.com/office/drawing/2014/main" val="1665265040"/>
                    </a:ext>
                  </a:extLst>
                </a:gridCol>
                <a:gridCol w="2761046">
                  <a:extLst>
                    <a:ext uri="{9D8B030D-6E8A-4147-A177-3AD203B41FA5}">
                      <a16:colId xmlns:a16="http://schemas.microsoft.com/office/drawing/2014/main" val="204770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29253"/>
                  </a:ext>
                </a:extLst>
              </a:tr>
              <a:tr h="21022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Husin et al. 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Evaluation of Metaverse Tools Based on Privacy Model Using Fuzzy MCDM Approach.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Multi-Disciplinary Conference-Integrated Sciences and Technologies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developed a privacy evaluation framework for metaverse tools using a Fuzzy MCDM approach to prioritize tools based on privacy-related criteria for industrial cyber physical system.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964031"/>
                  </a:ext>
                </a:extLst>
              </a:tr>
              <a:tr h="210222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Yawised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al. 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traditional business shifted towards transformation: The emerging business opportunities and challenges in ‘Metaverse’ era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International and National Conference on Business Administration and Accountancy (INCBAA)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Advantages-disadvantages and implementation feasibility of metaverse application in corporate environments.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3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48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6214</TotalTime>
  <Words>1399</Words>
  <Application>Microsoft Office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 Narrow</vt:lpstr>
      <vt:lpstr>Arial</vt:lpstr>
      <vt:lpstr>Calibri</vt:lpstr>
      <vt:lpstr>Calibri Light</vt:lpstr>
      <vt:lpstr>MS Reference Sans Serif</vt:lpstr>
      <vt:lpstr>Times</vt:lpstr>
      <vt:lpstr>Times New Roman</vt:lpstr>
      <vt:lpstr>Trebuchet MS</vt:lpstr>
      <vt:lpstr>Office Theme</vt:lpstr>
      <vt:lpstr>The 1st International Conference on Sustainable Communication, Machine Intelligence and Metaverse (SCMIM-2025) </vt:lpstr>
      <vt:lpstr>Contents</vt:lpstr>
      <vt:lpstr>Introduction</vt:lpstr>
      <vt:lpstr>Introduction contd. </vt:lpstr>
      <vt:lpstr>Background Studies</vt:lpstr>
      <vt:lpstr>Problem Statement</vt:lpstr>
      <vt:lpstr>Literature Survey  </vt:lpstr>
      <vt:lpstr>Literature Survey contd. </vt:lpstr>
      <vt:lpstr>Literature Survey contd.</vt:lpstr>
      <vt:lpstr>Methodology</vt:lpstr>
      <vt:lpstr>Methodology contd. </vt:lpstr>
      <vt:lpstr>Result </vt:lpstr>
      <vt:lpstr>PowerPoint Presentation</vt:lpstr>
      <vt:lpstr>Result contd. </vt:lpstr>
      <vt:lpstr>Result contd. </vt:lpstr>
      <vt:lpstr>PowerPoint Presentation</vt:lpstr>
      <vt:lpstr>Result contd. 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Registration Seminar  Underwater Image Enhancement using Different Colour Spaces and Deep Learning</dc:title>
  <dc:creator>Uzra Rahman</dc:creator>
  <cp:lastModifiedBy>SABARNA SARKAR</cp:lastModifiedBy>
  <cp:revision>250</cp:revision>
  <dcterms:created xsi:type="dcterms:W3CDTF">2023-10-12T07:19:56Z</dcterms:created>
  <dcterms:modified xsi:type="dcterms:W3CDTF">2025-02-07T15:02:19Z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