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 xmlns:a16="http://schemas.microsoft.com/office/drawing/2014/main" id="{AFEB6E5D-CFD0-BCA4-3271-FC23119308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 xmlns:a16="http://schemas.microsoft.com/office/drawing/2014/main" id="{D9E679B2-650D-05F8-912F-1BD55CAC9D9B}"/>
              </a:ext>
            </a:extLst>
          </p:cNvPr>
          <p:cNvSpPr txBox="1"/>
          <p:nvPr/>
        </p:nvSpPr>
        <p:spPr>
          <a:xfrm>
            <a:off x="2286000" y="2460171"/>
            <a:ext cx="7097486"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smtClean="0">
                <a:latin typeface="Calibri" panose="020F0502020204030204" pitchFamily="34" charset="0"/>
                <a:ea typeface="Calibri" panose="020F0502020204030204" pitchFamily="34" charset="0"/>
                <a:cs typeface="Calibri" panose="020F0502020204030204" pitchFamily="34" charset="0"/>
              </a:rPr>
              <a:t>SABARNA K</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a:t>
            </a:r>
            <a:r>
              <a:rPr lang="en-US" sz="2000" b="1">
                <a:latin typeface="Calibri" panose="020F0502020204030204" pitchFamily="34" charset="0"/>
                <a:ea typeface="Calibri" panose="020F0502020204030204" pitchFamily="34" charset="0"/>
                <a:cs typeface="Calibri" panose="020F0502020204030204" pitchFamily="34" charset="0"/>
              </a:rPr>
              <a:t>: </a:t>
            </a:r>
            <a:r>
              <a:rPr lang="en-US" sz="2000" b="1" smtClean="0">
                <a:latin typeface="Calibri" panose="020F0502020204030204" pitchFamily="34" charset="0"/>
                <a:ea typeface="Calibri" panose="020F0502020204030204" pitchFamily="34" charset="0"/>
                <a:cs typeface="Calibri" panose="020F0502020204030204" pitchFamily="34" charset="0"/>
              </a:rPr>
              <a:t>au613021104082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 xmlns:a16="http://schemas.microsoft.com/office/drawing/2014/main" id="{CDB46BBF-BAE1-BF54-5AB4-E8F01643D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711</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DELL</cp:lastModifiedBy>
  <cp:revision>36</cp:revision>
  <dcterms:created xsi:type="dcterms:W3CDTF">2024-04-08T08:29:47Z</dcterms:created>
  <dcterms:modified xsi:type="dcterms:W3CDTF">2024-04-09T13:44:37Z</dcterms:modified>
</cp:coreProperties>
</file>