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 BY SUBCATEGORY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 BY CATEGORY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RETURNS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PRODCT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PRODUCT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&amp; Revenue by Month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orders by current   Age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Customer By Revenue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Education level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Order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 by Occupation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 </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68653854-83fb-482e-b8da-cb2ffe2b7204?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4058b2dfbe354801" /><Relationship Type="http://schemas.openxmlformats.org/officeDocument/2006/relationships/slideLayout" Target="/ppt/slideLayouts/slideLayout8.xml" Id="R1950ee05e6be4315" /><Relationship Type="http://schemas.openxmlformats.org/officeDocument/2006/relationships/hyperlink" Target="https://app.powerbi.com/groups/me/reports/68653854-83fb-482e-b8da-cb2ffe2b7204/?pbi_source=PowerPoint" TargetMode="External" Id="RelId0" /><Relationship Type="http://schemas.openxmlformats.org/officeDocument/2006/relationships/image" Target="/ppt/media/image4.png" Id="imgId9134649"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51affa190a2d4eb8" /><Relationship Type="http://schemas.openxmlformats.org/officeDocument/2006/relationships/slideLayout" Target="/ppt/slideLayouts/slideLayout8.xml" Id="R05bc6ff8b93c4dc9" /><Relationship Type="http://schemas.openxmlformats.org/officeDocument/2006/relationships/hyperlink" Target="https://app.powerbi.com/groups/me/reports/68653854-83fb-482e-b8da-cb2ffe2b7204/?pbi_source=PowerPoint" TargetMode="External" Id="RelId1" /><Relationship Type="http://schemas.openxmlformats.org/officeDocument/2006/relationships/image" Target="/ppt/media/image5.png" Id="imgId9134650"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Adventure Works Cycle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1/18/2023 3:51:10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1/18/2023 3:34:36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TOTAL ORDER BY SUBCATEGORY ,TOTAL ORDER BY CATEGORY  ,tableEx ,MONTHLY REVENUE ,MONTHLY ORDERS ,MONTHLY RETURNS ,TOP PRODCT (ORDERS) ,TOP PRODUCT (PROFIT) ,map ,slicer ,slicer ,textbox ,actionButt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9134649"/>
          <a:stretch xmlns:a="http://schemas.openxmlformats.org/drawingml/2006/main">
            <a:fillRect/>
          </a:stretch>
        </p:blipFill>
        <p:spPr>
          <a:xfrm xmlns:a="http://schemas.openxmlformats.org/drawingml/2006/main">
            <a:off x="0" y="133350"/>
            <a:ext cx="12192000" cy="65817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Executive summary</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pivotTable ,orders by Gender ,Orders &amp; Revenue by Month  , orders by current   Age  ,image ,slicer ,slicer ,image ,Top Customer By Revenue  ,orders  by Education level  ,Total Order  ,orders by Occupation  ,Total  Revenue .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913465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details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