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599988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935302"/>
            <a:ext cx="9449991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001698"/>
            <a:ext cx="9449991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3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60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04271"/>
            <a:ext cx="2716872" cy="48431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04271"/>
            <a:ext cx="7993117" cy="484319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9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45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424782"/>
            <a:ext cx="1086749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824553"/>
            <a:ext cx="1086749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09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521354"/>
            <a:ext cx="5354995" cy="362611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521354"/>
            <a:ext cx="5354995" cy="362611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79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04271"/>
            <a:ext cx="10867490" cy="110463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400969"/>
            <a:ext cx="5330385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087563"/>
            <a:ext cx="5330385" cy="307049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400969"/>
            <a:ext cx="535663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087563"/>
            <a:ext cx="5356636" cy="307049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5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58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8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81000"/>
            <a:ext cx="406382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822855"/>
            <a:ext cx="6378744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714500"/>
            <a:ext cx="406382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72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81000"/>
            <a:ext cx="406382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822855"/>
            <a:ext cx="6378744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714500"/>
            <a:ext cx="406382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38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04271"/>
            <a:ext cx="1086749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521354"/>
            <a:ext cx="1086749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296959"/>
            <a:ext cx="283499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9B1B-216D-4039-8BA4-83FBA12AD966}" type="datetimeFigureOut">
              <a:rPr lang="it-IT" smtClean="0"/>
              <a:t>28/07/2018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296959"/>
            <a:ext cx="425249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296959"/>
            <a:ext cx="283499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8613-5A70-4321-AC6D-9EC3E6D377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E409EC8-486E-4F83-BA8C-8684404D83A3}"/>
              </a:ext>
            </a:extLst>
          </p:cNvPr>
          <p:cNvSpPr/>
          <p:nvPr/>
        </p:nvSpPr>
        <p:spPr>
          <a:xfrm>
            <a:off x="2231033" y="1627911"/>
            <a:ext cx="552030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ADMIN VIEW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6692C7E-5F72-47A9-AE8B-19B47FFF8853}"/>
              </a:ext>
            </a:extLst>
          </p:cNvPr>
          <p:cNvSpPr/>
          <p:nvPr/>
        </p:nvSpPr>
        <p:spPr>
          <a:xfrm>
            <a:off x="2231033" y="3149794"/>
            <a:ext cx="552030" cy="42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USER VIEW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F75ED56-39C6-439E-A43D-05E7AFBCAA90}"/>
              </a:ext>
            </a:extLst>
          </p:cNvPr>
          <p:cNvSpPr/>
          <p:nvPr/>
        </p:nvSpPr>
        <p:spPr>
          <a:xfrm>
            <a:off x="2231032" y="2279153"/>
            <a:ext cx="765314" cy="65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NETWORK MANAGER VIEW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677B69-BE65-4144-9D7A-645074E47E5C}"/>
              </a:ext>
            </a:extLst>
          </p:cNvPr>
          <p:cNvSpPr/>
          <p:nvPr/>
        </p:nvSpPr>
        <p:spPr>
          <a:xfrm>
            <a:off x="3704103" y="1468316"/>
            <a:ext cx="1840959" cy="2131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HOME CONTROLLER</a:t>
            </a: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gestioneUtentiAdmin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gestioneNodiAdmin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gestioneUtentiNetworkManager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gestioneNodiNetworkManager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gestioneTaskNetworkManager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GestioneNodiUser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</a:rPr>
              <a:t>modificaProfiloPersonale</a:t>
            </a:r>
            <a:endParaRPr lang="it-IT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it-IT" sz="1000" dirty="0" err="1">
                <a:solidFill>
                  <a:schemeClr val="tx1"/>
                </a:solidFill>
                <a:highlight>
                  <a:srgbClr val="FF0000"/>
                </a:highlight>
              </a:rPr>
              <a:t>logout</a:t>
            </a:r>
            <a:endParaRPr lang="it-IT" sz="1000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pPr algn="ctr"/>
            <a:endParaRPr lang="it-IT" sz="1000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CB404F8-6488-49BE-87C0-0B27BC1D941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783063" y="1841555"/>
            <a:ext cx="921040" cy="69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B7CF55A-8605-4F7D-A7BE-B74998B0CCD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783063" y="2534217"/>
            <a:ext cx="921040" cy="82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AF7DFC6-8393-4560-8E5A-34FAA601BED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96346" y="2534218"/>
            <a:ext cx="707756" cy="7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D60766-B22E-4A0E-B02A-AAF884B6ADF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951989" y="2607140"/>
            <a:ext cx="14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69E2E4F4-72D0-4050-A303-CAB3108706E9}"/>
              </a:ext>
            </a:extLst>
          </p:cNvPr>
          <p:cNvSpPr/>
          <p:nvPr/>
        </p:nvSpPr>
        <p:spPr>
          <a:xfrm>
            <a:off x="399957" y="2393497"/>
            <a:ext cx="552030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LOGIN VIEW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B0EE47D-D4D5-4416-92A3-F7AECE2FA74E}"/>
              </a:ext>
            </a:extLst>
          </p:cNvPr>
          <p:cNvSpPr/>
          <p:nvPr/>
        </p:nvSpPr>
        <p:spPr>
          <a:xfrm>
            <a:off x="1100744" y="2393495"/>
            <a:ext cx="845070" cy="427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LOGIN CONTROLLER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F9D18BA-C607-4543-8CA1-0792546A5E59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flipV="1">
            <a:off x="1523279" y="1841554"/>
            <a:ext cx="707755" cy="55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7612D1D-AD4D-4ED3-A5D3-0C17C8FB02E0}"/>
              </a:ext>
            </a:extLst>
          </p:cNvPr>
          <p:cNvCxnSpPr>
            <a:cxnSpLocks/>
            <a:stCxn id="28" idx="2"/>
            <a:endCxn id="5" idx="1"/>
          </p:cNvCxnSpPr>
          <p:nvPr/>
        </p:nvCxnSpPr>
        <p:spPr>
          <a:xfrm>
            <a:off x="1523279" y="2820789"/>
            <a:ext cx="707755" cy="54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D2935289-FB5D-4487-8A0A-E2567107BA7A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1945812" y="2607143"/>
            <a:ext cx="2852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ttangolo 75">
            <a:extLst>
              <a:ext uri="{FF2B5EF4-FFF2-40B4-BE49-F238E27FC236}">
                <a16:creationId xmlns:a16="http://schemas.microsoft.com/office/drawing/2014/main" id="{3F18AF5A-11C5-4762-9329-651B969C5749}"/>
              </a:ext>
            </a:extLst>
          </p:cNvPr>
          <p:cNvSpPr/>
          <p:nvPr/>
        </p:nvSpPr>
        <p:spPr>
          <a:xfrm>
            <a:off x="5924827" y="435665"/>
            <a:ext cx="126148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gestioneUtentiAdmin</a:t>
            </a:r>
            <a:r>
              <a:rPr lang="it-IT" sz="1000" dirty="0"/>
              <a:t> </a:t>
            </a:r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B711716-E236-47E4-ADA6-E0E939679804}"/>
              </a:ext>
            </a:extLst>
          </p:cNvPr>
          <p:cNvSpPr/>
          <p:nvPr/>
        </p:nvSpPr>
        <p:spPr>
          <a:xfrm>
            <a:off x="5924827" y="995017"/>
            <a:ext cx="1261488" cy="427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gestioneNodiAdmin</a:t>
            </a:r>
            <a:r>
              <a:rPr lang="it-IT" sz="1000" dirty="0"/>
              <a:t> VIEW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7B5198C9-E04C-4650-82FF-484D25FA6525}"/>
              </a:ext>
            </a:extLst>
          </p:cNvPr>
          <p:cNvSpPr/>
          <p:nvPr/>
        </p:nvSpPr>
        <p:spPr>
          <a:xfrm>
            <a:off x="5924827" y="3248049"/>
            <a:ext cx="184095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gestioneTaskNetworkManager</a:t>
            </a:r>
            <a:endParaRPr lang="it-IT" sz="1000" dirty="0"/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0F00D82E-6083-4F1C-BA83-5988132A6198}"/>
              </a:ext>
            </a:extLst>
          </p:cNvPr>
          <p:cNvSpPr/>
          <p:nvPr/>
        </p:nvSpPr>
        <p:spPr>
          <a:xfrm>
            <a:off x="5924828" y="2705884"/>
            <a:ext cx="184095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gestioneNodiNetworkManager</a:t>
            </a:r>
            <a:endParaRPr lang="it-IT" sz="1000" dirty="0"/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68449AEB-DF18-445D-A912-6B11B6FB0217}"/>
              </a:ext>
            </a:extLst>
          </p:cNvPr>
          <p:cNvSpPr/>
          <p:nvPr/>
        </p:nvSpPr>
        <p:spPr>
          <a:xfrm>
            <a:off x="5924827" y="2163719"/>
            <a:ext cx="1840957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gestioneUtentiNetworkManager</a:t>
            </a:r>
            <a:r>
              <a:rPr lang="it-IT" sz="1000" dirty="0"/>
              <a:t> </a:t>
            </a:r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17606A3B-BFEC-49BA-B109-769112BC531F}"/>
              </a:ext>
            </a:extLst>
          </p:cNvPr>
          <p:cNvSpPr/>
          <p:nvPr/>
        </p:nvSpPr>
        <p:spPr>
          <a:xfrm>
            <a:off x="5924828" y="4332380"/>
            <a:ext cx="1082543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 err="1"/>
              <a:t>gestioneNodiUser</a:t>
            </a:r>
            <a:endParaRPr lang="it-IT" sz="1000" dirty="0"/>
          </a:p>
          <a:p>
            <a:pPr algn="ctr"/>
            <a:r>
              <a:rPr lang="it-IT" sz="1000" dirty="0"/>
              <a:t>VIEW</a:t>
            </a: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239EA5DC-EE34-4F9E-AE03-4D7A8AE338EB}"/>
              </a:ext>
            </a:extLst>
          </p:cNvPr>
          <p:cNvCxnSpPr>
            <a:cxnSpLocks/>
            <a:stCxn id="8" idx="0"/>
            <a:endCxn id="76" idx="1"/>
          </p:cNvCxnSpPr>
          <p:nvPr/>
        </p:nvCxnSpPr>
        <p:spPr>
          <a:xfrm flipV="1">
            <a:off x="4624582" y="649310"/>
            <a:ext cx="1300244" cy="81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55DF66FA-9743-4813-BBFE-7E9718149099}"/>
              </a:ext>
            </a:extLst>
          </p:cNvPr>
          <p:cNvCxnSpPr>
            <a:cxnSpLocks/>
            <a:stCxn id="8" idx="3"/>
            <a:endCxn id="81" idx="1"/>
          </p:cNvCxnSpPr>
          <p:nvPr/>
        </p:nvCxnSpPr>
        <p:spPr>
          <a:xfrm flipV="1">
            <a:off x="5545063" y="2377366"/>
            <a:ext cx="379765" cy="15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EC5B3D8-8D41-4DD9-9307-019BC582A596}"/>
              </a:ext>
            </a:extLst>
          </p:cNvPr>
          <p:cNvCxnSpPr>
            <a:cxnSpLocks/>
            <a:stCxn id="8" idx="0"/>
            <a:endCxn id="77" idx="1"/>
          </p:cNvCxnSpPr>
          <p:nvPr/>
        </p:nvCxnSpPr>
        <p:spPr>
          <a:xfrm flipV="1">
            <a:off x="4624582" y="1208662"/>
            <a:ext cx="1300244" cy="2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A7740419-7DE4-4723-8081-D88442301E67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>
            <a:off x="5545061" y="2534217"/>
            <a:ext cx="379766" cy="38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FF18088B-3272-4800-AD91-D03A621B85BB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5545063" y="2534219"/>
            <a:ext cx="379765" cy="92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52D49C36-B3E5-452F-BBD0-C9252D3FE05C}"/>
              </a:ext>
            </a:extLst>
          </p:cNvPr>
          <p:cNvCxnSpPr>
            <a:cxnSpLocks/>
            <a:stCxn id="51" idx="2"/>
            <a:endCxn id="56" idx="3"/>
          </p:cNvCxnSpPr>
          <p:nvPr/>
        </p:nvCxnSpPr>
        <p:spPr>
          <a:xfrm flipH="1">
            <a:off x="2226288" y="4566489"/>
            <a:ext cx="1528547" cy="2466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83250039-9DA5-44F1-B4B7-AF414221BDDE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 flipV="1">
            <a:off x="9785463" y="822164"/>
            <a:ext cx="6414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1BBE1C7A-1392-446F-AABD-7E719819F768}"/>
              </a:ext>
            </a:extLst>
          </p:cNvPr>
          <p:cNvCxnSpPr>
            <a:cxnSpLocks/>
            <a:stCxn id="121" idx="3"/>
            <a:endCxn id="171" idx="1"/>
          </p:cNvCxnSpPr>
          <p:nvPr/>
        </p:nvCxnSpPr>
        <p:spPr>
          <a:xfrm flipV="1">
            <a:off x="9791831" y="2148906"/>
            <a:ext cx="582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408FD38-A993-4A60-8AAA-FA467E528D0E}"/>
              </a:ext>
            </a:extLst>
          </p:cNvPr>
          <p:cNvCxnSpPr>
            <a:cxnSpLocks/>
            <a:stCxn id="132" idx="3"/>
            <a:endCxn id="170" idx="1"/>
          </p:cNvCxnSpPr>
          <p:nvPr/>
        </p:nvCxnSpPr>
        <p:spPr>
          <a:xfrm>
            <a:off x="9069620" y="3461697"/>
            <a:ext cx="1304509" cy="4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7E5E1CF0-3669-4C94-BD7F-26DEE113FA0E}"/>
              </a:ext>
            </a:extLst>
          </p:cNvPr>
          <p:cNvSpPr/>
          <p:nvPr/>
        </p:nvSpPr>
        <p:spPr>
          <a:xfrm>
            <a:off x="8861393" y="608519"/>
            <a:ext cx="924071" cy="427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UTENTI CONTROLLER</a:t>
            </a: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1E678E8B-06D5-4E6D-B1B8-D708423C4B45}"/>
              </a:ext>
            </a:extLst>
          </p:cNvPr>
          <p:cNvSpPr/>
          <p:nvPr/>
        </p:nvSpPr>
        <p:spPr>
          <a:xfrm>
            <a:off x="10426956" y="608518"/>
            <a:ext cx="126148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UTENTI </a:t>
            </a:r>
          </a:p>
          <a:p>
            <a:pPr algn="ctr"/>
            <a:r>
              <a:rPr lang="it-IT" sz="1000" dirty="0"/>
              <a:t>VIEW</a:t>
            </a:r>
          </a:p>
        </p:txBody>
      </p: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9B870883-B833-4823-8900-F2B9109C1F67}"/>
              </a:ext>
            </a:extLst>
          </p:cNvPr>
          <p:cNvCxnSpPr>
            <a:cxnSpLocks/>
            <a:stCxn id="81" idx="3"/>
            <a:endCxn id="104" idx="2"/>
          </p:cNvCxnSpPr>
          <p:nvPr/>
        </p:nvCxnSpPr>
        <p:spPr>
          <a:xfrm flipV="1">
            <a:off x="7765784" y="1035808"/>
            <a:ext cx="1557643" cy="134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144872D1-138E-420C-A6B1-7EF906ACCD56}"/>
              </a:ext>
            </a:extLst>
          </p:cNvPr>
          <p:cNvCxnSpPr>
            <a:cxnSpLocks/>
            <a:stCxn id="76" idx="3"/>
            <a:endCxn id="104" idx="1"/>
          </p:cNvCxnSpPr>
          <p:nvPr/>
        </p:nvCxnSpPr>
        <p:spPr>
          <a:xfrm>
            <a:off x="7186316" y="649310"/>
            <a:ext cx="1675077" cy="17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1EEEB5FE-73C4-4753-BB40-948AC9C8DB0F}"/>
              </a:ext>
            </a:extLst>
          </p:cNvPr>
          <p:cNvSpPr/>
          <p:nvPr/>
        </p:nvSpPr>
        <p:spPr>
          <a:xfrm>
            <a:off x="8867761" y="1935261"/>
            <a:ext cx="924071" cy="427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NODES CONTROLLER</a:t>
            </a:r>
          </a:p>
        </p:txBody>
      </p: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B266B11D-15B3-454D-9531-B470B8C581DC}"/>
              </a:ext>
            </a:extLst>
          </p:cNvPr>
          <p:cNvCxnSpPr>
            <a:cxnSpLocks/>
            <a:stCxn id="77" idx="3"/>
            <a:endCxn id="121" idx="1"/>
          </p:cNvCxnSpPr>
          <p:nvPr/>
        </p:nvCxnSpPr>
        <p:spPr>
          <a:xfrm>
            <a:off x="7186315" y="1208663"/>
            <a:ext cx="1681446" cy="9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9B17B905-8EA2-473D-B676-D1E600C49FC3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 flipV="1">
            <a:off x="7765787" y="2148906"/>
            <a:ext cx="1101975" cy="77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07DC8198-019E-4227-9ECC-85CFF0CC8146}"/>
              </a:ext>
            </a:extLst>
          </p:cNvPr>
          <p:cNvSpPr/>
          <p:nvPr/>
        </p:nvSpPr>
        <p:spPr>
          <a:xfrm>
            <a:off x="8145550" y="3248049"/>
            <a:ext cx="924071" cy="427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TASKS CONTROLLER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B179ADE0-7C5C-44F1-B17F-4089B5E8C2A0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>
            <a:off x="7765786" y="3461694"/>
            <a:ext cx="37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a gomito 153">
            <a:extLst>
              <a:ext uri="{FF2B5EF4-FFF2-40B4-BE49-F238E27FC236}">
                <a16:creationId xmlns:a16="http://schemas.microsoft.com/office/drawing/2014/main" id="{82997592-896D-433B-B039-3D6E9C5ED830}"/>
              </a:ext>
            </a:extLst>
          </p:cNvPr>
          <p:cNvCxnSpPr>
            <a:cxnSpLocks/>
            <a:stCxn id="82" idx="3"/>
            <a:endCxn id="121" idx="2"/>
          </p:cNvCxnSpPr>
          <p:nvPr/>
        </p:nvCxnSpPr>
        <p:spPr>
          <a:xfrm flipV="1">
            <a:off x="7007371" y="2362550"/>
            <a:ext cx="2322425" cy="2183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3B01736B-EDCA-427F-85B1-1DF45A97838F}"/>
              </a:ext>
            </a:extLst>
          </p:cNvPr>
          <p:cNvSpPr/>
          <p:nvPr/>
        </p:nvSpPr>
        <p:spPr>
          <a:xfrm>
            <a:off x="10374128" y="3290412"/>
            <a:ext cx="126148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TASKS </a:t>
            </a:r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285D7468-FE94-4B77-A547-932B4F319705}"/>
              </a:ext>
            </a:extLst>
          </p:cNvPr>
          <p:cNvSpPr/>
          <p:nvPr/>
        </p:nvSpPr>
        <p:spPr>
          <a:xfrm>
            <a:off x="10374128" y="1935260"/>
            <a:ext cx="1261488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NODES </a:t>
            </a:r>
          </a:p>
          <a:p>
            <a:pPr algn="ctr"/>
            <a:r>
              <a:rPr lang="it-IT" sz="1000" dirty="0"/>
              <a:t>VIEW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98C33837-D52F-4B3B-9DBF-8C5427E43B22}"/>
              </a:ext>
            </a:extLst>
          </p:cNvPr>
          <p:cNvSpPr/>
          <p:nvPr/>
        </p:nvSpPr>
        <p:spPr>
          <a:xfrm>
            <a:off x="3126271" y="4139198"/>
            <a:ext cx="1257127" cy="42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MODIFICA PROFILO VIEW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71B3F9C-A9B4-4E3D-B139-4ECF09AB1FDD}"/>
              </a:ext>
            </a:extLst>
          </p:cNvPr>
          <p:cNvSpPr/>
          <p:nvPr/>
        </p:nvSpPr>
        <p:spPr>
          <a:xfrm>
            <a:off x="979495" y="4599530"/>
            <a:ext cx="1246793" cy="427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0" rIns="68581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00" dirty="0"/>
              <a:t>MODIFICA PROFILO CONTROLLER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FDF302F-58B0-426F-9ED1-B2CEEA9B276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02869" y="3600116"/>
            <a:ext cx="621714" cy="5390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588A82BB-90A1-46A6-B185-06880AB8C06B}"/>
              </a:ext>
            </a:extLst>
          </p:cNvPr>
          <p:cNvCxnSpPr>
            <a:cxnSpLocks/>
            <a:stCxn id="56" idx="0"/>
            <a:endCxn id="5" idx="1"/>
          </p:cNvCxnSpPr>
          <p:nvPr/>
        </p:nvCxnSpPr>
        <p:spPr>
          <a:xfrm rot="5400000" flipH="1" flipV="1">
            <a:off x="1298917" y="3667415"/>
            <a:ext cx="1236090" cy="628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3F3F2E22-1250-4038-AC2B-AFB6E96B68A3}"/>
              </a:ext>
            </a:extLst>
          </p:cNvPr>
          <p:cNvCxnSpPr>
            <a:cxnSpLocks/>
            <a:stCxn id="56" idx="0"/>
            <a:endCxn id="6" idx="1"/>
          </p:cNvCxnSpPr>
          <p:nvPr/>
        </p:nvCxnSpPr>
        <p:spPr>
          <a:xfrm rot="5400000" flipH="1" flipV="1">
            <a:off x="920769" y="3289267"/>
            <a:ext cx="1992386" cy="6281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774379F4-D8FC-4C8E-A634-6D168A8687D7}"/>
              </a:ext>
            </a:extLst>
          </p:cNvPr>
          <p:cNvCxnSpPr>
            <a:cxnSpLocks/>
            <a:stCxn id="56" idx="0"/>
            <a:endCxn id="4" idx="1"/>
          </p:cNvCxnSpPr>
          <p:nvPr/>
        </p:nvCxnSpPr>
        <p:spPr>
          <a:xfrm rot="5400000" flipH="1" flipV="1">
            <a:off x="537976" y="2906474"/>
            <a:ext cx="2757973" cy="628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D218735-FF3E-4719-ABD2-80BA8B2BCF2A}"/>
              </a:ext>
            </a:extLst>
          </p:cNvPr>
          <p:cNvCxnSpPr>
            <a:cxnSpLocks/>
            <a:stCxn id="8" idx="2"/>
            <a:endCxn id="82" idx="1"/>
          </p:cNvCxnSpPr>
          <p:nvPr/>
        </p:nvCxnSpPr>
        <p:spPr>
          <a:xfrm>
            <a:off x="4624583" y="3600116"/>
            <a:ext cx="1300245" cy="9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D015081D-4C92-4110-A293-720BD4EE427D}"/>
              </a:ext>
            </a:extLst>
          </p:cNvPr>
          <p:cNvSpPr/>
          <p:nvPr/>
        </p:nvSpPr>
        <p:spPr>
          <a:xfrm>
            <a:off x="754380" y="2880360"/>
            <a:ext cx="3108960" cy="1180449"/>
          </a:xfrm>
          <a:custGeom>
            <a:avLst/>
            <a:gdLst>
              <a:gd name="connsiteX0" fmla="*/ 3108960 w 3108960"/>
              <a:gd name="connsiteY0" fmla="*/ 548640 h 1180449"/>
              <a:gd name="connsiteX1" fmla="*/ 1668780 w 3108960"/>
              <a:gd name="connsiteY1" fmla="*/ 1165860 h 1180449"/>
              <a:gd name="connsiteX2" fmla="*/ 0 w 3108960"/>
              <a:gd name="connsiteY2" fmla="*/ 0 h 11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8960" h="1180449">
                <a:moveTo>
                  <a:pt x="3108960" y="548640"/>
                </a:moveTo>
                <a:cubicBezTo>
                  <a:pt x="2647950" y="902970"/>
                  <a:pt x="2186940" y="1257300"/>
                  <a:pt x="1668780" y="1165860"/>
                </a:cubicBezTo>
                <a:cubicBezTo>
                  <a:pt x="1150620" y="1074420"/>
                  <a:pt x="161925" y="127635"/>
                  <a:pt x="0" y="0"/>
                </a:cubicBezTo>
              </a:path>
            </a:pathLst>
          </a:cu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974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51</Words>
  <Application>Microsoft Office PowerPoint</Application>
  <PresentationFormat>Personalizzato</PresentationFormat>
  <Paragraphs>36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Sabino Decorato</dc:creator>
  <cp:lastModifiedBy>Sabino Decorato</cp:lastModifiedBy>
  <cp:revision>12</cp:revision>
  <dcterms:created xsi:type="dcterms:W3CDTF">2018-07-27T08:59:28Z</dcterms:created>
  <dcterms:modified xsi:type="dcterms:W3CDTF">2018-07-28T18:51:21Z</dcterms:modified>
</cp:coreProperties>
</file>