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935302"/>
            <a:ext cx="9449991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001698"/>
            <a:ext cx="9449991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3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60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04271"/>
            <a:ext cx="2716872" cy="48431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04271"/>
            <a:ext cx="7993117" cy="484319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9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424782"/>
            <a:ext cx="1086749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824553"/>
            <a:ext cx="1086749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0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521354"/>
            <a:ext cx="5354995" cy="362611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521354"/>
            <a:ext cx="5354995" cy="362611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79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04271"/>
            <a:ext cx="10867490" cy="110463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400969"/>
            <a:ext cx="5330385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087563"/>
            <a:ext cx="5330385" cy="307049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400969"/>
            <a:ext cx="535663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087563"/>
            <a:ext cx="5356636" cy="307049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5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8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1000"/>
            <a:ext cx="406382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22855"/>
            <a:ext cx="6378744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14500"/>
            <a:ext cx="406382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7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1000"/>
            <a:ext cx="406382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22855"/>
            <a:ext cx="6378744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14500"/>
            <a:ext cx="406382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04271"/>
            <a:ext cx="1086749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521354"/>
            <a:ext cx="1086749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296959"/>
            <a:ext cx="28349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9B1B-216D-4039-8BA4-83FBA12AD966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296959"/>
            <a:ext cx="425249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296959"/>
            <a:ext cx="28349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E409EC8-486E-4F83-BA8C-8684404D83A3}"/>
              </a:ext>
            </a:extLst>
          </p:cNvPr>
          <p:cNvSpPr/>
          <p:nvPr/>
        </p:nvSpPr>
        <p:spPr>
          <a:xfrm>
            <a:off x="2231033" y="1627911"/>
            <a:ext cx="552030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ADMIN VIEW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6692C7E-5F72-47A9-AE8B-19B47FFF8853}"/>
              </a:ext>
            </a:extLst>
          </p:cNvPr>
          <p:cNvSpPr/>
          <p:nvPr/>
        </p:nvSpPr>
        <p:spPr>
          <a:xfrm>
            <a:off x="2231033" y="3149794"/>
            <a:ext cx="552030" cy="42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USER VIEW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F75ED56-39C6-439E-A43D-05E7AFBCAA90}"/>
              </a:ext>
            </a:extLst>
          </p:cNvPr>
          <p:cNvSpPr/>
          <p:nvPr/>
        </p:nvSpPr>
        <p:spPr>
          <a:xfrm>
            <a:off x="2231032" y="2279153"/>
            <a:ext cx="765314" cy="6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NETWORK MANAGER VIEW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677B69-BE65-4144-9D7A-645074E47E5C}"/>
              </a:ext>
            </a:extLst>
          </p:cNvPr>
          <p:cNvSpPr/>
          <p:nvPr/>
        </p:nvSpPr>
        <p:spPr>
          <a:xfrm>
            <a:off x="3704103" y="1468316"/>
            <a:ext cx="1840959" cy="2131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HOME CONTROLLER</a:t>
            </a: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gestioneUtentiAdmin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gestioneNodiAdmin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gestioneUtentiNetworkManager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gestioneTaskNetworkManager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GestioneNodiUser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modificaProfiloPersonale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  <a:highlight>
                  <a:srgbClr val="FF0000"/>
                </a:highlight>
              </a:rPr>
              <a:t>logout</a:t>
            </a:r>
            <a:endParaRPr lang="it-IT" sz="10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algn="ctr"/>
            <a:endParaRPr lang="it-IT" sz="10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B404F8-6488-49BE-87C0-0B27BC1D941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83063" y="1841555"/>
            <a:ext cx="921040" cy="6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7CF55A-8605-4F7D-A7BE-B74998B0CCD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83063" y="2534217"/>
            <a:ext cx="921040" cy="82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AF7DFC6-8393-4560-8E5A-34FAA601BE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96346" y="2534218"/>
            <a:ext cx="707756" cy="7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D60766-B22E-4A0E-B02A-AAF884B6ADF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51989" y="2607140"/>
            <a:ext cx="14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9E2E4F4-72D0-4050-A303-CAB3108706E9}"/>
              </a:ext>
            </a:extLst>
          </p:cNvPr>
          <p:cNvSpPr/>
          <p:nvPr/>
        </p:nvSpPr>
        <p:spPr>
          <a:xfrm>
            <a:off x="399957" y="2393497"/>
            <a:ext cx="552030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LOGIN VIEW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B0EE47D-D4D5-4416-92A3-F7AECE2FA74E}"/>
              </a:ext>
            </a:extLst>
          </p:cNvPr>
          <p:cNvSpPr/>
          <p:nvPr/>
        </p:nvSpPr>
        <p:spPr>
          <a:xfrm>
            <a:off x="1100744" y="2393495"/>
            <a:ext cx="845070" cy="427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LOGIN CONTROLLER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F9D18BA-C607-4543-8CA1-0792546A5E59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flipV="1">
            <a:off x="1523279" y="1841554"/>
            <a:ext cx="707755" cy="55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7612D1D-AD4D-4ED3-A5D3-0C17C8FB02E0}"/>
              </a:ext>
            </a:extLst>
          </p:cNvPr>
          <p:cNvCxnSpPr>
            <a:cxnSpLocks/>
            <a:stCxn id="28" idx="2"/>
            <a:endCxn id="5" idx="1"/>
          </p:cNvCxnSpPr>
          <p:nvPr/>
        </p:nvCxnSpPr>
        <p:spPr>
          <a:xfrm>
            <a:off x="1523279" y="2820789"/>
            <a:ext cx="707755" cy="54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2935289-FB5D-4487-8A0A-E2567107BA7A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945812" y="2607143"/>
            <a:ext cx="285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3F18AF5A-11C5-4762-9329-651B969C5749}"/>
              </a:ext>
            </a:extLst>
          </p:cNvPr>
          <p:cNvSpPr/>
          <p:nvPr/>
        </p:nvSpPr>
        <p:spPr>
          <a:xfrm>
            <a:off x="5924827" y="435665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gestioneUtentiAdmin</a:t>
            </a:r>
            <a:r>
              <a:rPr lang="it-IT" sz="1000" dirty="0"/>
              <a:t>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B711716-E236-47E4-ADA6-E0E939679804}"/>
              </a:ext>
            </a:extLst>
          </p:cNvPr>
          <p:cNvSpPr/>
          <p:nvPr/>
        </p:nvSpPr>
        <p:spPr>
          <a:xfrm>
            <a:off x="5924827" y="995017"/>
            <a:ext cx="1261488" cy="42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gestioneNodiAdmin</a:t>
            </a:r>
            <a:r>
              <a:rPr lang="it-IT" sz="1000" dirty="0"/>
              <a:t> VIEW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B5198C9-E04C-4650-82FF-484D25FA6525}"/>
              </a:ext>
            </a:extLst>
          </p:cNvPr>
          <p:cNvSpPr/>
          <p:nvPr/>
        </p:nvSpPr>
        <p:spPr>
          <a:xfrm>
            <a:off x="5924827" y="3248049"/>
            <a:ext cx="184095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gestioneTaskNetworkManager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F00D82E-6083-4F1C-BA83-5988132A6198}"/>
              </a:ext>
            </a:extLst>
          </p:cNvPr>
          <p:cNvSpPr/>
          <p:nvPr/>
        </p:nvSpPr>
        <p:spPr>
          <a:xfrm>
            <a:off x="5924828" y="2705884"/>
            <a:ext cx="184095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gestioneNodiNetworkManager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68449AEB-DF18-445D-A912-6B11B6FB0217}"/>
              </a:ext>
            </a:extLst>
          </p:cNvPr>
          <p:cNvSpPr/>
          <p:nvPr/>
        </p:nvSpPr>
        <p:spPr>
          <a:xfrm>
            <a:off x="5924827" y="2163719"/>
            <a:ext cx="1840957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gestioneUtentiNetworkManager</a:t>
            </a:r>
            <a:r>
              <a:rPr lang="it-IT" sz="1000" dirty="0"/>
              <a:t>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17606A3B-BFEC-49BA-B109-769112BC531F}"/>
              </a:ext>
            </a:extLst>
          </p:cNvPr>
          <p:cNvSpPr/>
          <p:nvPr/>
        </p:nvSpPr>
        <p:spPr>
          <a:xfrm>
            <a:off x="5924828" y="4332380"/>
            <a:ext cx="1082543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gestioneNodiUser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39EA5DC-EE34-4F9E-AE03-4D7A8AE338EB}"/>
              </a:ext>
            </a:extLst>
          </p:cNvPr>
          <p:cNvCxnSpPr>
            <a:cxnSpLocks/>
            <a:stCxn id="8" idx="0"/>
            <a:endCxn id="76" idx="1"/>
          </p:cNvCxnSpPr>
          <p:nvPr/>
        </p:nvCxnSpPr>
        <p:spPr>
          <a:xfrm flipV="1">
            <a:off x="4624582" y="649310"/>
            <a:ext cx="1300244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5DF66FA-9743-4813-BBFE-7E9718149099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 flipV="1">
            <a:off x="5545063" y="2377366"/>
            <a:ext cx="379765" cy="1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EC5B3D8-8D41-4DD9-9307-019BC582A596}"/>
              </a:ext>
            </a:extLst>
          </p:cNvPr>
          <p:cNvCxnSpPr>
            <a:cxnSpLocks/>
            <a:stCxn id="8" idx="0"/>
            <a:endCxn id="77" idx="1"/>
          </p:cNvCxnSpPr>
          <p:nvPr/>
        </p:nvCxnSpPr>
        <p:spPr>
          <a:xfrm flipV="1">
            <a:off x="4624582" y="1208662"/>
            <a:ext cx="1300244" cy="2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A7740419-7DE4-4723-8081-D88442301E67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5545061" y="2534217"/>
            <a:ext cx="379766" cy="38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FF18088B-3272-4800-AD91-D03A621B85BB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5545063" y="2534219"/>
            <a:ext cx="379765" cy="92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2D49C36-B3E5-452F-BBD0-C9252D3FE05C}"/>
              </a:ext>
            </a:extLst>
          </p:cNvPr>
          <p:cNvCxnSpPr>
            <a:cxnSpLocks/>
            <a:stCxn id="8" idx="2"/>
            <a:endCxn id="82" idx="1"/>
          </p:cNvCxnSpPr>
          <p:nvPr/>
        </p:nvCxnSpPr>
        <p:spPr>
          <a:xfrm>
            <a:off x="4624583" y="3600119"/>
            <a:ext cx="1300244" cy="94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3250039-9DA5-44F1-B4B7-AF414221BDD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 flipV="1">
            <a:off x="9785463" y="822164"/>
            <a:ext cx="641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BBE1C7A-1392-446F-AABD-7E719819F768}"/>
              </a:ext>
            </a:extLst>
          </p:cNvPr>
          <p:cNvCxnSpPr>
            <a:cxnSpLocks/>
            <a:stCxn id="121" idx="3"/>
            <a:endCxn id="171" idx="1"/>
          </p:cNvCxnSpPr>
          <p:nvPr/>
        </p:nvCxnSpPr>
        <p:spPr>
          <a:xfrm flipV="1">
            <a:off x="9791831" y="2148906"/>
            <a:ext cx="582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408FD38-A993-4A60-8AAA-FA467E528D0E}"/>
              </a:ext>
            </a:extLst>
          </p:cNvPr>
          <p:cNvCxnSpPr>
            <a:cxnSpLocks/>
            <a:stCxn id="132" idx="3"/>
            <a:endCxn id="170" idx="1"/>
          </p:cNvCxnSpPr>
          <p:nvPr/>
        </p:nvCxnSpPr>
        <p:spPr>
          <a:xfrm>
            <a:off x="9069620" y="3461697"/>
            <a:ext cx="1304509" cy="4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E5E1CF0-3669-4C94-BD7F-26DEE113FA0E}"/>
              </a:ext>
            </a:extLst>
          </p:cNvPr>
          <p:cNvSpPr/>
          <p:nvPr/>
        </p:nvSpPr>
        <p:spPr>
          <a:xfrm>
            <a:off x="8861393" y="608519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UTENTI CONTROLLER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E678E8B-06D5-4E6D-B1B8-D708423C4B45}"/>
              </a:ext>
            </a:extLst>
          </p:cNvPr>
          <p:cNvSpPr/>
          <p:nvPr/>
        </p:nvSpPr>
        <p:spPr>
          <a:xfrm>
            <a:off x="10426956" y="608518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UTENTI </a:t>
            </a:r>
          </a:p>
          <a:p>
            <a:pPr algn="ctr"/>
            <a:r>
              <a:rPr lang="it-IT" sz="1000" dirty="0"/>
              <a:t>VIEW</a:t>
            </a:r>
          </a:p>
        </p:txBody>
      </p: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9B870883-B833-4823-8900-F2B9109C1F67}"/>
              </a:ext>
            </a:extLst>
          </p:cNvPr>
          <p:cNvCxnSpPr>
            <a:cxnSpLocks/>
            <a:stCxn id="81" idx="3"/>
            <a:endCxn id="104" idx="2"/>
          </p:cNvCxnSpPr>
          <p:nvPr/>
        </p:nvCxnSpPr>
        <p:spPr>
          <a:xfrm flipV="1">
            <a:off x="7765784" y="1035808"/>
            <a:ext cx="1557643" cy="134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144872D1-138E-420C-A6B1-7EF906ACCD56}"/>
              </a:ext>
            </a:extLst>
          </p:cNvPr>
          <p:cNvCxnSpPr>
            <a:cxnSpLocks/>
            <a:stCxn id="76" idx="3"/>
            <a:endCxn id="104" idx="1"/>
          </p:cNvCxnSpPr>
          <p:nvPr/>
        </p:nvCxnSpPr>
        <p:spPr>
          <a:xfrm>
            <a:off x="7186316" y="649310"/>
            <a:ext cx="1675077" cy="1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1EEEB5FE-73C4-4753-BB40-948AC9C8DB0F}"/>
              </a:ext>
            </a:extLst>
          </p:cNvPr>
          <p:cNvSpPr/>
          <p:nvPr/>
        </p:nvSpPr>
        <p:spPr>
          <a:xfrm>
            <a:off x="8867761" y="1935261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NODES CONTROLLER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B266B11D-15B3-454D-9531-B470B8C581DC}"/>
              </a:ext>
            </a:extLst>
          </p:cNvPr>
          <p:cNvCxnSpPr>
            <a:cxnSpLocks/>
            <a:stCxn id="77" idx="3"/>
            <a:endCxn id="121" idx="1"/>
          </p:cNvCxnSpPr>
          <p:nvPr/>
        </p:nvCxnSpPr>
        <p:spPr>
          <a:xfrm>
            <a:off x="7186315" y="1208663"/>
            <a:ext cx="1681446" cy="9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B17B905-8EA2-473D-B676-D1E600C49FC3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 flipV="1">
            <a:off x="7765787" y="2148906"/>
            <a:ext cx="1101975" cy="77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07DC8198-019E-4227-9ECC-85CFF0CC8146}"/>
              </a:ext>
            </a:extLst>
          </p:cNvPr>
          <p:cNvSpPr/>
          <p:nvPr/>
        </p:nvSpPr>
        <p:spPr>
          <a:xfrm>
            <a:off x="8145550" y="3248049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TASKS CONTROLLER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B179ADE0-7C5C-44F1-B17F-4089B5E8C2A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765786" y="3461694"/>
            <a:ext cx="37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a gomito 153">
            <a:extLst>
              <a:ext uri="{FF2B5EF4-FFF2-40B4-BE49-F238E27FC236}">
                <a16:creationId xmlns:a16="http://schemas.microsoft.com/office/drawing/2014/main" id="{82997592-896D-433B-B039-3D6E9C5ED830}"/>
              </a:ext>
            </a:extLst>
          </p:cNvPr>
          <p:cNvCxnSpPr>
            <a:cxnSpLocks/>
            <a:stCxn id="82" idx="3"/>
            <a:endCxn id="121" idx="2"/>
          </p:cNvCxnSpPr>
          <p:nvPr/>
        </p:nvCxnSpPr>
        <p:spPr>
          <a:xfrm flipV="1">
            <a:off x="7007371" y="2362550"/>
            <a:ext cx="2322425" cy="2183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3B01736B-EDCA-427F-85B1-1DF45A97838F}"/>
              </a:ext>
            </a:extLst>
          </p:cNvPr>
          <p:cNvSpPr/>
          <p:nvPr/>
        </p:nvSpPr>
        <p:spPr>
          <a:xfrm>
            <a:off x="10374128" y="3290412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TASKS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85D7468-FE94-4B77-A547-932B4F319705}"/>
              </a:ext>
            </a:extLst>
          </p:cNvPr>
          <p:cNvSpPr/>
          <p:nvPr/>
        </p:nvSpPr>
        <p:spPr>
          <a:xfrm>
            <a:off x="10374128" y="1935260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NODES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197" name="Figura a mano libera: forma 196">
            <a:extLst>
              <a:ext uri="{FF2B5EF4-FFF2-40B4-BE49-F238E27FC236}">
                <a16:creationId xmlns:a16="http://schemas.microsoft.com/office/drawing/2014/main" id="{F33669D1-491D-4C13-BEA8-46997C288C8A}"/>
              </a:ext>
            </a:extLst>
          </p:cNvPr>
          <p:cNvSpPr/>
          <p:nvPr/>
        </p:nvSpPr>
        <p:spPr>
          <a:xfrm>
            <a:off x="623889" y="2843416"/>
            <a:ext cx="3130946" cy="1188920"/>
          </a:xfrm>
          <a:custGeom>
            <a:avLst/>
            <a:gdLst>
              <a:gd name="connsiteX0" fmla="*/ 3295650 w 3295650"/>
              <a:gd name="connsiteY0" fmla="*/ 657225 h 1305463"/>
              <a:gd name="connsiteX1" fmla="*/ 1295400 w 3295650"/>
              <a:gd name="connsiteY1" fmla="*/ 1285875 h 1305463"/>
              <a:gd name="connsiteX2" fmla="*/ 0 w 3295650"/>
              <a:gd name="connsiteY2" fmla="*/ 0 h 13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5650" h="1305463">
                <a:moveTo>
                  <a:pt x="3295650" y="657225"/>
                </a:moveTo>
                <a:cubicBezTo>
                  <a:pt x="2570162" y="1026319"/>
                  <a:pt x="1844675" y="1395413"/>
                  <a:pt x="1295400" y="1285875"/>
                </a:cubicBezTo>
                <a:cubicBezTo>
                  <a:pt x="746125" y="1176337"/>
                  <a:pt x="184150" y="165100"/>
                  <a:pt x="0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19" name="Figura a mano libera: forma 218">
            <a:extLst>
              <a:ext uri="{FF2B5EF4-FFF2-40B4-BE49-F238E27FC236}">
                <a16:creationId xmlns:a16="http://schemas.microsoft.com/office/drawing/2014/main" id="{A2C18AE3-DA4A-42C6-8B74-401919278CA5}"/>
              </a:ext>
            </a:extLst>
          </p:cNvPr>
          <p:cNvSpPr/>
          <p:nvPr/>
        </p:nvSpPr>
        <p:spPr>
          <a:xfrm>
            <a:off x="4471990" y="124335"/>
            <a:ext cx="5954967" cy="1343983"/>
          </a:xfrm>
          <a:custGeom>
            <a:avLst/>
            <a:gdLst>
              <a:gd name="connsiteX0" fmla="*/ 6343650 w 6343650"/>
              <a:gd name="connsiteY0" fmla="*/ 587288 h 1320713"/>
              <a:gd name="connsiteX1" fmla="*/ 1800225 w 6343650"/>
              <a:gd name="connsiteY1" fmla="*/ 25313 h 1320713"/>
              <a:gd name="connsiteX2" fmla="*/ 0 w 6343650"/>
              <a:gd name="connsiteY2" fmla="*/ 1320713 h 132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3650" h="1320713">
                <a:moveTo>
                  <a:pt x="6343650" y="587288"/>
                </a:moveTo>
                <a:cubicBezTo>
                  <a:pt x="4600575" y="245182"/>
                  <a:pt x="2857500" y="-96924"/>
                  <a:pt x="1800225" y="25313"/>
                </a:cubicBezTo>
                <a:cubicBezTo>
                  <a:pt x="742950" y="147550"/>
                  <a:pt x="273050" y="1084176"/>
                  <a:pt x="0" y="1320713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222" name="Figura a mano libera: forma 221">
            <a:extLst>
              <a:ext uri="{FF2B5EF4-FFF2-40B4-BE49-F238E27FC236}">
                <a16:creationId xmlns:a16="http://schemas.microsoft.com/office/drawing/2014/main" id="{9E4E4592-51D3-460D-A95E-B540B64B42C3}"/>
              </a:ext>
            </a:extLst>
          </p:cNvPr>
          <p:cNvSpPr/>
          <p:nvPr/>
        </p:nvSpPr>
        <p:spPr>
          <a:xfrm>
            <a:off x="4376270" y="3622677"/>
            <a:ext cx="6629869" cy="2002029"/>
          </a:xfrm>
          <a:custGeom>
            <a:avLst/>
            <a:gdLst>
              <a:gd name="connsiteX0" fmla="*/ 6629869 w 6629869"/>
              <a:gd name="connsiteY0" fmla="*/ 85725 h 2002029"/>
              <a:gd name="connsiteX1" fmla="*/ 3467569 w 6629869"/>
              <a:gd name="connsiteY1" fmla="*/ 1971675 h 2002029"/>
              <a:gd name="connsiteX2" fmla="*/ 571969 w 6629869"/>
              <a:gd name="connsiteY2" fmla="*/ 1162050 h 2002029"/>
              <a:gd name="connsiteX3" fmla="*/ 469 w 6629869"/>
              <a:gd name="connsiteY3" fmla="*/ 0 h 20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9869" h="2002029">
                <a:moveTo>
                  <a:pt x="6629869" y="85725"/>
                </a:moveTo>
                <a:cubicBezTo>
                  <a:pt x="5553544" y="939006"/>
                  <a:pt x="4477219" y="1792288"/>
                  <a:pt x="3467569" y="1971675"/>
                </a:cubicBezTo>
                <a:cubicBezTo>
                  <a:pt x="2457919" y="2151062"/>
                  <a:pt x="1149819" y="1490662"/>
                  <a:pt x="571969" y="1162050"/>
                </a:cubicBezTo>
                <a:cubicBezTo>
                  <a:pt x="-5881" y="833438"/>
                  <a:pt x="-2706" y="416719"/>
                  <a:pt x="469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25" name="Figura a mano libera: forma 224">
            <a:extLst>
              <a:ext uri="{FF2B5EF4-FFF2-40B4-BE49-F238E27FC236}">
                <a16:creationId xmlns:a16="http://schemas.microsoft.com/office/drawing/2014/main" id="{91B91056-9135-431D-953F-5A4A79D78339}"/>
              </a:ext>
            </a:extLst>
          </p:cNvPr>
          <p:cNvSpPr/>
          <p:nvPr/>
        </p:nvSpPr>
        <p:spPr>
          <a:xfrm>
            <a:off x="5545062" y="1384278"/>
            <a:ext cx="5175327" cy="619149"/>
          </a:xfrm>
          <a:custGeom>
            <a:avLst/>
            <a:gdLst>
              <a:gd name="connsiteX0" fmla="*/ 5095875 w 5095875"/>
              <a:gd name="connsiteY0" fmla="*/ 600099 h 619149"/>
              <a:gd name="connsiteX1" fmla="*/ 2514600 w 5095875"/>
              <a:gd name="connsiteY1" fmla="*/ 24 h 619149"/>
              <a:gd name="connsiteX2" fmla="*/ 0 w 5095875"/>
              <a:gd name="connsiteY2" fmla="*/ 619149 h 61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75" h="619149">
                <a:moveTo>
                  <a:pt x="5095875" y="600099"/>
                </a:moveTo>
                <a:cubicBezTo>
                  <a:pt x="4229893" y="298474"/>
                  <a:pt x="3363912" y="-3151"/>
                  <a:pt x="2514600" y="24"/>
                </a:cubicBezTo>
                <a:cubicBezTo>
                  <a:pt x="1665288" y="3199"/>
                  <a:pt x="366712" y="528662"/>
                  <a:pt x="0" y="619149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974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45</Words>
  <Application>Microsoft Office PowerPoint</Application>
  <PresentationFormat>Personalizzato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Sabino Decorato</dc:creator>
  <cp:lastModifiedBy>Sabino Decorato</cp:lastModifiedBy>
  <cp:revision>7</cp:revision>
  <dcterms:created xsi:type="dcterms:W3CDTF">2018-07-27T08:59:28Z</dcterms:created>
  <dcterms:modified xsi:type="dcterms:W3CDTF">2018-07-27T09:56:23Z</dcterms:modified>
</cp:coreProperties>
</file>