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305" r:id="rId5"/>
    <p:sldId id="330" r:id="rId6"/>
    <p:sldId id="296" r:id="rId7"/>
    <p:sldId id="259" r:id="rId8"/>
    <p:sldId id="306" r:id="rId9"/>
    <p:sldId id="360" r:id="rId10"/>
    <p:sldId id="361" r:id="rId11"/>
    <p:sldId id="338" r:id="rId12"/>
    <p:sldId id="318" r:id="rId13"/>
    <p:sldId id="319" r:id="rId14"/>
    <p:sldId id="320" r:id="rId15"/>
    <p:sldId id="321" r:id="rId16"/>
    <p:sldId id="322" r:id="rId17"/>
    <p:sldId id="324" r:id="rId18"/>
    <p:sldId id="325" r:id="rId19"/>
    <p:sldId id="326" r:id="rId20"/>
    <p:sldId id="327" r:id="rId21"/>
    <p:sldId id="328" r:id="rId22"/>
    <p:sldId id="329" r:id="rId23"/>
    <p:sldId id="336" r:id="rId24"/>
    <p:sldId id="337" r:id="rId25"/>
    <p:sldId id="331" r:id="rId26"/>
    <p:sldId id="341" r:id="rId27"/>
    <p:sldId id="332" r:id="rId28"/>
    <p:sldId id="333" r:id="rId29"/>
    <p:sldId id="334" r:id="rId30"/>
    <p:sldId id="335" r:id="rId31"/>
    <p:sldId id="364" r:id="rId32"/>
    <p:sldId id="342" r:id="rId33"/>
    <p:sldId id="343" r:id="rId34"/>
    <p:sldId id="344" r:id="rId35"/>
    <p:sldId id="345" r:id="rId36"/>
    <p:sldId id="346" r:id="rId37"/>
    <p:sldId id="347" r:id="rId38"/>
    <p:sldId id="362" r:id="rId39"/>
    <p:sldId id="348" r:id="rId40"/>
    <p:sldId id="349" r:id="rId41"/>
    <p:sldId id="350" r:id="rId42"/>
    <p:sldId id="340" r:id="rId43"/>
    <p:sldId id="353" r:id="rId44"/>
    <p:sldId id="357" r:id="rId45"/>
    <p:sldId id="351" r:id="rId46"/>
    <p:sldId id="359" r:id="rId47"/>
    <p:sldId id="358" r:id="rId48"/>
    <p:sldId id="352" r:id="rId49"/>
    <p:sldId id="354" r:id="rId50"/>
    <p:sldId id="355" r:id="rId51"/>
    <p:sldId id="356" r:id="rId52"/>
    <p:sldId id="365" r:id="rId53"/>
    <p:sldId id="367" r:id="rId54"/>
    <p:sldId id="366" r:id="rId55"/>
    <p:sldId id="363" r:id="rId56"/>
    <p:sldId id="310" r:id="rId57"/>
    <p:sldId id="33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pa Murugan" userId="6405ff394a4dfd3e" providerId="LiveId" clId="{71B8B692-44A6-4A0D-A209-8EF2EA02A348}"/>
    <pc:docChg chg="undo custSel addSld delSld modSld sldOrd modMainMaster">
      <pc:chgData name="Kripa Murugan" userId="6405ff394a4dfd3e" providerId="LiveId" clId="{71B8B692-44A6-4A0D-A209-8EF2EA02A348}" dt="2024-01-24T05:27:53.931" v="3579" actId="1076"/>
      <pc:docMkLst>
        <pc:docMk/>
      </pc:docMkLst>
      <pc:sldChg chg="modTransition">
        <pc:chgData name="Kripa Murugan" userId="6405ff394a4dfd3e" providerId="LiveId" clId="{71B8B692-44A6-4A0D-A209-8EF2EA02A348}" dt="2024-01-20T09:07:52.886" v="1574"/>
        <pc:sldMkLst>
          <pc:docMk/>
          <pc:sldMk cId="3446797337" sldId="259"/>
        </pc:sldMkLst>
      </pc:sldChg>
      <pc:sldChg chg="del">
        <pc:chgData name="Kripa Murugan" userId="6405ff394a4dfd3e" providerId="LiveId" clId="{71B8B692-44A6-4A0D-A209-8EF2EA02A348}" dt="2024-01-20T08:07:46.613" v="1316" actId="47"/>
        <pc:sldMkLst>
          <pc:docMk/>
          <pc:sldMk cId="2985610029" sldId="294"/>
        </pc:sldMkLst>
      </pc:sldChg>
      <pc:sldChg chg="modSp mod modTransition">
        <pc:chgData name="Kripa Murugan" userId="6405ff394a4dfd3e" providerId="LiveId" clId="{71B8B692-44A6-4A0D-A209-8EF2EA02A348}" dt="2024-01-23T11:28:23.120" v="3444" actId="20577"/>
        <pc:sldMkLst>
          <pc:docMk/>
          <pc:sldMk cId="1859527893" sldId="296"/>
        </pc:sldMkLst>
        <pc:spChg chg="mod">
          <ac:chgData name="Kripa Murugan" userId="6405ff394a4dfd3e" providerId="LiveId" clId="{71B8B692-44A6-4A0D-A209-8EF2EA02A348}" dt="2024-01-23T11:28:23.120" v="3444" actId="20577"/>
          <ac:spMkLst>
            <pc:docMk/>
            <pc:sldMk cId="1859527893" sldId="296"/>
            <ac:spMk id="3" creationId="{22788C46-D0BC-4307-AE55-7601A139E7CB}"/>
          </ac:spMkLst>
        </pc:spChg>
        <pc:spChg chg="mod">
          <ac:chgData name="Kripa Murugan" userId="6405ff394a4dfd3e" providerId="LiveId" clId="{71B8B692-44A6-4A0D-A209-8EF2EA02A348}" dt="2024-01-20T09:10:38.587" v="1615"/>
          <ac:spMkLst>
            <pc:docMk/>
            <pc:sldMk cId="1859527893" sldId="296"/>
            <ac:spMk id="5" creationId="{4A947406-5839-A735-732D-5690E6315B95}"/>
          </ac:spMkLst>
        </pc:spChg>
      </pc:sldChg>
      <pc:sldChg chg="modTransition">
        <pc:chgData name="Kripa Murugan" userId="6405ff394a4dfd3e" providerId="LiveId" clId="{71B8B692-44A6-4A0D-A209-8EF2EA02A348}" dt="2024-01-20T09:08:13.168" v="1575"/>
        <pc:sldMkLst>
          <pc:docMk/>
          <pc:sldMk cId="317718070" sldId="305"/>
        </pc:sldMkLst>
      </pc:sldChg>
      <pc:sldChg chg="modSp mod modTransition">
        <pc:chgData name="Kripa Murugan" userId="6405ff394a4dfd3e" providerId="LiveId" clId="{71B8B692-44A6-4A0D-A209-8EF2EA02A348}" dt="2024-01-20T09:10:47.791" v="1618"/>
        <pc:sldMkLst>
          <pc:docMk/>
          <pc:sldMk cId="1732999477" sldId="306"/>
        </pc:sldMkLst>
        <pc:spChg chg="mod">
          <ac:chgData name="Kripa Murugan" userId="6405ff394a4dfd3e" providerId="LiveId" clId="{71B8B692-44A6-4A0D-A209-8EF2EA02A348}" dt="2024-01-20T08:54:22.108" v="1399" actId="27636"/>
          <ac:spMkLst>
            <pc:docMk/>
            <pc:sldMk cId="1732999477" sldId="306"/>
            <ac:spMk id="2" creationId="{56002655-34DF-25F9-4640-B2CE5329AD1A}"/>
          </ac:spMkLst>
        </pc:spChg>
        <pc:spChg chg="mod">
          <ac:chgData name="Kripa Murugan" userId="6405ff394a4dfd3e" providerId="LiveId" clId="{71B8B692-44A6-4A0D-A209-8EF2EA02A348}" dt="2024-01-20T08:57:02.345" v="1444" actId="20577"/>
          <ac:spMkLst>
            <pc:docMk/>
            <pc:sldMk cId="1732999477" sldId="306"/>
            <ac:spMk id="3" creationId="{1A585715-2793-160B-269E-D9516C84D73A}"/>
          </ac:spMkLst>
        </pc:spChg>
        <pc:spChg chg="mod">
          <ac:chgData name="Kripa Murugan" userId="6405ff394a4dfd3e" providerId="LiveId" clId="{71B8B692-44A6-4A0D-A209-8EF2EA02A348}" dt="2024-01-20T09:10:47.791" v="1618"/>
          <ac:spMkLst>
            <pc:docMk/>
            <pc:sldMk cId="1732999477" sldId="306"/>
            <ac:spMk id="4" creationId="{A3609A75-5E9A-C165-5A1D-764F9E96B722}"/>
          </ac:spMkLst>
        </pc:spChg>
      </pc:sldChg>
      <pc:sldChg chg="modSp mod modTransition">
        <pc:chgData name="Kripa Murugan" userId="6405ff394a4dfd3e" providerId="LiveId" clId="{71B8B692-44A6-4A0D-A209-8EF2EA02A348}" dt="2024-01-20T10:30:51.074" v="2122" actId="123"/>
        <pc:sldMkLst>
          <pc:docMk/>
          <pc:sldMk cId="520700503" sldId="310"/>
        </pc:sldMkLst>
        <pc:spChg chg="mod">
          <ac:chgData name="Kripa Murugan" userId="6405ff394a4dfd3e" providerId="LiveId" clId="{71B8B692-44A6-4A0D-A209-8EF2EA02A348}" dt="2024-01-20T08:06:42.253" v="1302" actId="20577"/>
          <ac:spMkLst>
            <pc:docMk/>
            <pc:sldMk cId="520700503" sldId="310"/>
            <ac:spMk id="2" creationId="{69554157-869F-9BBE-CFCF-717129CA6907}"/>
          </ac:spMkLst>
        </pc:spChg>
        <pc:spChg chg="mod">
          <ac:chgData name="Kripa Murugan" userId="6405ff394a4dfd3e" providerId="LiveId" clId="{71B8B692-44A6-4A0D-A209-8EF2EA02A348}" dt="2024-01-20T10:30:51.074" v="2122" actId="123"/>
          <ac:spMkLst>
            <pc:docMk/>
            <pc:sldMk cId="520700503" sldId="310"/>
            <ac:spMk id="3" creationId="{DC9AC05D-560D-1665-8879-549C0B4EDE5C}"/>
          </ac:spMkLst>
        </pc:spChg>
        <pc:spChg chg="mod">
          <ac:chgData name="Kripa Murugan" userId="6405ff394a4dfd3e" providerId="LiveId" clId="{71B8B692-44A6-4A0D-A209-8EF2EA02A348}" dt="2024-01-20T09:12:32.486" v="1654"/>
          <ac:spMkLst>
            <pc:docMk/>
            <pc:sldMk cId="520700503" sldId="310"/>
            <ac:spMk id="4" creationId="{8EF088D1-E89A-FD55-EB44-49411774536D}"/>
          </ac:spMkLst>
        </pc:spChg>
      </pc:sldChg>
      <pc:sldChg chg="modSp del mod">
        <pc:chgData name="Kripa Murugan" userId="6405ff394a4dfd3e" providerId="LiveId" clId="{71B8B692-44A6-4A0D-A209-8EF2EA02A348}" dt="2024-01-20T08:07:31.626" v="1315" actId="47"/>
        <pc:sldMkLst>
          <pc:docMk/>
          <pc:sldMk cId="2790251853" sldId="316"/>
        </pc:sldMkLst>
        <pc:spChg chg="mod">
          <ac:chgData name="Kripa Murugan" userId="6405ff394a4dfd3e" providerId="LiveId" clId="{71B8B692-44A6-4A0D-A209-8EF2EA02A348}" dt="2024-01-20T08:06:54.984" v="1304" actId="20577"/>
          <ac:spMkLst>
            <pc:docMk/>
            <pc:sldMk cId="2790251853" sldId="316"/>
            <ac:spMk id="5" creationId="{AAF5CF3F-E5EF-5769-3F83-24ADB4412BBF}"/>
          </ac:spMkLst>
        </pc:spChg>
      </pc:sldChg>
      <pc:sldChg chg="delSp modSp del mod">
        <pc:chgData name="Kripa Murugan" userId="6405ff394a4dfd3e" providerId="LiveId" clId="{71B8B692-44A6-4A0D-A209-8EF2EA02A348}" dt="2024-01-20T08:03:56.299" v="1262" actId="47"/>
        <pc:sldMkLst>
          <pc:docMk/>
          <pc:sldMk cId="3598194481" sldId="317"/>
        </pc:sldMkLst>
        <pc:spChg chg="del mod">
          <ac:chgData name="Kripa Murugan" userId="6405ff394a4dfd3e" providerId="LiveId" clId="{71B8B692-44A6-4A0D-A209-8EF2EA02A348}" dt="2024-01-20T08:03:15.187" v="1258"/>
          <ac:spMkLst>
            <pc:docMk/>
            <pc:sldMk cId="3598194481" sldId="317"/>
            <ac:spMk id="5" creationId="{C889F441-568E-BC28-CD5C-15D27456427C}"/>
          </ac:spMkLst>
        </pc:spChg>
      </pc:sldChg>
      <pc:sldChg chg="modTransition">
        <pc:chgData name="Kripa Murugan" userId="6405ff394a4dfd3e" providerId="LiveId" clId="{71B8B692-44A6-4A0D-A209-8EF2EA02A348}" dt="2024-01-20T09:07:52.886" v="1574"/>
        <pc:sldMkLst>
          <pc:docMk/>
          <pc:sldMk cId="2346383701" sldId="318"/>
        </pc:sldMkLst>
      </pc:sldChg>
      <pc:sldChg chg="modSp mod modTransition">
        <pc:chgData name="Kripa Murugan" userId="6405ff394a4dfd3e" providerId="LiveId" clId="{71B8B692-44A6-4A0D-A209-8EF2EA02A348}" dt="2024-01-20T09:11:02.463" v="1622"/>
        <pc:sldMkLst>
          <pc:docMk/>
          <pc:sldMk cId="2697013165" sldId="319"/>
        </pc:sldMkLst>
        <pc:spChg chg="mod">
          <ac:chgData name="Kripa Murugan" userId="6405ff394a4dfd3e" providerId="LiveId" clId="{71B8B692-44A6-4A0D-A209-8EF2EA02A348}" dt="2024-01-20T09:11:02.463" v="1622"/>
          <ac:spMkLst>
            <pc:docMk/>
            <pc:sldMk cId="2697013165" sldId="319"/>
            <ac:spMk id="2" creationId="{24FDC848-60EF-AB36-0072-2BA9D99F976F}"/>
          </ac:spMkLst>
        </pc:spChg>
        <pc:spChg chg="mod">
          <ac:chgData name="Kripa Murugan" userId="6405ff394a4dfd3e" providerId="LiveId" clId="{71B8B692-44A6-4A0D-A209-8EF2EA02A348}" dt="2024-01-20T06:45:57.921" v="496" actId="2711"/>
          <ac:spMkLst>
            <pc:docMk/>
            <pc:sldMk cId="2697013165" sldId="319"/>
            <ac:spMk id="5" creationId="{C889F441-568E-BC28-CD5C-15D27456427C}"/>
          </ac:spMkLst>
        </pc:spChg>
      </pc:sldChg>
      <pc:sldChg chg="modSp mod modTransition">
        <pc:chgData name="Kripa Murugan" userId="6405ff394a4dfd3e" providerId="LiveId" clId="{71B8B692-44A6-4A0D-A209-8EF2EA02A348}" dt="2024-01-20T09:11:07.436" v="1624"/>
        <pc:sldMkLst>
          <pc:docMk/>
          <pc:sldMk cId="828046510" sldId="320"/>
        </pc:sldMkLst>
        <pc:spChg chg="mod">
          <ac:chgData name="Kripa Murugan" userId="6405ff394a4dfd3e" providerId="LiveId" clId="{71B8B692-44A6-4A0D-A209-8EF2EA02A348}" dt="2024-01-20T09:11:07.436" v="1624"/>
          <ac:spMkLst>
            <pc:docMk/>
            <pc:sldMk cId="828046510" sldId="320"/>
            <ac:spMk id="2" creationId="{60CA7EB4-CFE4-9B24-26C8-DD53E3FCEBC9}"/>
          </ac:spMkLst>
        </pc:spChg>
        <pc:spChg chg="mod">
          <ac:chgData name="Kripa Murugan" userId="6405ff394a4dfd3e" providerId="LiveId" clId="{71B8B692-44A6-4A0D-A209-8EF2EA02A348}" dt="2024-01-20T08:05:40.444" v="1282" actId="20577"/>
          <ac:spMkLst>
            <pc:docMk/>
            <pc:sldMk cId="828046510" sldId="320"/>
            <ac:spMk id="4" creationId="{5EBC8403-EF6B-E81C-82CB-6CE7465AE042}"/>
          </ac:spMkLst>
        </pc:spChg>
      </pc:sldChg>
      <pc:sldChg chg="modSp mod modTransition">
        <pc:chgData name="Kripa Murugan" userId="6405ff394a4dfd3e" providerId="LiveId" clId="{71B8B692-44A6-4A0D-A209-8EF2EA02A348}" dt="2024-01-20T09:11:12.165" v="1626"/>
        <pc:sldMkLst>
          <pc:docMk/>
          <pc:sldMk cId="63127590" sldId="321"/>
        </pc:sldMkLst>
        <pc:spChg chg="mod">
          <ac:chgData name="Kripa Murugan" userId="6405ff394a4dfd3e" providerId="LiveId" clId="{71B8B692-44A6-4A0D-A209-8EF2EA02A348}" dt="2024-01-20T09:11:12.165" v="1626"/>
          <ac:spMkLst>
            <pc:docMk/>
            <pc:sldMk cId="63127590" sldId="321"/>
            <ac:spMk id="2" creationId="{D76BF7E2-31C3-8E3C-A2BA-531F5847BF54}"/>
          </ac:spMkLst>
        </pc:spChg>
        <pc:spChg chg="mod">
          <ac:chgData name="Kripa Murugan" userId="6405ff394a4dfd3e" providerId="LiveId" clId="{71B8B692-44A6-4A0D-A209-8EF2EA02A348}" dt="2024-01-20T08:05:55.080" v="1284" actId="14100"/>
          <ac:spMkLst>
            <pc:docMk/>
            <pc:sldMk cId="63127590" sldId="321"/>
            <ac:spMk id="4" creationId="{E36B6924-CEB5-DB5A-358D-89C9B8C11C50}"/>
          </ac:spMkLst>
        </pc:spChg>
      </pc:sldChg>
      <pc:sldChg chg="modTransition">
        <pc:chgData name="Kripa Murugan" userId="6405ff394a4dfd3e" providerId="LiveId" clId="{71B8B692-44A6-4A0D-A209-8EF2EA02A348}" dt="2024-01-20T09:07:52.886" v="1574"/>
        <pc:sldMkLst>
          <pc:docMk/>
          <pc:sldMk cId="1921926342" sldId="322"/>
        </pc:sldMkLst>
      </pc:sldChg>
      <pc:sldChg chg="del">
        <pc:chgData name="Kripa Murugan" userId="6405ff394a4dfd3e" providerId="LiveId" clId="{71B8B692-44A6-4A0D-A209-8EF2EA02A348}" dt="2024-01-20T08:03:40.995" v="1261" actId="47"/>
        <pc:sldMkLst>
          <pc:docMk/>
          <pc:sldMk cId="3701589785" sldId="323"/>
        </pc:sldMkLst>
      </pc:sldChg>
      <pc:sldChg chg="addSp modSp new mod modTransition">
        <pc:chgData name="Kripa Murugan" userId="6405ff394a4dfd3e" providerId="LiveId" clId="{71B8B692-44A6-4A0D-A209-8EF2EA02A348}" dt="2024-01-21T10:18:05.829" v="3216" actId="1076"/>
        <pc:sldMkLst>
          <pc:docMk/>
          <pc:sldMk cId="561691147" sldId="324"/>
        </pc:sldMkLst>
        <pc:spChg chg="mod">
          <ac:chgData name="Kripa Murugan" userId="6405ff394a4dfd3e" providerId="LiveId" clId="{71B8B692-44A6-4A0D-A209-8EF2EA02A348}" dt="2024-01-20T06:05:02.075" v="16" actId="14100"/>
          <ac:spMkLst>
            <pc:docMk/>
            <pc:sldMk cId="561691147" sldId="324"/>
            <ac:spMk id="2" creationId="{2F30ACD3-23A1-FC45-B5C6-2D29A83BF7D6}"/>
          </ac:spMkLst>
        </pc:spChg>
        <pc:spChg chg="mod">
          <ac:chgData name="Kripa Murugan" userId="6405ff394a4dfd3e" providerId="LiveId" clId="{71B8B692-44A6-4A0D-A209-8EF2EA02A348}" dt="2024-01-20T10:02:52.943" v="1847" actId="12"/>
          <ac:spMkLst>
            <pc:docMk/>
            <pc:sldMk cId="561691147" sldId="324"/>
            <ac:spMk id="3" creationId="{4B9A47B2-7D27-40AD-2589-3EB74BDE2B7C}"/>
          </ac:spMkLst>
        </pc:spChg>
        <pc:spChg chg="mod">
          <ac:chgData name="Kripa Murugan" userId="6405ff394a4dfd3e" providerId="LiveId" clId="{71B8B692-44A6-4A0D-A209-8EF2EA02A348}" dt="2024-01-20T09:11:21.029" v="1628"/>
          <ac:spMkLst>
            <pc:docMk/>
            <pc:sldMk cId="561691147" sldId="324"/>
            <ac:spMk id="4" creationId="{9CE4918A-3F3C-4D83-9439-7D2D0CB5C39E}"/>
          </ac:spMkLst>
        </pc:spChg>
        <pc:picChg chg="add mod">
          <ac:chgData name="Kripa Murugan" userId="6405ff394a4dfd3e" providerId="LiveId" clId="{71B8B692-44A6-4A0D-A209-8EF2EA02A348}" dt="2024-01-21T10:18:05.829" v="3216" actId="1076"/>
          <ac:picMkLst>
            <pc:docMk/>
            <pc:sldMk cId="561691147" sldId="324"/>
            <ac:picMk id="1026" creationId="{C42DF461-977D-165C-06DF-DC5CAEC19B06}"/>
          </ac:picMkLst>
        </pc:picChg>
      </pc:sldChg>
      <pc:sldChg chg="addSp modSp new mod modTransition">
        <pc:chgData name="Kripa Murugan" userId="6405ff394a4dfd3e" providerId="LiveId" clId="{71B8B692-44A6-4A0D-A209-8EF2EA02A348}" dt="2024-01-20T09:11:25.391" v="1630"/>
        <pc:sldMkLst>
          <pc:docMk/>
          <pc:sldMk cId="3576443809" sldId="325"/>
        </pc:sldMkLst>
        <pc:spChg chg="mod">
          <ac:chgData name="Kripa Murugan" userId="6405ff394a4dfd3e" providerId="LiveId" clId="{71B8B692-44A6-4A0D-A209-8EF2EA02A348}" dt="2024-01-20T09:11:25.391" v="1630"/>
          <ac:spMkLst>
            <pc:docMk/>
            <pc:sldMk cId="3576443809" sldId="325"/>
            <ac:spMk id="2" creationId="{393A796B-FF2C-5458-D7A1-A7D8CDA0A964}"/>
          </ac:spMkLst>
        </pc:spChg>
        <pc:spChg chg="add mod">
          <ac:chgData name="Kripa Murugan" userId="6405ff394a4dfd3e" providerId="LiveId" clId="{71B8B692-44A6-4A0D-A209-8EF2EA02A348}" dt="2024-01-20T06:52:26.787" v="568" actId="123"/>
          <ac:spMkLst>
            <pc:docMk/>
            <pc:sldMk cId="3576443809" sldId="325"/>
            <ac:spMk id="4" creationId="{09DD5806-C71A-5F50-0493-CC7E44B53EB5}"/>
          </ac:spMkLst>
        </pc:spChg>
      </pc:sldChg>
      <pc:sldChg chg="addSp modSp new mod modTransition">
        <pc:chgData name="Kripa Murugan" userId="6405ff394a4dfd3e" providerId="LiveId" clId="{71B8B692-44A6-4A0D-A209-8EF2EA02A348}" dt="2024-01-20T09:11:30.555" v="1632"/>
        <pc:sldMkLst>
          <pc:docMk/>
          <pc:sldMk cId="2997323677" sldId="326"/>
        </pc:sldMkLst>
        <pc:spChg chg="mod">
          <ac:chgData name="Kripa Murugan" userId="6405ff394a4dfd3e" providerId="LiveId" clId="{71B8B692-44A6-4A0D-A209-8EF2EA02A348}" dt="2024-01-20T09:11:30.555" v="1632"/>
          <ac:spMkLst>
            <pc:docMk/>
            <pc:sldMk cId="2997323677" sldId="326"/>
            <ac:spMk id="2" creationId="{D5A8A044-29AD-21F0-B3A9-850F6EEAD55A}"/>
          </ac:spMkLst>
        </pc:spChg>
        <pc:spChg chg="add mod">
          <ac:chgData name="Kripa Murugan" userId="6405ff394a4dfd3e" providerId="LiveId" clId="{71B8B692-44A6-4A0D-A209-8EF2EA02A348}" dt="2024-01-20T06:52:16.666" v="567" actId="123"/>
          <ac:spMkLst>
            <pc:docMk/>
            <pc:sldMk cId="2997323677" sldId="326"/>
            <ac:spMk id="4" creationId="{CF7AD132-DA2F-E027-76B3-F9BC861B3849}"/>
          </ac:spMkLst>
        </pc:spChg>
      </pc:sldChg>
      <pc:sldChg chg="addSp modSp new mod modTransition">
        <pc:chgData name="Kripa Murugan" userId="6405ff394a4dfd3e" providerId="LiveId" clId="{71B8B692-44A6-4A0D-A209-8EF2EA02A348}" dt="2024-01-20T09:11:39.057" v="1634"/>
        <pc:sldMkLst>
          <pc:docMk/>
          <pc:sldMk cId="1799753574" sldId="327"/>
        </pc:sldMkLst>
        <pc:spChg chg="mod">
          <ac:chgData name="Kripa Murugan" userId="6405ff394a4dfd3e" providerId="LiveId" clId="{71B8B692-44A6-4A0D-A209-8EF2EA02A348}" dt="2024-01-20T09:11:39.057" v="1634"/>
          <ac:spMkLst>
            <pc:docMk/>
            <pc:sldMk cId="1799753574" sldId="327"/>
            <ac:spMk id="2" creationId="{7919FF78-965A-C0B4-70C0-B412DB88C962}"/>
          </ac:spMkLst>
        </pc:spChg>
        <pc:spChg chg="add mod">
          <ac:chgData name="Kripa Murugan" userId="6405ff394a4dfd3e" providerId="LiveId" clId="{71B8B692-44A6-4A0D-A209-8EF2EA02A348}" dt="2024-01-20T06:52:00.422" v="564" actId="123"/>
          <ac:spMkLst>
            <pc:docMk/>
            <pc:sldMk cId="1799753574" sldId="327"/>
            <ac:spMk id="4" creationId="{66D82DF3-E224-14C3-86DC-E808AD62CAC9}"/>
          </ac:spMkLst>
        </pc:spChg>
      </pc:sldChg>
      <pc:sldChg chg="addSp modSp new mod modTransition">
        <pc:chgData name="Kripa Murugan" userId="6405ff394a4dfd3e" providerId="LiveId" clId="{71B8B692-44A6-4A0D-A209-8EF2EA02A348}" dt="2024-01-23T13:32:30.792" v="3552" actId="5793"/>
        <pc:sldMkLst>
          <pc:docMk/>
          <pc:sldMk cId="2209653814" sldId="328"/>
        </pc:sldMkLst>
        <pc:spChg chg="mod">
          <ac:chgData name="Kripa Murugan" userId="6405ff394a4dfd3e" providerId="LiveId" clId="{71B8B692-44A6-4A0D-A209-8EF2EA02A348}" dt="2024-01-20T09:11:48.306" v="1636"/>
          <ac:spMkLst>
            <pc:docMk/>
            <pc:sldMk cId="2209653814" sldId="328"/>
            <ac:spMk id="2" creationId="{82CF2B06-3B9F-8459-E378-128CD6D8190E}"/>
          </ac:spMkLst>
        </pc:spChg>
        <pc:spChg chg="add mod">
          <ac:chgData name="Kripa Murugan" userId="6405ff394a4dfd3e" providerId="LiveId" clId="{71B8B692-44A6-4A0D-A209-8EF2EA02A348}" dt="2024-01-23T13:32:30.792" v="3552" actId="5793"/>
          <ac:spMkLst>
            <pc:docMk/>
            <pc:sldMk cId="2209653814" sldId="328"/>
            <ac:spMk id="4" creationId="{700DC576-B711-2FF6-98CD-FF7312039420}"/>
          </ac:spMkLst>
        </pc:spChg>
      </pc:sldChg>
      <pc:sldChg chg="addSp modSp add mod ord modTransition">
        <pc:chgData name="Kripa Murugan" userId="6405ff394a4dfd3e" providerId="LiveId" clId="{71B8B692-44A6-4A0D-A209-8EF2EA02A348}" dt="2024-01-21T10:19:10.104" v="3222" actId="14100"/>
        <pc:sldMkLst>
          <pc:docMk/>
          <pc:sldMk cId="4166553748" sldId="329"/>
        </pc:sldMkLst>
        <pc:spChg chg="mod">
          <ac:chgData name="Kripa Murugan" userId="6405ff394a4dfd3e" providerId="LiveId" clId="{71B8B692-44A6-4A0D-A209-8EF2EA02A348}" dt="2024-01-20T06:34:26.049" v="266" actId="20577"/>
          <ac:spMkLst>
            <pc:docMk/>
            <pc:sldMk cId="4166553748" sldId="329"/>
            <ac:spMk id="2" creationId="{2F30ACD3-23A1-FC45-B5C6-2D29A83BF7D6}"/>
          </ac:spMkLst>
        </pc:spChg>
        <pc:spChg chg="mod">
          <ac:chgData name="Kripa Murugan" userId="6405ff394a4dfd3e" providerId="LiveId" clId="{71B8B692-44A6-4A0D-A209-8EF2EA02A348}" dt="2024-01-20T07:51:20.068" v="1157" actId="14100"/>
          <ac:spMkLst>
            <pc:docMk/>
            <pc:sldMk cId="4166553748" sldId="329"/>
            <ac:spMk id="3" creationId="{4B9A47B2-7D27-40AD-2589-3EB74BDE2B7C}"/>
          </ac:spMkLst>
        </pc:spChg>
        <pc:spChg chg="mod">
          <ac:chgData name="Kripa Murugan" userId="6405ff394a4dfd3e" providerId="LiveId" clId="{71B8B692-44A6-4A0D-A209-8EF2EA02A348}" dt="2024-01-20T09:11:53.542" v="1638"/>
          <ac:spMkLst>
            <pc:docMk/>
            <pc:sldMk cId="4166553748" sldId="329"/>
            <ac:spMk id="4" creationId="{9CE4918A-3F3C-4D83-9439-7D2D0CB5C39E}"/>
          </ac:spMkLst>
        </pc:spChg>
        <pc:picChg chg="add mod">
          <ac:chgData name="Kripa Murugan" userId="6405ff394a4dfd3e" providerId="LiveId" clId="{71B8B692-44A6-4A0D-A209-8EF2EA02A348}" dt="2024-01-21T10:19:10.104" v="3222" actId="14100"/>
          <ac:picMkLst>
            <pc:docMk/>
            <pc:sldMk cId="4166553748" sldId="329"/>
            <ac:picMk id="2050" creationId="{EFE2B175-6F3E-3A9E-1BE5-F78A4ED37B6E}"/>
          </ac:picMkLst>
        </pc:picChg>
      </pc:sldChg>
      <pc:sldChg chg="addSp delSp modSp new mod modTransition">
        <pc:chgData name="Kripa Murugan" userId="6405ff394a4dfd3e" providerId="LiveId" clId="{71B8B692-44A6-4A0D-A209-8EF2EA02A348}" dt="2024-01-20T09:10:13.132" v="1614" actId="20577"/>
        <pc:sldMkLst>
          <pc:docMk/>
          <pc:sldMk cId="846140463" sldId="330"/>
        </pc:sldMkLst>
        <pc:spChg chg="mod">
          <ac:chgData name="Kripa Murugan" userId="6405ff394a4dfd3e" providerId="LiveId" clId="{71B8B692-44A6-4A0D-A209-8EF2EA02A348}" dt="2024-01-20T06:38:48.826" v="285" actId="20577"/>
          <ac:spMkLst>
            <pc:docMk/>
            <pc:sldMk cId="846140463" sldId="330"/>
            <ac:spMk id="2" creationId="{00716650-29C4-A8D8-9D68-D504766C718C}"/>
          </ac:spMkLst>
        </pc:spChg>
        <pc:spChg chg="del">
          <ac:chgData name="Kripa Murugan" userId="6405ff394a4dfd3e" providerId="LiveId" clId="{71B8B692-44A6-4A0D-A209-8EF2EA02A348}" dt="2024-01-20T06:39:22.193" v="286" actId="3680"/>
          <ac:spMkLst>
            <pc:docMk/>
            <pc:sldMk cId="846140463" sldId="330"/>
            <ac:spMk id="3" creationId="{1B3D3B4D-1904-562C-604A-877285AF4EEC}"/>
          </ac:spMkLst>
        </pc:spChg>
        <pc:spChg chg="mod">
          <ac:chgData name="Kripa Murugan" userId="6405ff394a4dfd3e" providerId="LiveId" clId="{71B8B692-44A6-4A0D-A209-8EF2EA02A348}" dt="2024-01-20T09:10:13.132" v="1614" actId="20577"/>
          <ac:spMkLst>
            <pc:docMk/>
            <pc:sldMk cId="846140463" sldId="330"/>
            <ac:spMk id="4" creationId="{A88FF4A3-4D95-30AC-D715-255983E9101E}"/>
          </ac:spMkLst>
        </pc:spChg>
        <pc:spChg chg="add del mod">
          <ac:chgData name="Kripa Murugan" userId="6405ff394a4dfd3e" providerId="LiveId" clId="{71B8B692-44A6-4A0D-A209-8EF2EA02A348}" dt="2024-01-20T06:39:43.649" v="290"/>
          <ac:spMkLst>
            <pc:docMk/>
            <pc:sldMk cId="846140463" sldId="330"/>
            <ac:spMk id="7" creationId="{97240B52-7940-D6ED-D3A8-FEF49DDBA60A}"/>
          </ac:spMkLst>
        </pc:spChg>
        <pc:graphicFrameChg chg="add mod ord modGraphic">
          <ac:chgData name="Kripa Murugan" userId="6405ff394a4dfd3e" providerId="LiveId" clId="{71B8B692-44A6-4A0D-A209-8EF2EA02A348}" dt="2024-01-20T06:44:14.448" v="494" actId="20577"/>
          <ac:graphicFrameMkLst>
            <pc:docMk/>
            <pc:sldMk cId="846140463" sldId="330"/>
            <ac:graphicFrameMk id="6" creationId="{668A21FA-22FA-90F9-0E37-819B63CF679B}"/>
          </ac:graphicFrameMkLst>
        </pc:graphicFrameChg>
      </pc:sldChg>
      <pc:sldChg chg="addSp modSp add mod modTransition">
        <pc:chgData name="Kripa Murugan" userId="6405ff394a4dfd3e" providerId="LiveId" clId="{71B8B692-44A6-4A0D-A209-8EF2EA02A348}" dt="2024-01-21T10:22:40.892" v="3228" actId="1076"/>
        <pc:sldMkLst>
          <pc:docMk/>
          <pc:sldMk cId="2665761995" sldId="331"/>
        </pc:sldMkLst>
        <pc:spChg chg="mod">
          <ac:chgData name="Kripa Murugan" userId="6405ff394a4dfd3e" providerId="LiveId" clId="{71B8B692-44A6-4A0D-A209-8EF2EA02A348}" dt="2024-01-20T06:53:29.783" v="586" actId="20577"/>
          <ac:spMkLst>
            <pc:docMk/>
            <pc:sldMk cId="2665761995" sldId="331"/>
            <ac:spMk id="2" creationId="{2F30ACD3-23A1-FC45-B5C6-2D29A83BF7D6}"/>
          </ac:spMkLst>
        </pc:spChg>
        <pc:spChg chg="mod">
          <ac:chgData name="Kripa Murugan" userId="6405ff394a4dfd3e" providerId="LiveId" clId="{71B8B692-44A6-4A0D-A209-8EF2EA02A348}" dt="2024-01-20T09:46:30.008" v="1668" actId="1076"/>
          <ac:spMkLst>
            <pc:docMk/>
            <pc:sldMk cId="2665761995" sldId="331"/>
            <ac:spMk id="3" creationId="{4B9A47B2-7D27-40AD-2589-3EB74BDE2B7C}"/>
          </ac:spMkLst>
        </pc:spChg>
        <pc:spChg chg="mod">
          <ac:chgData name="Kripa Murugan" userId="6405ff394a4dfd3e" providerId="LiveId" clId="{71B8B692-44A6-4A0D-A209-8EF2EA02A348}" dt="2024-01-20T09:12:06.625" v="1644"/>
          <ac:spMkLst>
            <pc:docMk/>
            <pc:sldMk cId="2665761995" sldId="331"/>
            <ac:spMk id="4" creationId="{9CE4918A-3F3C-4D83-9439-7D2D0CB5C39E}"/>
          </ac:spMkLst>
        </pc:spChg>
        <pc:picChg chg="add">
          <ac:chgData name="Kripa Murugan" userId="6405ff394a4dfd3e" providerId="LiveId" clId="{71B8B692-44A6-4A0D-A209-8EF2EA02A348}" dt="2024-01-21T10:22:10.276" v="3223"/>
          <ac:picMkLst>
            <pc:docMk/>
            <pc:sldMk cId="2665761995" sldId="331"/>
            <ac:picMk id="3074" creationId="{D09654E4-B883-FA81-EA48-A902165A41C5}"/>
          </ac:picMkLst>
        </pc:picChg>
        <pc:picChg chg="add mod">
          <ac:chgData name="Kripa Murugan" userId="6405ff394a4dfd3e" providerId="LiveId" clId="{71B8B692-44A6-4A0D-A209-8EF2EA02A348}" dt="2024-01-21T10:22:40.892" v="3228" actId="1076"/>
          <ac:picMkLst>
            <pc:docMk/>
            <pc:sldMk cId="2665761995" sldId="331"/>
            <ac:picMk id="3076" creationId="{37406470-ECD1-D4F7-DE7B-90E04D6327A7}"/>
          </ac:picMkLst>
        </pc:picChg>
      </pc:sldChg>
      <pc:sldChg chg="modSp add mod modTransition">
        <pc:chgData name="Kripa Murugan" userId="6405ff394a4dfd3e" providerId="LiveId" clId="{71B8B692-44A6-4A0D-A209-8EF2EA02A348}" dt="2024-01-22T11:58:58.215" v="3239" actId="255"/>
        <pc:sldMkLst>
          <pc:docMk/>
          <pc:sldMk cId="2955853437" sldId="332"/>
        </pc:sldMkLst>
        <pc:spChg chg="mod">
          <ac:chgData name="Kripa Murugan" userId="6405ff394a4dfd3e" providerId="LiveId" clId="{71B8B692-44A6-4A0D-A209-8EF2EA02A348}" dt="2024-01-20T07:01:19.501" v="643" actId="20577"/>
          <ac:spMkLst>
            <pc:docMk/>
            <pc:sldMk cId="2955853437" sldId="332"/>
            <ac:spMk id="2" creationId="{2F30ACD3-23A1-FC45-B5C6-2D29A83BF7D6}"/>
          </ac:spMkLst>
        </pc:spChg>
        <pc:spChg chg="mod">
          <ac:chgData name="Kripa Murugan" userId="6405ff394a4dfd3e" providerId="LiveId" clId="{71B8B692-44A6-4A0D-A209-8EF2EA02A348}" dt="2024-01-22T11:58:58.215" v="3239" actId="255"/>
          <ac:spMkLst>
            <pc:docMk/>
            <pc:sldMk cId="2955853437" sldId="332"/>
            <ac:spMk id="3" creationId="{4B9A47B2-7D27-40AD-2589-3EB74BDE2B7C}"/>
          </ac:spMkLst>
        </pc:spChg>
        <pc:spChg chg="mod">
          <ac:chgData name="Kripa Murugan" userId="6405ff394a4dfd3e" providerId="LiveId" clId="{71B8B692-44A6-4A0D-A209-8EF2EA02A348}" dt="2024-01-20T09:12:11.836" v="1646"/>
          <ac:spMkLst>
            <pc:docMk/>
            <pc:sldMk cId="2955853437" sldId="332"/>
            <ac:spMk id="4" creationId="{9CE4918A-3F3C-4D83-9439-7D2D0CB5C39E}"/>
          </ac:spMkLst>
        </pc:spChg>
      </pc:sldChg>
      <pc:sldChg chg="addSp modSp new mod modTransition">
        <pc:chgData name="Kripa Murugan" userId="6405ff394a4dfd3e" providerId="LiveId" clId="{71B8B692-44A6-4A0D-A209-8EF2EA02A348}" dt="2024-01-20T10:22:37.628" v="2093" actId="2710"/>
        <pc:sldMkLst>
          <pc:docMk/>
          <pc:sldMk cId="956920102" sldId="333"/>
        </pc:sldMkLst>
        <pc:spChg chg="mod">
          <ac:chgData name="Kripa Murugan" userId="6405ff394a4dfd3e" providerId="LiveId" clId="{71B8B692-44A6-4A0D-A209-8EF2EA02A348}" dt="2024-01-20T09:12:16.892" v="1648"/>
          <ac:spMkLst>
            <pc:docMk/>
            <pc:sldMk cId="956920102" sldId="333"/>
            <ac:spMk id="2" creationId="{39124145-5CB7-CE24-5B3C-C8FEC5345914}"/>
          </ac:spMkLst>
        </pc:spChg>
        <pc:spChg chg="add mod">
          <ac:chgData name="Kripa Murugan" userId="6405ff394a4dfd3e" providerId="LiveId" clId="{71B8B692-44A6-4A0D-A209-8EF2EA02A348}" dt="2024-01-20T10:22:37.628" v="2093" actId="2710"/>
          <ac:spMkLst>
            <pc:docMk/>
            <pc:sldMk cId="956920102" sldId="333"/>
            <ac:spMk id="4" creationId="{CD9FD235-0707-6A7B-4FF1-92D8FF65EC53}"/>
          </ac:spMkLst>
        </pc:spChg>
      </pc:sldChg>
      <pc:sldChg chg="addSp modSp new mod modTransition">
        <pc:chgData name="Kripa Murugan" userId="6405ff394a4dfd3e" providerId="LiveId" clId="{71B8B692-44A6-4A0D-A209-8EF2EA02A348}" dt="2024-01-20T10:33:01.831" v="2130" actId="1076"/>
        <pc:sldMkLst>
          <pc:docMk/>
          <pc:sldMk cId="2449771991" sldId="334"/>
        </pc:sldMkLst>
        <pc:spChg chg="mod">
          <ac:chgData name="Kripa Murugan" userId="6405ff394a4dfd3e" providerId="LiveId" clId="{71B8B692-44A6-4A0D-A209-8EF2EA02A348}" dt="2024-01-20T09:12:21.789" v="1650"/>
          <ac:spMkLst>
            <pc:docMk/>
            <pc:sldMk cId="2449771991" sldId="334"/>
            <ac:spMk id="2" creationId="{F7BDE6A7-1806-2CD4-3581-10BFDCB9E936}"/>
          </ac:spMkLst>
        </pc:spChg>
        <pc:spChg chg="add mod">
          <ac:chgData name="Kripa Murugan" userId="6405ff394a4dfd3e" providerId="LiveId" clId="{71B8B692-44A6-4A0D-A209-8EF2EA02A348}" dt="2024-01-20T10:32:54.011" v="2128" actId="20577"/>
          <ac:spMkLst>
            <pc:docMk/>
            <pc:sldMk cId="2449771991" sldId="334"/>
            <ac:spMk id="4" creationId="{34DF3176-91F2-C372-E4E9-EC2C73EF1E92}"/>
          </ac:spMkLst>
        </pc:spChg>
        <pc:picChg chg="add mod">
          <ac:chgData name="Kripa Murugan" userId="6405ff394a4dfd3e" providerId="LiveId" clId="{71B8B692-44A6-4A0D-A209-8EF2EA02A348}" dt="2024-01-20T10:33:01.831" v="2130" actId="1076"/>
          <ac:picMkLst>
            <pc:docMk/>
            <pc:sldMk cId="2449771991" sldId="334"/>
            <ac:picMk id="6" creationId="{899DD949-FED3-BD91-28F3-15A28A615EA6}"/>
          </ac:picMkLst>
        </pc:picChg>
      </pc:sldChg>
      <pc:sldChg chg="addSp modSp new mod modTransition">
        <pc:chgData name="Kripa Murugan" userId="6405ff394a4dfd3e" providerId="LiveId" clId="{71B8B692-44A6-4A0D-A209-8EF2EA02A348}" dt="2024-01-23T13:37:06.484" v="3566" actId="1076"/>
        <pc:sldMkLst>
          <pc:docMk/>
          <pc:sldMk cId="797630040" sldId="335"/>
        </pc:sldMkLst>
        <pc:spChg chg="mod">
          <ac:chgData name="Kripa Murugan" userId="6405ff394a4dfd3e" providerId="LiveId" clId="{71B8B692-44A6-4A0D-A209-8EF2EA02A348}" dt="2024-01-20T09:12:26.550" v="1652"/>
          <ac:spMkLst>
            <pc:docMk/>
            <pc:sldMk cId="797630040" sldId="335"/>
            <ac:spMk id="2" creationId="{DC90594F-F631-123D-28CF-8842D0BF86A7}"/>
          </ac:spMkLst>
        </pc:spChg>
        <pc:spChg chg="add mod">
          <ac:chgData name="Kripa Murugan" userId="6405ff394a4dfd3e" providerId="LiveId" clId="{71B8B692-44A6-4A0D-A209-8EF2EA02A348}" dt="2024-01-23T13:33:16.014" v="3557" actId="21"/>
          <ac:spMkLst>
            <pc:docMk/>
            <pc:sldMk cId="797630040" sldId="335"/>
            <ac:spMk id="4" creationId="{7D4213D3-9B40-F491-859B-1D6C991E5EA2}"/>
          </ac:spMkLst>
        </pc:spChg>
        <pc:spChg chg="add">
          <ac:chgData name="Kripa Murugan" userId="6405ff394a4dfd3e" providerId="LiveId" clId="{71B8B692-44A6-4A0D-A209-8EF2EA02A348}" dt="2024-01-20T10:17:03.554" v="1945"/>
          <ac:spMkLst>
            <pc:docMk/>
            <pc:sldMk cId="797630040" sldId="335"/>
            <ac:spMk id="5" creationId="{6D19D204-522E-64C9-3877-C4A2EA5D61A1}"/>
          </ac:spMkLst>
        </pc:spChg>
        <pc:spChg chg="add">
          <ac:chgData name="Kripa Murugan" userId="6405ff394a4dfd3e" providerId="LiveId" clId="{71B8B692-44A6-4A0D-A209-8EF2EA02A348}" dt="2024-01-20T10:17:07.566" v="1946"/>
          <ac:spMkLst>
            <pc:docMk/>
            <pc:sldMk cId="797630040" sldId="335"/>
            <ac:spMk id="6" creationId="{A1AA7876-23BC-C0DE-98E9-FD370F025D22}"/>
          </ac:spMkLst>
        </pc:spChg>
        <pc:spChg chg="add">
          <ac:chgData name="Kripa Murugan" userId="6405ff394a4dfd3e" providerId="LiveId" clId="{71B8B692-44A6-4A0D-A209-8EF2EA02A348}" dt="2024-01-20T10:17:14.138" v="1949"/>
          <ac:spMkLst>
            <pc:docMk/>
            <pc:sldMk cId="797630040" sldId="335"/>
            <ac:spMk id="7" creationId="{EB2F0EC4-1A6B-6BE9-2C43-6DE16623FEFF}"/>
          </ac:spMkLst>
        </pc:spChg>
        <pc:spChg chg="add">
          <ac:chgData name="Kripa Murugan" userId="6405ff394a4dfd3e" providerId="LiveId" clId="{71B8B692-44A6-4A0D-A209-8EF2EA02A348}" dt="2024-01-20T10:17:20.146" v="1953"/>
          <ac:spMkLst>
            <pc:docMk/>
            <pc:sldMk cId="797630040" sldId="335"/>
            <ac:spMk id="8" creationId="{417DE021-010B-5708-1679-A7B3EC5914DE}"/>
          </ac:spMkLst>
        </pc:spChg>
        <pc:spChg chg="add">
          <ac:chgData name="Kripa Murugan" userId="6405ff394a4dfd3e" providerId="LiveId" clId="{71B8B692-44A6-4A0D-A209-8EF2EA02A348}" dt="2024-01-20T10:19:39.441" v="1957"/>
          <ac:spMkLst>
            <pc:docMk/>
            <pc:sldMk cId="797630040" sldId="335"/>
            <ac:spMk id="9" creationId="{7F07B732-7F95-528A-D316-C84935945388}"/>
          </ac:spMkLst>
        </pc:spChg>
        <pc:spChg chg="add">
          <ac:chgData name="Kripa Murugan" userId="6405ff394a4dfd3e" providerId="LiveId" clId="{71B8B692-44A6-4A0D-A209-8EF2EA02A348}" dt="2024-01-20T10:19:45.187" v="1958"/>
          <ac:spMkLst>
            <pc:docMk/>
            <pc:sldMk cId="797630040" sldId="335"/>
            <ac:spMk id="10" creationId="{A590D797-AC5D-D58B-32CA-D7F62E011527}"/>
          </ac:spMkLst>
        </pc:spChg>
        <pc:picChg chg="add mod">
          <ac:chgData name="Kripa Murugan" userId="6405ff394a4dfd3e" providerId="LiveId" clId="{71B8B692-44A6-4A0D-A209-8EF2EA02A348}" dt="2024-01-23T13:37:06.484" v="3566" actId="1076"/>
          <ac:picMkLst>
            <pc:docMk/>
            <pc:sldMk cId="797630040" sldId="335"/>
            <ac:picMk id="6" creationId="{405E805D-6E84-7F97-FBC4-763500EDD00D}"/>
          </ac:picMkLst>
        </pc:picChg>
      </pc:sldChg>
      <pc:sldChg chg="addSp modSp new mod modTransition">
        <pc:chgData name="Kripa Murugan" userId="6405ff394a4dfd3e" providerId="LiveId" clId="{71B8B692-44A6-4A0D-A209-8EF2EA02A348}" dt="2024-01-20T10:23:03.357" v="2096" actId="20577"/>
        <pc:sldMkLst>
          <pc:docMk/>
          <pc:sldMk cId="4078784194" sldId="336"/>
        </pc:sldMkLst>
        <pc:spChg chg="mod">
          <ac:chgData name="Kripa Murugan" userId="6405ff394a4dfd3e" providerId="LiveId" clId="{71B8B692-44A6-4A0D-A209-8EF2EA02A348}" dt="2024-01-20T09:11:57.950" v="1640"/>
          <ac:spMkLst>
            <pc:docMk/>
            <pc:sldMk cId="4078784194" sldId="336"/>
            <ac:spMk id="2" creationId="{7EA061AF-A38A-CDDF-D06A-4A95960D8301}"/>
          </ac:spMkLst>
        </pc:spChg>
        <pc:spChg chg="add mod">
          <ac:chgData name="Kripa Murugan" userId="6405ff394a4dfd3e" providerId="LiveId" clId="{71B8B692-44A6-4A0D-A209-8EF2EA02A348}" dt="2024-01-20T10:23:03.357" v="2096" actId="20577"/>
          <ac:spMkLst>
            <pc:docMk/>
            <pc:sldMk cId="4078784194" sldId="336"/>
            <ac:spMk id="4" creationId="{579BEF91-F4BB-A4B3-8325-BDECC6BF9C6E}"/>
          </ac:spMkLst>
        </pc:spChg>
      </pc:sldChg>
      <pc:sldChg chg="addSp modSp new mod modTransition">
        <pc:chgData name="Kripa Murugan" userId="6405ff394a4dfd3e" providerId="LiveId" clId="{71B8B692-44A6-4A0D-A209-8EF2EA02A348}" dt="2024-01-20T10:22:55.264" v="2094" actId="2710"/>
        <pc:sldMkLst>
          <pc:docMk/>
          <pc:sldMk cId="3084346332" sldId="337"/>
        </pc:sldMkLst>
        <pc:spChg chg="mod">
          <ac:chgData name="Kripa Murugan" userId="6405ff394a4dfd3e" providerId="LiveId" clId="{71B8B692-44A6-4A0D-A209-8EF2EA02A348}" dt="2024-01-20T09:12:02.195" v="1642"/>
          <ac:spMkLst>
            <pc:docMk/>
            <pc:sldMk cId="3084346332" sldId="337"/>
            <ac:spMk id="2" creationId="{DEA16B84-CF43-DD39-28D6-A602E92B92AA}"/>
          </ac:spMkLst>
        </pc:spChg>
        <pc:spChg chg="add mod">
          <ac:chgData name="Kripa Murugan" userId="6405ff394a4dfd3e" providerId="LiveId" clId="{71B8B692-44A6-4A0D-A209-8EF2EA02A348}" dt="2024-01-20T10:22:55.264" v="2094" actId="2710"/>
          <ac:spMkLst>
            <pc:docMk/>
            <pc:sldMk cId="3084346332" sldId="337"/>
            <ac:spMk id="4" creationId="{B287B4A2-D4D9-E9E8-7CAE-7091C58A1EFE}"/>
          </ac:spMkLst>
        </pc:spChg>
      </pc:sldChg>
      <pc:sldChg chg="modSp new mod modTransition">
        <pc:chgData name="Kripa Murugan" userId="6405ff394a4dfd3e" providerId="LiveId" clId="{71B8B692-44A6-4A0D-A209-8EF2EA02A348}" dt="2024-01-20T09:10:53.312" v="1620"/>
        <pc:sldMkLst>
          <pc:docMk/>
          <pc:sldMk cId="2094202511" sldId="338"/>
        </pc:sldMkLst>
        <pc:spChg chg="mod">
          <ac:chgData name="Kripa Murugan" userId="6405ff394a4dfd3e" providerId="LiveId" clId="{71B8B692-44A6-4A0D-A209-8EF2EA02A348}" dt="2024-01-20T08:02:54.783" v="1255" actId="20577"/>
          <ac:spMkLst>
            <pc:docMk/>
            <pc:sldMk cId="2094202511" sldId="338"/>
            <ac:spMk id="2" creationId="{6628BA47-3DED-E0DF-6868-8A22B8B27433}"/>
          </ac:spMkLst>
        </pc:spChg>
        <pc:spChg chg="mod">
          <ac:chgData name="Kripa Murugan" userId="6405ff394a4dfd3e" providerId="LiveId" clId="{71B8B692-44A6-4A0D-A209-8EF2EA02A348}" dt="2024-01-20T09:10:53.312" v="1620"/>
          <ac:spMkLst>
            <pc:docMk/>
            <pc:sldMk cId="2094202511" sldId="338"/>
            <ac:spMk id="3" creationId="{79DA6751-71CD-F96A-1317-2306B99CDA82}"/>
          </ac:spMkLst>
        </pc:spChg>
        <pc:spChg chg="mod">
          <ac:chgData name="Kripa Murugan" userId="6405ff394a4dfd3e" providerId="LiveId" clId="{71B8B692-44A6-4A0D-A209-8EF2EA02A348}" dt="2024-01-20T08:03:17.732" v="1260" actId="27636"/>
          <ac:spMkLst>
            <pc:docMk/>
            <pc:sldMk cId="2094202511" sldId="338"/>
            <ac:spMk id="5" creationId="{E2D3C386-55FE-C7CE-C0A1-197AD7C4F7D5}"/>
          </ac:spMkLst>
        </pc:spChg>
        <pc:spChg chg="mod">
          <ac:chgData name="Kripa Murugan" userId="6405ff394a4dfd3e" providerId="LiveId" clId="{71B8B692-44A6-4A0D-A209-8EF2EA02A348}" dt="2024-01-20T08:02:45.613" v="1248" actId="20577"/>
          <ac:spMkLst>
            <pc:docMk/>
            <pc:sldMk cId="2094202511" sldId="338"/>
            <ac:spMk id="6" creationId="{D41AEE9A-FC77-8966-0B6C-6D127BF21A4C}"/>
          </ac:spMkLst>
        </pc:spChg>
      </pc:sldChg>
      <pc:sldChg chg="modSp new mod modTransition">
        <pc:chgData name="Kripa Murugan" userId="6405ff394a4dfd3e" providerId="LiveId" clId="{71B8B692-44A6-4A0D-A209-8EF2EA02A348}" dt="2024-01-20T09:07:52.886" v="1574"/>
        <pc:sldMkLst>
          <pc:docMk/>
          <pc:sldMk cId="1797460317" sldId="339"/>
        </pc:sldMkLst>
        <pc:spChg chg="mod">
          <ac:chgData name="Kripa Murugan" userId="6405ff394a4dfd3e" providerId="LiveId" clId="{71B8B692-44A6-4A0D-A209-8EF2EA02A348}" dt="2024-01-20T08:07:25.990" v="1314" actId="20577"/>
          <ac:spMkLst>
            <pc:docMk/>
            <pc:sldMk cId="1797460317" sldId="339"/>
            <ac:spMk id="2" creationId="{897AC7F7-A7E0-37CB-8253-F556C6CCDB8C}"/>
          </ac:spMkLst>
        </pc:spChg>
      </pc:sldChg>
      <pc:sldChg chg="modSp new mod modTransition">
        <pc:chgData name="Kripa Murugan" userId="6405ff394a4dfd3e" providerId="LiveId" clId="{71B8B692-44A6-4A0D-A209-8EF2EA02A348}" dt="2024-01-20T09:07:52.886" v="1574"/>
        <pc:sldMkLst>
          <pc:docMk/>
          <pc:sldMk cId="1434999263" sldId="340"/>
        </pc:sldMkLst>
        <pc:spChg chg="mod">
          <ac:chgData name="Kripa Murugan" userId="6405ff394a4dfd3e" providerId="LiveId" clId="{71B8B692-44A6-4A0D-A209-8EF2EA02A348}" dt="2024-01-20T08:10:50.662" v="1350" actId="20577"/>
          <ac:spMkLst>
            <pc:docMk/>
            <pc:sldMk cId="1434999263" sldId="340"/>
            <ac:spMk id="2" creationId="{62020AA1-860E-8017-F01B-D8316D1407E3}"/>
          </ac:spMkLst>
        </pc:spChg>
      </pc:sldChg>
      <pc:sldChg chg="modSp new del mod">
        <pc:chgData name="Kripa Murugan" userId="6405ff394a4dfd3e" providerId="LiveId" clId="{71B8B692-44A6-4A0D-A209-8EF2EA02A348}" dt="2024-01-20T08:10:33.053" v="1336" actId="680"/>
        <pc:sldMkLst>
          <pc:docMk/>
          <pc:sldMk cId="2512077865" sldId="340"/>
        </pc:sldMkLst>
        <pc:spChg chg="mod">
          <ac:chgData name="Kripa Murugan" userId="6405ff394a4dfd3e" providerId="LiveId" clId="{71B8B692-44A6-4A0D-A209-8EF2EA02A348}" dt="2024-01-20T08:10:32.452" v="1335" actId="20577"/>
          <ac:spMkLst>
            <pc:docMk/>
            <pc:sldMk cId="2512077865" sldId="340"/>
            <ac:spMk id="2" creationId="{EBB7C1C8-387F-6246-C3AF-3B09B04634B9}"/>
          </ac:spMkLst>
        </pc:spChg>
      </pc:sldChg>
      <pc:sldChg chg="addSp modSp new mod">
        <pc:chgData name="Kripa Murugan" userId="6405ff394a4dfd3e" providerId="LiveId" clId="{71B8B692-44A6-4A0D-A209-8EF2EA02A348}" dt="2024-01-22T12:00:31.099" v="3240"/>
        <pc:sldMkLst>
          <pc:docMk/>
          <pc:sldMk cId="1829274256" sldId="341"/>
        </pc:sldMkLst>
        <pc:spChg chg="mod">
          <ac:chgData name="Kripa Murugan" userId="6405ff394a4dfd3e" providerId="LiveId" clId="{71B8B692-44A6-4A0D-A209-8EF2EA02A348}" dt="2024-01-22T12:00:31.099" v="3240"/>
          <ac:spMkLst>
            <pc:docMk/>
            <pc:sldMk cId="1829274256" sldId="341"/>
            <ac:spMk id="2" creationId="{BC24BA51-6654-EEF7-98B3-808618F2BBA0}"/>
          </ac:spMkLst>
        </pc:spChg>
        <pc:spChg chg="add mod">
          <ac:chgData name="Kripa Murugan" userId="6405ff394a4dfd3e" providerId="LiveId" clId="{71B8B692-44A6-4A0D-A209-8EF2EA02A348}" dt="2024-01-20T09:55:00.943" v="1745" actId="123"/>
          <ac:spMkLst>
            <pc:docMk/>
            <pc:sldMk cId="1829274256" sldId="341"/>
            <ac:spMk id="4" creationId="{FDBD331A-881C-A02B-C1FB-EAD03B4B4B40}"/>
          </ac:spMkLst>
        </pc:spChg>
      </pc:sldChg>
      <pc:sldChg chg="modSp add mod ord">
        <pc:chgData name="Kripa Murugan" userId="6405ff394a4dfd3e" providerId="LiveId" clId="{71B8B692-44A6-4A0D-A209-8EF2EA02A348}" dt="2024-01-20T10:04:07.891" v="1850" actId="20577"/>
        <pc:sldMkLst>
          <pc:docMk/>
          <pc:sldMk cId="23632400" sldId="342"/>
        </pc:sldMkLst>
        <pc:spChg chg="mod">
          <ac:chgData name="Kripa Murugan" userId="6405ff394a4dfd3e" providerId="LiveId" clId="{71B8B692-44A6-4A0D-A209-8EF2EA02A348}" dt="2024-01-20T09:57:00.100" v="1796" actId="20577"/>
          <ac:spMkLst>
            <pc:docMk/>
            <pc:sldMk cId="23632400" sldId="342"/>
            <ac:spMk id="2" creationId="{2F30ACD3-23A1-FC45-B5C6-2D29A83BF7D6}"/>
          </ac:spMkLst>
        </pc:spChg>
        <pc:spChg chg="mod">
          <ac:chgData name="Kripa Murugan" userId="6405ff394a4dfd3e" providerId="LiveId" clId="{71B8B692-44A6-4A0D-A209-8EF2EA02A348}" dt="2024-01-20T10:04:07.891" v="1850" actId="20577"/>
          <ac:spMkLst>
            <pc:docMk/>
            <pc:sldMk cId="23632400" sldId="342"/>
            <ac:spMk id="3" creationId="{4B9A47B2-7D27-40AD-2589-3EB74BDE2B7C}"/>
          </ac:spMkLst>
        </pc:spChg>
      </pc:sldChg>
      <pc:sldChg chg="addSp delSp modSp new del mod">
        <pc:chgData name="Kripa Murugan" userId="6405ff394a4dfd3e" providerId="LiveId" clId="{71B8B692-44A6-4A0D-A209-8EF2EA02A348}" dt="2024-01-20T09:55:21.405" v="1746" actId="47"/>
        <pc:sldMkLst>
          <pc:docMk/>
          <pc:sldMk cId="2563472504" sldId="342"/>
        </pc:sldMkLst>
        <pc:spChg chg="add del mod">
          <ac:chgData name="Kripa Murugan" userId="6405ff394a4dfd3e" providerId="LiveId" clId="{71B8B692-44A6-4A0D-A209-8EF2EA02A348}" dt="2024-01-20T09:54:46.379" v="1739"/>
          <ac:spMkLst>
            <pc:docMk/>
            <pc:sldMk cId="2563472504" sldId="342"/>
            <ac:spMk id="4" creationId="{B82A9CF6-7739-36C5-41A4-2DDD333D891D}"/>
          </ac:spMkLst>
        </pc:spChg>
      </pc:sldChg>
      <pc:sldChg chg="addSp modSp new mod">
        <pc:chgData name="Kripa Murugan" userId="6405ff394a4dfd3e" providerId="LiveId" clId="{71B8B692-44A6-4A0D-A209-8EF2EA02A348}" dt="2024-01-20T10:31:33.795" v="2124"/>
        <pc:sldMkLst>
          <pc:docMk/>
          <pc:sldMk cId="1899659758" sldId="343"/>
        </pc:sldMkLst>
        <pc:spChg chg="mod">
          <ac:chgData name="Kripa Murugan" userId="6405ff394a4dfd3e" providerId="LiveId" clId="{71B8B692-44A6-4A0D-A209-8EF2EA02A348}" dt="2024-01-20T10:31:33.795" v="2124"/>
          <ac:spMkLst>
            <pc:docMk/>
            <pc:sldMk cId="1899659758" sldId="343"/>
            <ac:spMk id="2" creationId="{D26AD6EB-B33F-4E46-1628-05A953225B65}"/>
          </ac:spMkLst>
        </pc:spChg>
        <pc:spChg chg="add mod">
          <ac:chgData name="Kripa Murugan" userId="6405ff394a4dfd3e" providerId="LiveId" clId="{71B8B692-44A6-4A0D-A209-8EF2EA02A348}" dt="2024-01-20T10:05:45.703" v="1863" actId="2710"/>
          <ac:spMkLst>
            <pc:docMk/>
            <pc:sldMk cId="1899659758" sldId="343"/>
            <ac:spMk id="4" creationId="{354C17BA-2AAD-6100-BA51-1D53415F10D4}"/>
          </ac:spMkLst>
        </pc:spChg>
      </pc:sldChg>
      <pc:sldChg chg="addSp modSp new mod">
        <pc:chgData name="Kripa Murugan" userId="6405ff394a4dfd3e" providerId="LiveId" clId="{71B8B692-44A6-4A0D-A209-8EF2EA02A348}" dt="2024-01-20T10:31:44.743" v="2126"/>
        <pc:sldMkLst>
          <pc:docMk/>
          <pc:sldMk cId="3477973353" sldId="344"/>
        </pc:sldMkLst>
        <pc:spChg chg="mod">
          <ac:chgData name="Kripa Murugan" userId="6405ff394a4dfd3e" providerId="LiveId" clId="{71B8B692-44A6-4A0D-A209-8EF2EA02A348}" dt="2024-01-20T10:31:44.743" v="2126"/>
          <ac:spMkLst>
            <pc:docMk/>
            <pc:sldMk cId="3477973353" sldId="344"/>
            <ac:spMk id="2" creationId="{0A334B89-E7E6-E7E3-D286-72C0BEDB1FCD}"/>
          </ac:spMkLst>
        </pc:spChg>
        <pc:spChg chg="add mod">
          <ac:chgData name="Kripa Murugan" userId="6405ff394a4dfd3e" providerId="LiveId" clId="{71B8B692-44A6-4A0D-A209-8EF2EA02A348}" dt="2024-01-20T10:23:51.166" v="2110" actId="20577"/>
          <ac:spMkLst>
            <pc:docMk/>
            <pc:sldMk cId="3477973353" sldId="344"/>
            <ac:spMk id="4" creationId="{7BE5B72A-2371-3490-D330-6DA62D7D9714}"/>
          </ac:spMkLst>
        </pc:spChg>
      </pc:sldChg>
      <pc:sldChg chg="modSp add mod ord">
        <pc:chgData name="Kripa Murugan" userId="6405ff394a4dfd3e" providerId="LiveId" clId="{71B8B692-44A6-4A0D-A209-8EF2EA02A348}" dt="2024-01-23T11:39:00.821" v="3457" actId="20577"/>
        <pc:sldMkLst>
          <pc:docMk/>
          <pc:sldMk cId="2321917538" sldId="345"/>
        </pc:sldMkLst>
        <pc:spChg chg="mod">
          <ac:chgData name="Kripa Murugan" userId="6405ff394a4dfd3e" providerId="LiveId" clId="{71B8B692-44A6-4A0D-A209-8EF2EA02A348}" dt="2024-01-23T11:39:00.821" v="3457" actId="20577"/>
          <ac:spMkLst>
            <pc:docMk/>
            <pc:sldMk cId="2321917538" sldId="345"/>
            <ac:spMk id="2" creationId="{2F30ACD3-23A1-FC45-B5C6-2D29A83BF7D6}"/>
          </ac:spMkLst>
        </pc:spChg>
        <pc:spChg chg="mod">
          <ac:chgData name="Kripa Murugan" userId="6405ff394a4dfd3e" providerId="LiveId" clId="{71B8B692-44A6-4A0D-A209-8EF2EA02A348}" dt="2024-01-20T11:48:46.239" v="2593" actId="21"/>
          <ac:spMkLst>
            <pc:docMk/>
            <pc:sldMk cId="2321917538" sldId="345"/>
            <ac:spMk id="3" creationId="{4B9A47B2-7D27-40AD-2589-3EB74BDE2B7C}"/>
          </ac:spMkLst>
        </pc:spChg>
        <pc:spChg chg="mod">
          <ac:chgData name="Kripa Murugan" userId="6405ff394a4dfd3e" providerId="LiveId" clId="{71B8B692-44A6-4A0D-A209-8EF2EA02A348}" dt="2024-01-20T11:46:38.888" v="2560" actId="20577"/>
          <ac:spMkLst>
            <pc:docMk/>
            <pc:sldMk cId="2321917538" sldId="345"/>
            <ac:spMk id="4" creationId="{9CE4918A-3F3C-4D83-9439-7D2D0CB5C39E}"/>
          </ac:spMkLst>
        </pc:spChg>
      </pc:sldChg>
      <pc:sldChg chg="new del">
        <pc:chgData name="Kripa Murugan" userId="6405ff394a4dfd3e" providerId="LiveId" clId="{71B8B692-44A6-4A0D-A209-8EF2EA02A348}" dt="2024-01-20T11:47:01.476" v="2563" actId="680"/>
        <pc:sldMkLst>
          <pc:docMk/>
          <pc:sldMk cId="33056013" sldId="346"/>
        </pc:sldMkLst>
      </pc:sldChg>
      <pc:sldChg chg="addSp modSp new mod">
        <pc:chgData name="Kripa Murugan" userId="6405ff394a4dfd3e" providerId="LiveId" clId="{71B8B692-44A6-4A0D-A209-8EF2EA02A348}" dt="2024-01-20T11:58:10.400" v="2790"/>
        <pc:sldMkLst>
          <pc:docMk/>
          <pc:sldMk cId="1559996452" sldId="346"/>
        </pc:sldMkLst>
        <pc:spChg chg="mod">
          <ac:chgData name="Kripa Murugan" userId="6405ff394a4dfd3e" providerId="LiveId" clId="{71B8B692-44A6-4A0D-A209-8EF2EA02A348}" dt="2024-01-20T11:58:10.400" v="2790"/>
          <ac:spMkLst>
            <pc:docMk/>
            <pc:sldMk cId="1559996452" sldId="346"/>
            <ac:spMk id="2" creationId="{75B1471C-D1DE-795A-9E98-2027EE56FBF9}"/>
          </ac:spMkLst>
        </pc:spChg>
        <pc:spChg chg="add mod">
          <ac:chgData name="Kripa Murugan" userId="6405ff394a4dfd3e" providerId="LiveId" clId="{71B8B692-44A6-4A0D-A209-8EF2EA02A348}" dt="2024-01-20T11:53:17.690" v="2758" actId="20577"/>
          <ac:spMkLst>
            <pc:docMk/>
            <pc:sldMk cId="1559996452" sldId="346"/>
            <ac:spMk id="4" creationId="{23D77AAA-7C3F-83D2-81A4-F592A9FF5A14}"/>
          </ac:spMkLst>
        </pc:spChg>
        <pc:spChg chg="add mod">
          <ac:chgData name="Kripa Murugan" userId="6405ff394a4dfd3e" providerId="LiveId" clId="{71B8B692-44A6-4A0D-A209-8EF2EA02A348}" dt="2024-01-20T11:54:44.063" v="2770" actId="15"/>
          <ac:spMkLst>
            <pc:docMk/>
            <pc:sldMk cId="1559996452" sldId="346"/>
            <ac:spMk id="5" creationId="{2A92CC97-223E-3F56-039B-9F3B8EBA5606}"/>
          </ac:spMkLst>
        </pc:spChg>
      </pc:sldChg>
      <pc:sldChg chg="addSp modSp new mod">
        <pc:chgData name="Kripa Murugan" userId="6405ff394a4dfd3e" providerId="LiveId" clId="{71B8B692-44A6-4A0D-A209-8EF2EA02A348}" dt="2024-01-23T11:50:08.580" v="3530" actId="20577"/>
        <pc:sldMkLst>
          <pc:docMk/>
          <pc:sldMk cId="2564443184" sldId="347"/>
        </pc:sldMkLst>
        <pc:spChg chg="mod">
          <ac:chgData name="Kripa Murugan" userId="6405ff394a4dfd3e" providerId="LiveId" clId="{71B8B692-44A6-4A0D-A209-8EF2EA02A348}" dt="2024-01-20T11:58:15.541" v="2792"/>
          <ac:spMkLst>
            <pc:docMk/>
            <pc:sldMk cId="2564443184" sldId="347"/>
            <ac:spMk id="2" creationId="{2CA71C03-347B-CEA0-3423-D1F77468EDEF}"/>
          </ac:spMkLst>
        </pc:spChg>
        <pc:spChg chg="add mod">
          <ac:chgData name="Kripa Murugan" userId="6405ff394a4dfd3e" providerId="LiveId" clId="{71B8B692-44A6-4A0D-A209-8EF2EA02A348}" dt="2024-01-23T11:39:54.103" v="3471" actId="20577"/>
          <ac:spMkLst>
            <pc:docMk/>
            <pc:sldMk cId="2564443184" sldId="347"/>
            <ac:spMk id="4" creationId="{9C6553E9-7FFB-CF71-4AA2-010058838956}"/>
          </ac:spMkLst>
        </pc:spChg>
        <pc:spChg chg="add mod">
          <ac:chgData name="Kripa Murugan" userId="6405ff394a4dfd3e" providerId="LiveId" clId="{71B8B692-44A6-4A0D-A209-8EF2EA02A348}" dt="2024-01-23T11:50:08.580" v="3530" actId="20577"/>
          <ac:spMkLst>
            <pc:docMk/>
            <pc:sldMk cId="2564443184" sldId="347"/>
            <ac:spMk id="5" creationId="{989E9DAF-8C13-D1B0-0184-FD5D37B47A02}"/>
          </ac:spMkLst>
        </pc:spChg>
      </pc:sldChg>
      <pc:sldChg chg="addSp modSp new mod">
        <pc:chgData name="Kripa Murugan" userId="6405ff394a4dfd3e" providerId="LiveId" clId="{71B8B692-44A6-4A0D-A209-8EF2EA02A348}" dt="2024-01-21T10:24:42.834" v="3234" actId="1076"/>
        <pc:sldMkLst>
          <pc:docMk/>
          <pc:sldMk cId="2654140830" sldId="348"/>
        </pc:sldMkLst>
        <pc:spChg chg="mod">
          <ac:chgData name="Kripa Murugan" userId="6405ff394a4dfd3e" providerId="LiveId" clId="{71B8B692-44A6-4A0D-A209-8EF2EA02A348}" dt="2024-01-21T07:31:23.275" v="3129" actId="20577"/>
          <ac:spMkLst>
            <pc:docMk/>
            <pc:sldMk cId="2654140830" sldId="348"/>
            <ac:spMk id="2" creationId="{50941578-998B-38B6-EFCD-B7A3E1411EAD}"/>
          </ac:spMkLst>
        </pc:spChg>
        <pc:spChg chg="mod">
          <ac:chgData name="Kripa Murugan" userId="6405ff394a4dfd3e" providerId="LiveId" clId="{71B8B692-44A6-4A0D-A209-8EF2EA02A348}" dt="2024-01-21T07:20:34.917" v="2814" actId="1076"/>
          <ac:spMkLst>
            <pc:docMk/>
            <pc:sldMk cId="2654140830" sldId="348"/>
            <ac:spMk id="3" creationId="{8BCB7377-A88E-3292-B7D1-CFF7B1484389}"/>
          </ac:spMkLst>
        </pc:spChg>
        <pc:spChg chg="mod">
          <ac:chgData name="Kripa Murugan" userId="6405ff394a4dfd3e" providerId="LiveId" clId="{71B8B692-44A6-4A0D-A209-8EF2EA02A348}" dt="2024-01-21T07:30:30.791" v="3119"/>
          <ac:spMkLst>
            <pc:docMk/>
            <pc:sldMk cId="2654140830" sldId="348"/>
            <ac:spMk id="4" creationId="{ABE505E6-215D-19B9-B7A3-F69A5231E110}"/>
          </ac:spMkLst>
        </pc:spChg>
        <pc:picChg chg="add mod">
          <ac:chgData name="Kripa Murugan" userId="6405ff394a4dfd3e" providerId="LiveId" clId="{71B8B692-44A6-4A0D-A209-8EF2EA02A348}" dt="2024-01-21T10:24:42.834" v="3234" actId="1076"/>
          <ac:picMkLst>
            <pc:docMk/>
            <pc:sldMk cId="2654140830" sldId="348"/>
            <ac:picMk id="4098" creationId="{6A167FBA-01C1-9D23-7387-9A8C738A70D3}"/>
          </ac:picMkLst>
        </pc:picChg>
      </pc:sldChg>
      <pc:sldChg chg="addSp modSp new mod">
        <pc:chgData name="Kripa Murugan" userId="6405ff394a4dfd3e" providerId="LiveId" clId="{71B8B692-44A6-4A0D-A209-8EF2EA02A348}" dt="2024-01-21T07:30:36.011" v="3121"/>
        <pc:sldMkLst>
          <pc:docMk/>
          <pc:sldMk cId="1906750162" sldId="349"/>
        </pc:sldMkLst>
        <pc:spChg chg="mod">
          <ac:chgData name="Kripa Murugan" userId="6405ff394a4dfd3e" providerId="LiveId" clId="{71B8B692-44A6-4A0D-A209-8EF2EA02A348}" dt="2024-01-21T07:30:36.011" v="3121"/>
          <ac:spMkLst>
            <pc:docMk/>
            <pc:sldMk cId="1906750162" sldId="349"/>
            <ac:spMk id="2" creationId="{10DCA860-B215-5761-A99A-D255AA607D7D}"/>
          </ac:spMkLst>
        </pc:spChg>
        <pc:spChg chg="add mod">
          <ac:chgData name="Kripa Murugan" userId="6405ff394a4dfd3e" providerId="LiveId" clId="{71B8B692-44A6-4A0D-A209-8EF2EA02A348}" dt="2024-01-21T07:30:01.030" v="3117" actId="1076"/>
          <ac:spMkLst>
            <pc:docMk/>
            <pc:sldMk cId="1906750162" sldId="349"/>
            <ac:spMk id="4" creationId="{F5AEB0AD-D54E-81A0-D857-AD0B6CD31311}"/>
          </ac:spMkLst>
        </pc:spChg>
      </pc:sldChg>
      <pc:sldChg chg="addSp modSp new mod">
        <pc:chgData name="Kripa Murugan" userId="6405ff394a4dfd3e" providerId="LiveId" clId="{71B8B692-44A6-4A0D-A209-8EF2EA02A348}" dt="2024-01-21T07:30:40.859" v="3123"/>
        <pc:sldMkLst>
          <pc:docMk/>
          <pc:sldMk cId="3885409575" sldId="350"/>
        </pc:sldMkLst>
        <pc:spChg chg="mod">
          <ac:chgData name="Kripa Murugan" userId="6405ff394a4dfd3e" providerId="LiveId" clId="{71B8B692-44A6-4A0D-A209-8EF2EA02A348}" dt="2024-01-21T07:30:40.859" v="3123"/>
          <ac:spMkLst>
            <pc:docMk/>
            <pc:sldMk cId="3885409575" sldId="350"/>
            <ac:spMk id="2" creationId="{64A5E91F-0B01-2D51-B501-1AB85DB34703}"/>
          </ac:spMkLst>
        </pc:spChg>
        <pc:spChg chg="add mod">
          <ac:chgData name="Kripa Murugan" userId="6405ff394a4dfd3e" providerId="LiveId" clId="{71B8B692-44A6-4A0D-A209-8EF2EA02A348}" dt="2024-01-21T07:29:52.402" v="3116" actId="20577"/>
          <ac:spMkLst>
            <pc:docMk/>
            <pc:sldMk cId="3885409575" sldId="350"/>
            <ac:spMk id="4" creationId="{6D48C5AF-E74D-57C7-2131-4056BE4B1B3B}"/>
          </ac:spMkLst>
        </pc:spChg>
      </pc:sldChg>
      <pc:sldChg chg="addSp delSp modSp new mod">
        <pc:chgData name="Kripa Murugan" userId="6405ff394a4dfd3e" providerId="LiveId" clId="{71B8B692-44A6-4A0D-A209-8EF2EA02A348}" dt="2024-01-21T10:15:24.119" v="3202" actId="732"/>
        <pc:sldMkLst>
          <pc:docMk/>
          <pc:sldMk cId="3775602748" sldId="351"/>
        </pc:sldMkLst>
        <pc:spChg chg="mod">
          <ac:chgData name="Kripa Murugan" userId="6405ff394a4dfd3e" providerId="LiveId" clId="{71B8B692-44A6-4A0D-A209-8EF2EA02A348}" dt="2024-01-21T09:57:48.372" v="3170"/>
          <ac:spMkLst>
            <pc:docMk/>
            <pc:sldMk cId="3775602748" sldId="351"/>
            <ac:spMk id="2" creationId="{75482AC5-FE43-BE0C-DD78-1E15769375F8}"/>
          </ac:spMkLst>
        </pc:spChg>
        <pc:picChg chg="add del mod">
          <ac:chgData name="Kripa Murugan" userId="6405ff394a4dfd3e" providerId="LiveId" clId="{71B8B692-44A6-4A0D-A209-8EF2EA02A348}" dt="2024-01-21T09:54:26.868" v="3138" actId="21"/>
          <ac:picMkLst>
            <pc:docMk/>
            <pc:sldMk cId="3775602748" sldId="351"/>
            <ac:picMk id="5" creationId="{573B55A3-B365-D60A-E17E-F68070CEC274}"/>
          </ac:picMkLst>
        </pc:picChg>
        <pc:picChg chg="add del mod">
          <ac:chgData name="Kripa Murugan" userId="6405ff394a4dfd3e" providerId="LiveId" clId="{71B8B692-44A6-4A0D-A209-8EF2EA02A348}" dt="2024-01-21T09:54:26.868" v="3138" actId="21"/>
          <ac:picMkLst>
            <pc:docMk/>
            <pc:sldMk cId="3775602748" sldId="351"/>
            <ac:picMk id="7" creationId="{5D5475FC-6124-9845-567C-797CCCD85EDB}"/>
          </ac:picMkLst>
        </pc:picChg>
        <pc:picChg chg="add del mod">
          <ac:chgData name="Kripa Murugan" userId="6405ff394a4dfd3e" providerId="LiveId" clId="{71B8B692-44A6-4A0D-A209-8EF2EA02A348}" dt="2024-01-21T09:54:26.868" v="3138" actId="21"/>
          <ac:picMkLst>
            <pc:docMk/>
            <pc:sldMk cId="3775602748" sldId="351"/>
            <ac:picMk id="9" creationId="{5136026D-64FE-5086-9C03-F29097028378}"/>
          </ac:picMkLst>
        </pc:picChg>
        <pc:picChg chg="add del mod">
          <ac:chgData name="Kripa Murugan" userId="6405ff394a4dfd3e" providerId="LiveId" clId="{71B8B692-44A6-4A0D-A209-8EF2EA02A348}" dt="2024-01-21T09:54:26.868" v="3138" actId="21"/>
          <ac:picMkLst>
            <pc:docMk/>
            <pc:sldMk cId="3775602748" sldId="351"/>
            <ac:picMk id="11" creationId="{9049D284-73D2-D71D-E710-A3CBE87222E3}"/>
          </ac:picMkLst>
        </pc:picChg>
        <pc:picChg chg="add del mod">
          <ac:chgData name="Kripa Murugan" userId="6405ff394a4dfd3e" providerId="LiveId" clId="{71B8B692-44A6-4A0D-A209-8EF2EA02A348}" dt="2024-01-21T09:54:26.868" v="3138" actId="21"/>
          <ac:picMkLst>
            <pc:docMk/>
            <pc:sldMk cId="3775602748" sldId="351"/>
            <ac:picMk id="13" creationId="{5EFE0787-46A2-2677-B71B-38DE0BB3A4B2}"/>
          </ac:picMkLst>
        </pc:picChg>
        <pc:picChg chg="add del mod">
          <ac:chgData name="Kripa Murugan" userId="6405ff394a4dfd3e" providerId="LiveId" clId="{71B8B692-44A6-4A0D-A209-8EF2EA02A348}" dt="2024-01-21T09:54:26.868" v="3138" actId="21"/>
          <ac:picMkLst>
            <pc:docMk/>
            <pc:sldMk cId="3775602748" sldId="351"/>
            <ac:picMk id="15" creationId="{2456D14B-CABA-C2B2-288E-6B0F30649DF7}"/>
          </ac:picMkLst>
        </pc:picChg>
        <pc:picChg chg="add del mod">
          <ac:chgData name="Kripa Murugan" userId="6405ff394a4dfd3e" providerId="LiveId" clId="{71B8B692-44A6-4A0D-A209-8EF2EA02A348}" dt="2024-01-21T09:54:26.868" v="3138" actId="21"/>
          <ac:picMkLst>
            <pc:docMk/>
            <pc:sldMk cId="3775602748" sldId="351"/>
            <ac:picMk id="17" creationId="{18B9AE14-E05C-FBD7-3859-AE828F37E13A}"/>
          </ac:picMkLst>
        </pc:picChg>
        <pc:picChg chg="add mod modCrop">
          <ac:chgData name="Kripa Murugan" userId="6405ff394a4dfd3e" providerId="LiveId" clId="{71B8B692-44A6-4A0D-A209-8EF2EA02A348}" dt="2024-01-21T10:15:24.119" v="3202" actId="732"/>
          <ac:picMkLst>
            <pc:docMk/>
            <pc:sldMk cId="3775602748" sldId="351"/>
            <ac:picMk id="19" creationId="{387C3F87-B3AB-E50C-6850-EC97C9B1B67E}"/>
          </ac:picMkLst>
        </pc:picChg>
      </pc:sldChg>
      <pc:sldChg chg="addSp modSp add mod ord">
        <pc:chgData name="Kripa Murugan" userId="6405ff394a4dfd3e" providerId="LiveId" clId="{71B8B692-44A6-4A0D-A209-8EF2EA02A348}" dt="2024-01-21T10:15:44.591" v="3204" actId="732"/>
        <pc:sldMkLst>
          <pc:docMk/>
          <pc:sldMk cId="61987730" sldId="352"/>
        </pc:sldMkLst>
        <pc:spChg chg="mod">
          <ac:chgData name="Kripa Murugan" userId="6405ff394a4dfd3e" providerId="LiveId" clId="{71B8B692-44A6-4A0D-A209-8EF2EA02A348}" dt="2024-01-21T09:58:05.653" v="3175"/>
          <ac:spMkLst>
            <pc:docMk/>
            <pc:sldMk cId="61987730" sldId="352"/>
            <ac:spMk id="2" creationId="{75482AC5-FE43-BE0C-DD78-1E15769375F8}"/>
          </ac:spMkLst>
        </pc:spChg>
        <pc:picChg chg="add mod modCrop">
          <ac:chgData name="Kripa Murugan" userId="6405ff394a4dfd3e" providerId="LiveId" clId="{71B8B692-44A6-4A0D-A209-8EF2EA02A348}" dt="2024-01-21T10:15:44.591" v="3204" actId="732"/>
          <ac:picMkLst>
            <pc:docMk/>
            <pc:sldMk cId="61987730" sldId="352"/>
            <ac:picMk id="5" creationId="{8E6F5C5E-7052-C28B-7DBA-F0FCFD4D7AD7}"/>
          </ac:picMkLst>
        </pc:picChg>
      </pc:sldChg>
      <pc:sldChg chg="addSp modSp add mod ord">
        <pc:chgData name="Kripa Murugan" userId="6405ff394a4dfd3e" providerId="LiveId" clId="{71B8B692-44A6-4A0D-A209-8EF2EA02A348}" dt="2024-01-21T10:14:46.125" v="3198" actId="732"/>
        <pc:sldMkLst>
          <pc:docMk/>
          <pc:sldMk cId="2542797603" sldId="353"/>
        </pc:sldMkLst>
        <pc:spChg chg="mod">
          <ac:chgData name="Kripa Murugan" userId="6405ff394a4dfd3e" providerId="LiveId" clId="{71B8B692-44A6-4A0D-A209-8EF2EA02A348}" dt="2024-01-21T09:57:05.990" v="3158"/>
          <ac:spMkLst>
            <pc:docMk/>
            <pc:sldMk cId="2542797603" sldId="353"/>
            <ac:spMk id="2" creationId="{75482AC5-FE43-BE0C-DD78-1E15769375F8}"/>
          </ac:spMkLst>
        </pc:spChg>
        <pc:picChg chg="add mod modCrop">
          <ac:chgData name="Kripa Murugan" userId="6405ff394a4dfd3e" providerId="LiveId" clId="{71B8B692-44A6-4A0D-A209-8EF2EA02A348}" dt="2024-01-21T10:14:46.125" v="3198" actId="732"/>
          <ac:picMkLst>
            <pc:docMk/>
            <pc:sldMk cId="2542797603" sldId="353"/>
            <ac:picMk id="5" creationId="{838A77D6-A6AE-6B0D-AA08-9853CE974592}"/>
          </ac:picMkLst>
        </pc:picChg>
      </pc:sldChg>
      <pc:sldChg chg="addSp modSp add mod ord">
        <pc:chgData name="Kripa Murugan" userId="6405ff394a4dfd3e" providerId="LiveId" clId="{71B8B692-44A6-4A0D-A209-8EF2EA02A348}" dt="2024-01-21T10:16:02.050" v="3206" actId="732"/>
        <pc:sldMkLst>
          <pc:docMk/>
          <pc:sldMk cId="1070122430" sldId="354"/>
        </pc:sldMkLst>
        <pc:spChg chg="mod">
          <ac:chgData name="Kripa Murugan" userId="6405ff394a4dfd3e" providerId="LiveId" clId="{71B8B692-44A6-4A0D-A209-8EF2EA02A348}" dt="2024-01-21T09:58:58.036" v="3192"/>
          <ac:spMkLst>
            <pc:docMk/>
            <pc:sldMk cId="1070122430" sldId="354"/>
            <ac:spMk id="2" creationId="{75482AC5-FE43-BE0C-DD78-1E15769375F8}"/>
          </ac:spMkLst>
        </pc:spChg>
        <pc:picChg chg="add mod modCrop">
          <ac:chgData name="Kripa Murugan" userId="6405ff394a4dfd3e" providerId="LiveId" clId="{71B8B692-44A6-4A0D-A209-8EF2EA02A348}" dt="2024-01-21T10:16:02.050" v="3206" actId="732"/>
          <ac:picMkLst>
            <pc:docMk/>
            <pc:sldMk cId="1070122430" sldId="354"/>
            <ac:picMk id="5" creationId="{BA4E6F6B-625F-B9FD-6ACE-D61AF0FF16C8}"/>
          </ac:picMkLst>
        </pc:picChg>
      </pc:sldChg>
      <pc:sldChg chg="addSp modSp add mod">
        <pc:chgData name="Kripa Murugan" userId="6405ff394a4dfd3e" providerId="LiveId" clId="{71B8B692-44A6-4A0D-A209-8EF2EA02A348}" dt="2024-01-21T10:16:20.426" v="3208" actId="732"/>
        <pc:sldMkLst>
          <pc:docMk/>
          <pc:sldMk cId="4140780506" sldId="355"/>
        </pc:sldMkLst>
        <pc:spChg chg="mod">
          <ac:chgData name="Kripa Murugan" userId="6405ff394a4dfd3e" providerId="LiveId" clId="{71B8B692-44A6-4A0D-A209-8EF2EA02A348}" dt="2024-01-21T09:58:24.076" v="3181"/>
          <ac:spMkLst>
            <pc:docMk/>
            <pc:sldMk cId="4140780506" sldId="355"/>
            <ac:spMk id="2" creationId="{75482AC5-FE43-BE0C-DD78-1E15769375F8}"/>
          </ac:spMkLst>
        </pc:spChg>
        <pc:picChg chg="add mod modCrop">
          <ac:chgData name="Kripa Murugan" userId="6405ff394a4dfd3e" providerId="LiveId" clId="{71B8B692-44A6-4A0D-A209-8EF2EA02A348}" dt="2024-01-21T10:16:20.426" v="3208" actId="732"/>
          <ac:picMkLst>
            <pc:docMk/>
            <pc:sldMk cId="4140780506" sldId="355"/>
            <ac:picMk id="5" creationId="{CF0717AE-DF95-BCC6-71AC-49E8D56B7AA5}"/>
          </ac:picMkLst>
        </pc:picChg>
      </pc:sldChg>
      <pc:sldChg chg="addSp modSp add mod">
        <pc:chgData name="Kripa Murugan" userId="6405ff394a4dfd3e" providerId="LiveId" clId="{71B8B692-44A6-4A0D-A209-8EF2EA02A348}" dt="2024-01-21T10:16:36.079" v="3210" actId="732"/>
        <pc:sldMkLst>
          <pc:docMk/>
          <pc:sldMk cId="4159310561" sldId="356"/>
        </pc:sldMkLst>
        <pc:spChg chg="mod">
          <ac:chgData name="Kripa Murugan" userId="6405ff394a4dfd3e" providerId="LiveId" clId="{71B8B692-44A6-4A0D-A209-8EF2EA02A348}" dt="2024-01-21T09:58:40.566" v="3186"/>
          <ac:spMkLst>
            <pc:docMk/>
            <pc:sldMk cId="4159310561" sldId="356"/>
            <ac:spMk id="2" creationId="{75482AC5-FE43-BE0C-DD78-1E15769375F8}"/>
          </ac:spMkLst>
        </pc:spChg>
        <pc:picChg chg="add mod modCrop">
          <ac:chgData name="Kripa Murugan" userId="6405ff394a4dfd3e" providerId="LiveId" clId="{71B8B692-44A6-4A0D-A209-8EF2EA02A348}" dt="2024-01-21T10:16:36.079" v="3210" actId="732"/>
          <ac:picMkLst>
            <pc:docMk/>
            <pc:sldMk cId="4159310561" sldId="356"/>
            <ac:picMk id="5" creationId="{46E4DCC6-C390-653B-B558-63FA81A8C8F7}"/>
          </ac:picMkLst>
        </pc:picChg>
      </pc:sldChg>
      <pc:sldChg chg="addSp modSp add mod ord">
        <pc:chgData name="Kripa Murugan" userId="6405ff394a4dfd3e" providerId="LiveId" clId="{71B8B692-44A6-4A0D-A209-8EF2EA02A348}" dt="2024-01-23T04:06:20.034" v="3297" actId="1076"/>
        <pc:sldMkLst>
          <pc:docMk/>
          <pc:sldMk cId="3015535050" sldId="357"/>
        </pc:sldMkLst>
        <pc:spChg chg="mod">
          <ac:chgData name="Kripa Murugan" userId="6405ff394a4dfd3e" providerId="LiveId" clId="{71B8B692-44A6-4A0D-A209-8EF2EA02A348}" dt="2024-01-21T09:57:25.214" v="3164"/>
          <ac:spMkLst>
            <pc:docMk/>
            <pc:sldMk cId="3015535050" sldId="357"/>
            <ac:spMk id="2" creationId="{75482AC5-FE43-BE0C-DD78-1E15769375F8}"/>
          </ac:spMkLst>
        </pc:spChg>
        <pc:spChg chg="add mod">
          <ac:chgData name="Kripa Murugan" userId="6405ff394a4dfd3e" providerId="LiveId" clId="{71B8B692-44A6-4A0D-A209-8EF2EA02A348}" dt="2024-01-23T04:06:20.034" v="3297" actId="1076"/>
          <ac:spMkLst>
            <pc:docMk/>
            <pc:sldMk cId="3015535050" sldId="357"/>
            <ac:spMk id="4" creationId="{810FF872-D284-D47C-16E7-4EB4524813FB}"/>
          </ac:spMkLst>
        </pc:spChg>
        <pc:picChg chg="add mod modCrop">
          <ac:chgData name="Kripa Murugan" userId="6405ff394a4dfd3e" providerId="LiveId" clId="{71B8B692-44A6-4A0D-A209-8EF2EA02A348}" dt="2024-01-21T10:15:06.785" v="3200" actId="732"/>
          <ac:picMkLst>
            <pc:docMk/>
            <pc:sldMk cId="3015535050" sldId="357"/>
            <ac:picMk id="5" creationId="{09D8E40E-D503-2D46-7E98-B8D7A8BF9B4D}"/>
          </ac:picMkLst>
        </pc:picChg>
      </pc:sldChg>
      <pc:sldChg chg="addSp modSp new mod ord">
        <pc:chgData name="Kripa Murugan" userId="6405ff394a4dfd3e" providerId="LiveId" clId="{71B8B692-44A6-4A0D-A209-8EF2EA02A348}" dt="2024-01-23T04:03:45.563" v="3272"/>
        <pc:sldMkLst>
          <pc:docMk/>
          <pc:sldMk cId="1142033293" sldId="358"/>
        </pc:sldMkLst>
        <pc:picChg chg="add mod">
          <ac:chgData name="Kripa Murugan" userId="6405ff394a4dfd3e" providerId="LiveId" clId="{71B8B692-44A6-4A0D-A209-8EF2EA02A348}" dt="2024-01-23T04:03:42.014" v="3270" actId="1076"/>
          <ac:picMkLst>
            <pc:docMk/>
            <pc:sldMk cId="1142033293" sldId="358"/>
            <ac:picMk id="5" creationId="{4D162641-8DFB-90EB-561B-89D13A9BFD02}"/>
          </ac:picMkLst>
        </pc:picChg>
      </pc:sldChg>
      <pc:sldChg chg="addSp modSp add mod">
        <pc:chgData name="Kripa Murugan" userId="6405ff394a4dfd3e" providerId="LiveId" clId="{71B8B692-44A6-4A0D-A209-8EF2EA02A348}" dt="2024-01-23T04:05:39.357" v="3294" actId="2711"/>
        <pc:sldMkLst>
          <pc:docMk/>
          <pc:sldMk cId="2687657622" sldId="359"/>
        </pc:sldMkLst>
        <pc:spChg chg="add mod">
          <ac:chgData name="Kripa Murugan" userId="6405ff394a4dfd3e" providerId="LiveId" clId="{71B8B692-44A6-4A0D-A209-8EF2EA02A348}" dt="2024-01-23T04:05:39.357" v="3294" actId="2711"/>
          <ac:spMkLst>
            <pc:docMk/>
            <pc:sldMk cId="2687657622" sldId="359"/>
            <ac:spMk id="6" creationId="{6671D2BC-E7CC-4798-2ED1-1E4B1D61F080}"/>
          </ac:spMkLst>
        </pc:spChg>
        <pc:picChg chg="add mod">
          <ac:chgData name="Kripa Murugan" userId="6405ff394a4dfd3e" providerId="LiveId" clId="{71B8B692-44A6-4A0D-A209-8EF2EA02A348}" dt="2024-01-23T04:04:32.107" v="3277" actId="1076"/>
          <ac:picMkLst>
            <pc:docMk/>
            <pc:sldMk cId="2687657622" sldId="359"/>
            <ac:picMk id="5" creationId="{857CFC83-F5A3-9848-A8ED-2724F244298E}"/>
          </ac:picMkLst>
        </pc:picChg>
      </pc:sldChg>
      <pc:sldChg chg="modSp add mod ord">
        <pc:chgData name="Kripa Murugan" userId="6405ff394a4dfd3e" providerId="LiveId" clId="{71B8B692-44A6-4A0D-A209-8EF2EA02A348}" dt="2024-01-23T11:28:40.216" v="3447" actId="20577"/>
        <pc:sldMkLst>
          <pc:docMk/>
          <pc:sldMk cId="2762030587" sldId="360"/>
        </pc:sldMkLst>
        <pc:spChg chg="mod">
          <ac:chgData name="Kripa Murugan" userId="6405ff394a4dfd3e" providerId="LiveId" clId="{71B8B692-44A6-4A0D-A209-8EF2EA02A348}" dt="2024-01-23T11:28:40.216" v="3447" actId="20577"/>
          <ac:spMkLst>
            <pc:docMk/>
            <pc:sldMk cId="2762030587" sldId="360"/>
            <ac:spMk id="2" creationId="{8460295B-54B9-4937-90E3-BAB9CE69E30B}"/>
          </ac:spMkLst>
        </pc:spChg>
      </pc:sldChg>
      <pc:sldChg chg="addSp modSp new mod">
        <pc:chgData name="Kripa Murugan" userId="6405ff394a4dfd3e" providerId="LiveId" clId="{71B8B692-44A6-4A0D-A209-8EF2EA02A348}" dt="2024-01-23T11:27:53.827" v="3432" actId="20577"/>
        <pc:sldMkLst>
          <pc:docMk/>
          <pc:sldMk cId="2124361311" sldId="361"/>
        </pc:sldMkLst>
        <pc:spChg chg="mod">
          <ac:chgData name="Kripa Murugan" userId="6405ff394a4dfd3e" providerId="LiveId" clId="{71B8B692-44A6-4A0D-A209-8EF2EA02A348}" dt="2024-01-23T11:21:56.527" v="3347"/>
          <ac:spMkLst>
            <pc:docMk/>
            <pc:sldMk cId="2124361311" sldId="361"/>
            <ac:spMk id="2" creationId="{66E0991A-1B3A-23B1-F81C-39E1305F89A7}"/>
          </ac:spMkLst>
        </pc:spChg>
        <pc:spChg chg="add mod">
          <ac:chgData name="Kripa Murugan" userId="6405ff394a4dfd3e" providerId="LiveId" clId="{71B8B692-44A6-4A0D-A209-8EF2EA02A348}" dt="2024-01-23T11:27:53.827" v="3432" actId="20577"/>
          <ac:spMkLst>
            <pc:docMk/>
            <pc:sldMk cId="2124361311" sldId="361"/>
            <ac:spMk id="4" creationId="{D3CB887A-F58E-05AF-5A65-1B1BFDBB1386}"/>
          </ac:spMkLst>
        </pc:spChg>
      </pc:sldChg>
      <pc:sldChg chg="addSp modSp new mod">
        <pc:chgData name="Kripa Murugan" userId="6405ff394a4dfd3e" providerId="LiveId" clId="{71B8B692-44A6-4A0D-A209-8EF2EA02A348}" dt="2024-01-23T11:52:41.935" v="3546"/>
        <pc:sldMkLst>
          <pc:docMk/>
          <pc:sldMk cId="3318800156" sldId="362"/>
        </pc:sldMkLst>
        <pc:spChg chg="mod">
          <ac:chgData name="Kripa Murugan" userId="6405ff394a4dfd3e" providerId="LiveId" clId="{71B8B692-44A6-4A0D-A209-8EF2EA02A348}" dt="2024-01-23T11:52:41.935" v="3546"/>
          <ac:spMkLst>
            <pc:docMk/>
            <pc:sldMk cId="3318800156" sldId="362"/>
            <ac:spMk id="2" creationId="{BE9425AE-D0D3-A7B5-ED47-5A9E3803AC2D}"/>
          </ac:spMkLst>
        </pc:spChg>
        <pc:spChg chg="add mod">
          <ac:chgData name="Kripa Murugan" userId="6405ff394a4dfd3e" providerId="LiveId" clId="{71B8B692-44A6-4A0D-A209-8EF2EA02A348}" dt="2024-01-23T11:49:06.500" v="3529" actId="113"/>
          <ac:spMkLst>
            <pc:docMk/>
            <pc:sldMk cId="3318800156" sldId="362"/>
            <ac:spMk id="4" creationId="{62CB4904-6E44-9016-7FF2-57F7AB47D141}"/>
          </ac:spMkLst>
        </pc:spChg>
      </pc:sldChg>
      <pc:sldChg chg="addSp delSp modSp new mod ord">
        <pc:chgData name="Kripa Murugan" userId="6405ff394a4dfd3e" providerId="LiveId" clId="{71B8B692-44A6-4A0D-A209-8EF2EA02A348}" dt="2024-01-23T11:52:25.510" v="3545"/>
        <pc:sldMkLst>
          <pc:docMk/>
          <pc:sldMk cId="1814060673" sldId="363"/>
        </pc:sldMkLst>
        <pc:spChg chg="mod">
          <ac:chgData name="Kripa Murugan" userId="6405ff394a4dfd3e" providerId="LiveId" clId="{71B8B692-44A6-4A0D-A209-8EF2EA02A348}" dt="2024-01-23T11:52:25.510" v="3545"/>
          <ac:spMkLst>
            <pc:docMk/>
            <pc:sldMk cId="1814060673" sldId="363"/>
            <ac:spMk id="2" creationId="{E85EA3A1-8578-6213-AAEE-466211BAEE18}"/>
          </ac:spMkLst>
        </pc:spChg>
        <pc:spChg chg="add del mod">
          <ac:chgData name="Kripa Murugan" userId="6405ff394a4dfd3e" providerId="LiveId" clId="{71B8B692-44A6-4A0D-A209-8EF2EA02A348}" dt="2024-01-23T11:52:01.799" v="3540" actId="478"/>
          <ac:spMkLst>
            <pc:docMk/>
            <pc:sldMk cId="1814060673" sldId="363"/>
            <ac:spMk id="4" creationId="{0469900D-728D-D136-51CC-BD52617F3A24}"/>
          </ac:spMkLst>
        </pc:spChg>
        <pc:picChg chg="add mod">
          <ac:chgData name="Kripa Murugan" userId="6405ff394a4dfd3e" providerId="LiveId" clId="{71B8B692-44A6-4A0D-A209-8EF2EA02A348}" dt="2024-01-23T11:52:16.368" v="3544" actId="1076"/>
          <ac:picMkLst>
            <pc:docMk/>
            <pc:sldMk cId="1814060673" sldId="363"/>
            <ac:picMk id="6" creationId="{2CC83B1F-7DE6-BC0D-40F6-263682FF54F1}"/>
          </ac:picMkLst>
        </pc:picChg>
      </pc:sldChg>
      <pc:sldChg chg="addSp delSp modSp new mod">
        <pc:chgData name="Kripa Murugan" userId="6405ff394a4dfd3e" providerId="LiveId" clId="{71B8B692-44A6-4A0D-A209-8EF2EA02A348}" dt="2024-01-23T13:33:43.125" v="3560"/>
        <pc:sldMkLst>
          <pc:docMk/>
          <pc:sldMk cId="2657708971" sldId="364"/>
        </pc:sldMkLst>
        <pc:spChg chg="mod">
          <ac:chgData name="Kripa Murugan" userId="6405ff394a4dfd3e" providerId="LiveId" clId="{71B8B692-44A6-4A0D-A209-8EF2EA02A348}" dt="2024-01-23T13:33:43.125" v="3560"/>
          <ac:spMkLst>
            <pc:docMk/>
            <pc:sldMk cId="2657708971" sldId="364"/>
            <ac:spMk id="2" creationId="{0BF39B96-B73D-B725-0E72-2A883167611A}"/>
          </ac:spMkLst>
        </pc:spChg>
        <pc:spChg chg="add del mod">
          <ac:chgData name="Kripa Murugan" userId="6405ff394a4dfd3e" providerId="LiveId" clId="{71B8B692-44A6-4A0D-A209-8EF2EA02A348}" dt="2024-01-23T13:33:12.006" v="3556"/>
          <ac:spMkLst>
            <pc:docMk/>
            <pc:sldMk cId="2657708971" sldId="364"/>
            <ac:spMk id="4" creationId="{C71B258B-6E23-021F-D3CE-B56940A9832A}"/>
          </ac:spMkLst>
        </pc:spChg>
        <pc:spChg chg="add mod">
          <ac:chgData name="Kripa Murugan" userId="6405ff394a4dfd3e" providerId="LiveId" clId="{71B8B692-44A6-4A0D-A209-8EF2EA02A348}" dt="2024-01-23T13:33:30.270" v="3559"/>
          <ac:spMkLst>
            <pc:docMk/>
            <pc:sldMk cId="2657708971" sldId="364"/>
            <ac:spMk id="5" creationId="{293DC495-9193-C784-6C00-1FB3946B4FAF}"/>
          </ac:spMkLst>
        </pc:spChg>
      </pc:sldChg>
      <pc:sldChg chg="addSp modSp new mod">
        <pc:chgData name="Kripa Murugan" userId="6405ff394a4dfd3e" providerId="LiveId" clId="{71B8B692-44A6-4A0D-A209-8EF2EA02A348}" dt="2024-01-24T05:27:18.507" v="3574" actId="1076"/>
        <pc:sldMkLst>
          <pc:docMk/>
          <pc:sldMk cId="1502779053" sldId="365"/>
        </pc:sldMkLst>
        <pc:spChg chg="mod">
          <ac:chgData name="Kripa Murugan" userId="6405ff394a4dfd3e" providerId="LiveId" clId="{71B8B692-44A6-4A0D-A209-8EF2EA02A348}" dt="2024-01-24T05:24:27.682" v="3570"/>
          <ac:spMkLst>
            <pc:docMk/>
            <pc:sldMk cId="1502779053" sldId="365"/>
            <ac:spMk id="2" creationId="{6A278922-D2F7-6CD5-7B2C-F7045D1B4F2E}"/>
          </ac:spMkLst>
        </pc:spChg>
        <pc:picChg chg="add mod">
          <ac:chgData name="Kripa Murugan" userId="6405ff394a4dfd3e" providerId="LiveId" clId="{71B8B692-44A6-4A0D-A209-8EF2EA02A348}" dt="2024-01-24T05:27:18.507" v="3574" actId="1076"/>
          <ac:picMkLst>
            <pc:docMk/>
            <pc:sldMk cId="1502779053" sldId="365"/>
            <ac:picMk id="5" creationId="{9E1A59A4-B607-F57E-BAE6-20A414AE6911}"/>
          </ac:picMkLst>
        </pc:picChg>
      </pc:sldChg>
      <pc:sldChg chg="addSp modSp add mod">
        <pc:chgData name="Kripa Murugan" userId="6405ff394a4dfd3e" providerId="LiveId" clId="{71B8B692-44A6-4A0D-A209-8EF2EA02A348}" dt="2024-01-24T05:27:53.931" v="3579" actId="1076"/>
        <pc:sldMkLst>
          <pc:docMk/>
          <pc:sldMk cId="1388636431" sldId="366"/>
        </pc:sldMkLst>
        <pc:spChg chg="mod">
          <ac:chgData name="Kripa Murugan" userId="6405ff394a4dfd3e" providerId="LiveId" clId="{71B8B692-44A6-4A0D-A209-8EF2EA02A348}" dt="2024-01-24T05:24:36.186" v="3572"/>
          <ac:spMkLst>
            <pc:docMk/>
            <pc:sldMk cId="1388636431" sldId="366"/>
            <ac:spMk id="2" creationId="{6A278922-D2F7-6CD5-7B2C-F7045D1B4F2E}"/>
          </ac:spMkLst>
        </pc:spChg>
        <pc:picChg chg="add mod">
          <ac:chgData name="Kripa Murugan" userId="6405ff394a4dfd3e" providerId="LiveId" clId="{71B8B692-44A6-4A0D-A209-8EF2EA02A348}" dt="2024-01-24T05:27:53.931" v="3579" actId="1076"/>
          <ac:picMkLst>
            <pc:docMk/>
            <pc:sldMk cId="1388636431" sldId="366"/>
            <ac:picMk id="5" creationId="{6D3B4365-145D-CEDE-E0DA-D520F75E2734}"/>
          </ac:picMkLst>
        </pc:picChg>
      </pc:sldChg>
      <pc:sldChg chg="addSp modSp add mod">
        <pc:chgData name="Kripa Murugan" userId="6405ff394a4dfd3e" providerId="LiveId" clId="{71B8B692-44A6-4A0D-A209-8EF2EA02A348}" dt="2024-01-24T05:27:37.334" v="3577" actId="1076"/>
        <pc:sldMkLst>
          <pc:docMk/>
          <pc:sldMk cId="863752119" sldId="367"/>
        </pc:sldMkLst>
        <pc:spChg chg="mod">
          <ac:chgData name="Kripa Murugan" userId="6405ff394a4dfd3e" providerId="LiveId" clId="{71B8B692-44A6-4A0D-A209-8EF2EA02A348}" dt="2024-01-24T05:24:31.995" v="3571"/>
          <ac:spMkLst>
            <pc:docMk/>
            <pc:sldMk cId="863752119" sldId="367"/>
            <ac:spMk id="2" creationId="{6A278922-D2F7-6CD5-7B2C-F7045D1B4F2E}"/>
          </ac:spMkLst>
        </pc:spChg>
        <pc:picChg chg="add mod">
          <ac:chgData name="Kripa Murugan" userId="6405ff394a4dfd3e" providerId="LiveId" clId="{71B8B692-44A6-4A0D-A209-8EF2EA02A348}" dt="2024-01-24T05:27:37.334" v="3577" actId="1076"/>
          <ac:picMkLst>
            <pc:docMk/>
            <pc:sldMk cId="863752119" sldId="367"/>
            <ac:picMk id="5" creationId="{70652DCF-A7EF-3B56-AAA9-2D31B9890F95}"/>
          </ac:picMkLst>
        </pc:picChg>
      </pc:sldChg>
      <pc:sldMasterChg chg="modTransition modSldLayout">
        <pc:chgData name="Kripa Murugan" userId="6405ff394a4dfd3e" providerId="LiveId" clId="{71B8B692-44A6-4A0D-A209-8EF2EA02A348}" dt="2024-01-20T09:07:52.886" v="1574"/>
        <pc:sldMasterMkLst>
          <pc:docMk/>
          <pc:sldMasterMk cId="1788353970" sldId="2147483648"/>
        </pc:sldMasterMkLst>
        <pc:sldLayoutChg chg="modTransition">
          <pc:chgData name="Kripa Murugan" userId="6405ff394a4dfd3e" providerId="LiveId" clId="{71B8B692-44A6-4A0D-A209-8EF2EA02A348}" dt="2024-01-20T09:07:52.886" v="1574"/>
          <pc:sldLayoutMkLst>
            <pc:docMk/>
            <pc:sldMasterMk cId="1788353970" sldId="2147483648"/>
            <pc:sldLayoutMk cId="2916498579" sldId="2147483649"/>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2782271272" sldId="2147483650"/>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2802635032" sldId="2147483651"/>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3010694361" sldId="2147483652"/>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4062460032" sldId="2147483653"/>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1476947594" sldId="2147483654"/>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2875107226" sldId="2147483655"/>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799200540" sldId="2147483656"/>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435165984" sldId="2147483657"/>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1120268569" sldId="2147483659"/>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2519687159" sldId="2147483660"/>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362232398" sldId="2147483661"/>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3791044778" sldId="2147483662"/>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2925109492" sldId="2147483663"/>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3169908301" sldId="2147483664"/>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3178703259" sldId="2147483665"/>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2918034995" sldId="2147483666"/>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3482466982" sldId="2147483667"/>
          </pc:sldLayoutMkLst>
        </pc:sldLayoutChg>
        <pc:sldLayoutChg chg="modTransition">
          <pc:chgData name="Kripa Murugan" userId="6405ff394a4dfd3e" providerId="LiveId" clId="{71B8B692-44A6-4A0D-A209-8EF2EA02A348}" dt="2024-01-20T09:07:52.886" v="1574"/>
          <pc:sldLayoutMkLst>
            <pc:docMk/>
            <pc:sldMasterMk cId="1788353970" sldId="2147483648"/>
            <pc:sldLayoutMk cId="953980513" sldId="214748366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1/24/2024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6</a:t>
            </a:fld>
            <a:endParaRPr lang="en-US" dirty="0"/>
          </a:p>
        </p:txBody>
      </p:sp>
    </p:spTree>
    <p:extLst>
      <p:ext uri="{BB962C8B-B14F-4D97-AF65-F5344CB8AC3E}">
        <p14:creationId xmlns:p14="http://schemas.microsoft.com/office/powerpoint/2010/main" val="1495443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9</a:t>
            </a:fld>
            <a:endParaRPr lang="en-US" dirty="0"/>
          </a:p>
        </p:txBody>
      </p:sp>
    </p:spTree>
    <p:extLst>
      <p:ext uri="{BB962C8B-B14F-4D97-AF65-F5344CB8AC3E}">
        <p14:creationId xmlns:p14="http://schemas.microsoft.com/office/powerpoint/2010/main" val="83894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13</a:t>
            </a:fld>
            <a:endParaRPr lang="en-US" dirty="0"/>
          </a:p>
        </p:txBody>
      </p:sp>
    </p:spTree>
    <p:extLst>
      <p:ext uri="{BB962C8B-B14F-4D97-AF65-F5344CB8AC3E}">
        <p14:creationId xmlns:p14="http://schemas.microsoft.com/office/powerpoint/2010/main" val="3113571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transition spd="slow">
    <p:push dir="u"/>
  </p:transition>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DEMOWEBSHOP</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Team-3</a:t>
            </a:r>
          </a:p>
        </p:txBody>
      </p:sp>
    </p:spTree>
    <p:extLst>
      <p:ext uri="{BB962C8B-B14F-4D97-AF65-F5344CB8AC3E}">
        <p14:creationId xmlns:p14="http://schemas.microsoft.com/office/powerpoint/2010/main" val="31771807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FDC848-60EF-AB36-0072-2BA9D99F976F}"/>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E327DB67-0B77-097E-779D-FF2BECB92213}"/>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5" name="TextBox 4">
            <a:extLst>
              <a:ext uri="{FF2B5EF4-FFF2-40B4-BE49-F238E27FC236}">
                <a16:creationId xmlns:a16="http://schemas.microsoft.com/office/drawing/2014/main" id="{C889F441-568E-BC28-CD5C-15D27456427C}"/>
              </a:ext>
            </a:extLst>
          </p:cNvPr>
          <p:cNvSpPr txBox="1"/>
          <p:nvPr/>
        </p:nvSpPr>
        <p:spPr>
          <a:xfrm>
            <a:off x="514905" y="363985"/>
            <a:ext cx="10955045" cy="563231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Register</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test new registration with valid credentials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test new registration with already exist credentials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test new registration with empty Email-id</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test new registration with empty confirm Password</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test new registration with invalid Password</a:t>
            </a:r>
          </a:p>
          <a:p>
            <a:pPr lvl="1"/>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Login</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verify the user can enter and submit valid login credentials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verify the user can enter and submit invalid Email and valid Password</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verify the user can enter and submit valid Email and invalid Password</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verify the user can enter and submit invalid login credentials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verify the user can enter and submit blank credentials</a:t>
            </a:r>
          </a:p>
          <a:p>
            <a:pPr lvl="1"/>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Add/Remove product to Cart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Confirm </a:t>
            </a:r>
            <a:r>
              <a:rPr lang="en-US" dirty="0" err="1">
                <a:latin typeface="Times New Roman" panose="02020603050405020304" pitchFamily="18" charset="0"/>
                <a:cs typeface="Times New Roman" panose="02020603050405020304" pitchFamily="18" charset="0"/>
              </a:rPr>
              <a:t>AddToCart</a:t>
            </a:r>
            <a:r>
              <a:rPr lang="en-US" dirty="0">
                <a:latin typeface="Times New Roman" panose="02020603050405020304" pitchFamily="18" charset="0"/>
                <a:cs typeface="Times New Roman" panose="02020603050405020304" pitchFamily="18" charset="0"/>
              </a:rPr>
              <a:t> button is clickable or not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Confirm whether all books having </a:t>
            </a:r>
            <a:r>
              <a:rPr lang="en-US" dirty="0" err="1">
                <a:latin typeface="Times New Roman" panose="02020603050405020304" pitchFamily="18" charset="0"/>
                <a:cs typeface="Times New Roman" panose="02020603050405020304" pitchFamily="18" charset="0"/>
              </a:rPr>
              <a:t>AddToCart</a:t>
            </a:r>
            <a:r>
              <a:rPr lang="en-US" dirty="0">
                <a:latin typeface="Times New Roman" panose="02020603050405020304" pitchFamily="18" charset="0"/>
                <a:cs typeface="Times New Roman" panose="02020603050405020304" pitchFamily="18" charset="0"/>
              </a:rPr>
              <a:t> button or not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 the third book from book menu into the cart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 any three products into card, deleting any two products from cart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Check the checkbox is enabled for removing the product from cart </a:t>
            </a:r>
          </a:p>
        </p:txBody>
      </p:sp>
    </p:spTree>
    <p:extLst>
      <p:ext uri="{BB962C8B-B14F-4D97-AF65-F5344CB8AC3E}">
        <p14:creationId xmlns:p14="http://schemas.microsoft.com/office/powerpoint/2010/main" val="269701316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CA7EB4-CFE4-9B24-26C8-DD53E3FCEBC9}"/>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DD088068-EC5E-0B4A-3134-1799CA13FB9B}"/>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extBox 3">
            <a:extLst>
              <a:ext uri="{FF2B5EF4-FFF2-40B4-BE49-F238E27FC236}">
                <a16:creationId xmlns:a16="http://schemas.microsoft.com/office/drawing/2014/main" id="{5EBC8403-EF6B-E81C-82CB-6CE7465AE042}"/>
              </a:ext>
            </a:extLst>
          </p:cNvPr>
          <p:cNvSpPr txBox="1"/>
          <p:nvPr/>
        </p:nvSpPr>
        <p:spPr>
          <a:xfrm>
            <a:off x="408373" y="399495"/>
            <a:ext cx="11354540" cy="5632311"/>
          </a:xfrm>
          <a:prstGeom prst="rect">
            <a:avLst/>
          </a:prstGeom>
          <a:noFill/>
        </p:spPr>
        <p:txBody>
          <a:bodyPr wrap="square" rtlCol="0">
            <a:spAutoFit/>
          </a:bodyPr>
          <a:lstStyle/>
          <a:p>
            <a:pPr marL="342900" indent="-342900">
              <a:buAutoNum type="arabicPeriod" startAt="4"/>
            </a:pPr>
            <a:r>
              <a:rPr lang="en-US" dirty="0">
                <a:latin typeface="Times New Roman" panose="02020603050405020304" pitchFamily="18" charset="0"/>
                <a:cs typeface="Times New Roman" panose="02020603050405020304" pitchFamily="18" charset="0"/>
              </a:rPr>
              <a:t>Add/Remove product to Wishlist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Verify user navigates to Digital Downloads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 adds the products to </a:t>
            </a:r>
            <a:r>
              <a:rPr lang="en-US" dirty="0" err="1">
                <a:latin typeface="Times New Roman" panose="02020603050405020304" pitchFamily="18" charset="0"/>
                <a:cs typeface="Times New Roman" panose="02020603050405020304" pitchFamily="18" charset="0"/>
              </a:rPr>
              <a:t>wishlist</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 navigates to the </a:t>
            </a:r>
            <a:r>
              <a:rPr lang="en-US" dirty="0" err="1">
                <a:latin typeface="Times New Roman" panose="02020603050405020304" pitchFamily="18" charset="0"/>
                <a:cs typeface="Times New Roman" panose="02020603050405020304" pitchFamily="18" charset="0"/>
              </a:rPr>
              <a:t>wishlist</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 removes the product from </a:t>
            </a:r>
            <a:r>
              <a:rPr lang="en-US" dirty="0" err="1">
                <a:latin typeface="Times New Roman" panose="02020603050405020304" pitchFamily="18" charset="0"/>
                <a:cs typeface="Times New Roman" panose="02020603050405020304" pitchFamily="18" charset="0"/>
              </a:rPr>
              <a:t>wishlist</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 validates the </a:t>
            </a:r>
            <a:r>
              <a:rPr lang="en-US" dirty="0" err="1">
                <a:latin typeface="Times New Roman" panose="02020603050405020304" pitchFamily="18" charset="0"/>
                <a:cs typeface="Times New Roman" panose="02020603050405020304" pitchFamily="18" charset="0"/>
              </a:rPr>
              <a:t>wishlist</a:t>
            </a:r>
            <a:r>
              <a:rPr lang="en-US" dirty="0">
                <a:latin typeface="Times New Roman" panose="02020603050405020304" pitchFamily="18" charset="0"/>
                <a:cs typeface="Times New Roman" panose="02020603050405020304" pitchFamily="18" charset="0"/>
              </a:rPr>
              <a:t> after deletion</a:t>
            </a:r>
          </a:p>
          <a:p>
            <a:pPr lvl="1"/>
            <a:endParaRPr lang="en-US" dirty="0">
              <a:latin typeface="Times New Roman" panose="02020603050405020304" pitchFamily="18" charset="0"/>
              <a:cs typeface="Times New Roman" panose="02020603050405020304" pitchFamily="18" charset="0"/>
            </a:endParaRPr>
          </a:p>
          <a:p>
            <a:pPr marL="342900" indent="-342900">
              <a:buFontTx/>
              <a:buAutoNum type="arabicPeriod" startAt="4"/>
            </a:pPr>
            <a:r>
              <a:rPr lang="en-US" dirty="0">
                <a:latin typeface="Times New Roman" panose="02020603050405020304" pitchFamily="18" charset="0"/>
                <a:cs typeface="Times New Roman" panose="02020603050405020304" pitchFamily="18" charset="0"/>
              </a:rPr>
              <a:t>Checkout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Confirm billing address and click continue</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Confirm shipping address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Adding shipping method</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 payment methods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Payment information</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Check the order confirmation</a:t>
            </a:r>
          </a:p>
          <a:p>
            <a:pPr lvl="1"/>
            <a:endParaRPr lang="en-US" dirty="0">
              <a:latin typeface="Times New Roman" panose="02020603050405020304" pitchFamily="18" charset="0"/>
              <a:cs typeface="Times New Roman" panose="02020603050405020304" pitchFamily="18" charset="0"/>
            </a:endParaRPr>
          </a:p>
          <a:p>
            <a:pPr marL="342900" indent="-342900">
              <a:buFontTx/>
              <a:buAutoNum type="arabicPeriod" startAt="4"/>
            </a:pPr>
            <a:r>
              <a:rPr lang="en-US" dirty="0">
                <a:latin typeface="Times New Roman" panose="02020603050405020304" pitchFamily="18" charset="0"/>
                <a:cs typeface="Times New Roman" panose="02020603050405020304" pitchFamily="18" charset="0"/>
              </a:rPr>
              <a:t>Search</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Click search without entering text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Verify the behavior when specific categories are entered in the search tab</a:t>
            </a:r>
          </a:p>
          <a:p>
            <a:pPr marL="342900" indent="-342900">
              <a:buAutoNum type="arabicPeriod" startAt="4"/>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0465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6BF7E2-31C3-8E3C-A2BA-531F5847BF54}"/>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14E5186D-2762-7607-D445-FCAE9E470E7E}"/>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4" name="TextBox 3">
            <a:extLst>
              <a:ext uri="{FF2B5EF4-FFF2-40B4-BE49-F238E27FC236}">
                <a16:creationId xmlns:a16="http://schemas.microsoft.com/office/drawing/2014/main" id="{E36B6924-CEB5-DB5A-358D-89C9B8C11C50}"/>
              </a:ext>
            </a:extLst>
          </p:cNvPr>
          <p:cNvSpPr txBox="1"/>
          <p:nvPr/>
        </p:nvSpPr>
        <p:spPr>
          <a:xfrm>
            <a:off x="523783" y="621437"/>
            <a:ext cx="11160710" cy="5623718"/>
          </a:xfrm>
          <a:prstGeom prst="rect">
            <a:avLst/>
          </a:prstGeom>
          <a:noFill/>
        </p:spPr>
        <p:txBody>
          <a:bodyPr wrap="square" rtlCol="0">
            <a:spAutoFit/>
          </a:bodyPr>
          <a:lstStyle/>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Verify the behavior when valid names are entered in search placeholder</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Validate the system’s ability to handle synonyms and correct common typos in search queries</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rabicPeriod" startAt="7"/>
            </a:pPr>
            <a:r>
              <a:rPr lang="en-US" dirty="0">
                <a:latin typeface="Times New Roman" panose="02020603050405020304" pitchFamily="18" charset="0"/>
                <a:cs typeface="Times New Roman" panose="02020603050405020304" pitchFamily="18" charset="0"/>
              </a:rPr>
              <a:t>Community Poll</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verify that the user can perform Community Poll by login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verify that existing user can perform Community Poll by login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verify that the user can perform Community Poll without login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verify that the user can perform Community Poll by directly clicking on vote</a:t>
            </a:r>
          </a:p>
          <a:p>
            <a:pPr lvl="1" algn="just"/>
            <a:endParaRPr lang="en-US" dirty="0">
              <a:latin typeface="Times New Roman" panose="02020603050405020304" pitchFamily="18" charset="0"/>
              <a:cs typeface="Times New Roman" panose="02020603050405020304" pitchFamily="18" charset="0"/>
            </a:endParaRPr>
          </a:p>
          <a:p>
            <a:pPr marL="342900" indent="-342900" algn="just">
              <a:buFontTx/>
              <a:buAutoNum type="arabicPeriod" startAt="7"/>
            </a:pPr>
            <a:r>
              <a:rPr lang="en-US" dirty="0">
                <a:latin typeface="Times New Roman" panose="02020603050405020304" pitchFamily="18" charset="0"/>
                <a:cs typeface="Times New Roman" panose="02020603050405020304" pitchFamily="18" charset="0"/>
              </a:rPr>
              <a:t>Newsletter Subscription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Verify that user can subscribe to newsletter with valid Email id</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Verify that user can subscribe to newsletter with invalid Email id format</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Verify that user can subscribe to newsletter with invalid Email id format with numbers</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Verify that user can subscribe to newsletter with blank Email id</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Verify that user can subscribe to newsletter with valid Email id</a:t>
            </a:r>
            <a:endParaRPr lang="en-IN"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Verify that user can subscribe to newsletter with different types of Email id</a:t>
            </a:r>
            <a:endParaRPr lang="en-IN"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275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TECHNOLOGIES USED</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9263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ACD3-23A1-FC45-B5C6-2D29A83BF7D6}"/>
              </a:ext>
            </a:extLst>
          </p:cNvPr>
          <p:cNvSpPr>
            <a:spLocks noGrp="1"/>
          </p:cNvSpPr>
          <p:nvPr>
            <p:ph type="title"/>
          </p:nvPr>
        </p:nvSpPr>
        <p:spPr>
          <a:xfrm>
            <a:off x="838200" y="484632"/>
            <a:ext cx="10515600" cy="1024572"/>
          </a:xfrm>
        </p:spPr>
        <p:txBody>
          <a:bodyPr/>
          <a:lstStyle/>
          <a:p>
            <a:r>
              <a:rPr lang="en-US" dirty="0"/>
              <a:t>TestNG</a:t>
            </a:r>
            <a:endParaRPr lang="en-IN" dirty="0"/>
          </a:p>
        </p:txBody>
      </p:sp>
      <p:sp>
        <p:nvSpPr>
          <p:cNvPr id="3" name="Content Placeholder 2">
            <a:extLst>
              <a:ext uri="{FF2B5EF4-FFF2-40B4-BE49-F238E27FC236}">
                <a16:creationId xmlns:a16="http://schemas.microsoft.com/office/drawing/2014/main" id="{4B9A47B2-7D27-40AD-2589-3EB74BDE2B7C}"/>
              </a:ext>
            </a:extLst>
          </p:cNvPr>
          <p:cNvSpPr>
            <a:spLocks noGrp="1"/>
          </p:cNvSpPr>
          <p:nvPr>
            <p:ph idx="1"/>
          </p:nvPr>
        </p:nvSpPr>
        <p:spPr>
          <a:xfrm>
            <a:off x="838200" y="3000652"/>
            <a:ext cx="10515600" cy="3464156"/>
          </a:xfrm>
        </p:spPr>
        <p:txBody>
          <a:bodyPr>
            <a:normAutofit/>
          </a:bodyPr>
          <a:lstStyle/>
          <a:p>
            <a:pPr algn="just">
              <a:buFont typeface="Wingdings" panose="05000000000000000000" pitchFamily="2" charset="2"/>
              <a:buChar char="Ø"/>
            </a:pPr>
            <a:r>
              <a:rPr lang="en-US" sz="1800" dirty="0">
                <a:solidFill>
                  <a:schemeClr val="tx1"/>
                </a:solidFill>
                <a:latin typeface="Times New Roman" panose="02020603050405020304" pitchFamily="18" charset="0"/>
                <a:ea typeface="Source Sans Pro" pitchFamily="34" charset="-122"/>
                <a:cs typeface="Times New Roman" panose="02020603050405020304" pitchFamily="18" charset="0"/>
              </a:rPr>
              <a:t>TestNG is a testing framework for the Java programming language created by Cédric </a:t>
            </a:r>
            <a:r>
              <a:rPr lang="en-US" sz="1800" dirty="0" err="1">
                <a:solidFill>
                  <a:schemeClr val="tx1"/>
                </a:solidFill>
                <a:latin typeface="Times New Roman" panose="02020603050405020304" pitchFamily="18" charset="0"/>
                <a:ea typeface="Source Sans Pro" pitchFamily="34" charset="-122"/>
                <a:cs typeface="Times New Roman" panose="02020603050405020304" pitchFamily="18" charset="0"/>
              </a:rPr>
              <a:t>Beust</a:t>
            </a:r>
            <a:r>
              <a:rPr lang="en-US" sz="1800" dirty="0">
                <a:solidFill>
                  <a:schemeClr val="tx1"/>
                </a:solidFill>
                <a:latin typeface="Times New Roman" panose="02020603050405020304" pitchFamily="18" charset="0"/>
                <a:ea typeface="Source Sans Pro" pitchFamily="34" charset="-122"/>
                <a:cs typeface="Times New Roman" panose="02020603050405020304" pitchFamily="18" charset="0"/>
              </a:rPr>
              <a:t> and inspired by JUnit and </a:t>
            </a:r>
            <a:r>
              <a:rPr lang="en-US" sz="1800" dirty="0" err="1">
                <a:solidFill>
                  <a:schemeClr val="tx1"/>
                </a:solidFill>
                <a:latin typeface="Times New Roman" panose="02020603050405020304" pitchFamily="18" charset="0"/>
                <a:ea typeface="Source Sans Pro" pitchFamily="34" charset="-122"/>
                <a:cs typeface="Times New Roman" panose="02020603050405020304" pitchFamily="18" charset="0"/>
              </a:rPr>
              <a:t>NUnit</a:t>
            </a:r>
            <a:r>
              <a:rPr lang="en-US" sz="1800" dirty="0">
                <a:solidFill>
                  <a:schemeClr val="tx1"/>
                </a:solidFill>
                <a:latin typeface="Times New Roman" panose="02020603050405020304" pitchFamily="18" charset="0"/>
                <a:ea typeface="Source Sans Pro" pitchFamily="34" charset="-122"/>
                <a:cs typeface="Times New Roman" panose="02020603050405020304" pitchFamily="18" charset="0"/>
              </a:rPr>
              <a:t>.</a:t>
            </a:r>
          </a:p>
          <a:p>
            <a:pPr algn="just">
              <a:buFont typeface="Wingdings" panose="05000000000000000000" pitchFamily="2" charset="2"/>
              <a:buChar char="Ø"/>
            </a:pPr>
            <a:r>
              <a:rPr lang="en-US" sz="1800" dirty="0">
                <a:solidFill>
                  <a:schemeClr val="tx1"/>
                </a:solidFill>
                <a:latin typeface="Times New Roman" panose="02020603050405020304" pitchFamily="18" charset="0"/>
                <a:ea typeface="Source Sans Pro" pitchFamily="34" charset="-122"/>
                <a:cs typeface="Times New Roman" panose="02020603050405020304" pitchFamily="18" charset="0"/>
              </a:rPr>
              <a:t> It is designed to cover all categories of tests: unit, functional, end-to-end, integration, and more. </a:t>
            </a:r>
          </a:p>
          <a:p>
            <a:pPr algn="just">
              <a:buFont typeface="Wingdings" panose="05000000000000000000" pitchFamily="2" charset="2"/>
              <a:buChar char="Ø"/>
            </a:pPr>
            <a:r>
              <a:rPr lang="en-US" sz="1800" dirty="0">
                <a:solidFill>
                  <a:schemeClr val="tx1"/>
                </a:solidFill>
                <a:latin typeface="Times New Roman" panose="02020603050405020304" pitchFamily="18" charset="0"/>
                <a:ea typeface="Source Sans Pro" pitchFamily="34" charset="-122"/>
                <a:cs typeface="Times New Roman" panose="02020603050405020304" pitchFamily="18" charset="0"/>
              </a:rPr>
              <a:t>TestNG is widely used in the software development industry for its ease of use, flexibility, and robust features</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CE4918A-3F3C-4D83-9439-7D2D0CB5C39E}"/>
              </a:ext>
            </a:extLst>
          </p:cNvPr>
          <p:cNvSpPr>
            <a:spLocks noGrp="1"/>
          </p:cNvSpPr>
          <p:nvPr>
            <p:ph type="ftr" sz="quarter" idx="10"/>
          </p:nvPr>
        </p:nvSpPr>
        <p:spPr/>
        <p:txBody>
          <a:bodyPr/>
          <a:lstStyle/>
          <a:p>
            <a:r>
              <a:rPr lang="en-US" dirty="0"/>
              <a:t>DemoWebShop-RLL-Team3</a:t>
            </a:r>
          </a:p>
        </p:txBody>
      </p:sp>
      <p:sp>
        <p:nvSpPr>
          <p:cNvPr id="5" name="Slide Number Placeholder 4">
            <a:extLst>
              <a:ext uri="{FF2B5EF4-FFF2-40B4-BE49-F238E27FC236}">
                <a16:creationId xmlns:a16="http://schemas.microsoft.com/office/drawing/2014/main" id="{B0C141B8-4F4D-6B67-8CC9-01616B0A2A5F}"/>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1026" name="Picture 2" descr="Getting started with TestNG - DEV Community">
            <a:extLst>
              <a:ext uri="{FF2B5EF4-FFF2-40B4-BE49-F238E27FC236}">
                <a16:creationId xmlns:a16="http://schemas.microsoft.com/office/drawing/2014/main" id="{C42DF461-977D-165C-06DF-DC5CAEC19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25" y="5260437"/>
            <a:ext cx="3305175" cy="120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69114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3A796B-FF2C-5458-D7A1-A7D8CDA0A964}"/>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338E1CA4-3694-9BDA-6071-EEF02D9E95B3}"/>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4" name="TextBox 3">
            <a:extLst>
              <a:ext uri="{FF2B5EF4-FFF2-40B4-BE49-F238E27FC236}">
                <a16:creationId xmlns:a16="http://schemas.microsoft.com/office/drawing/2014/main" id="{09DD5806-C71A-5F50-0493-CC7E44B53EB5}"/>
              </a:ext>
            </a:extLst>
          </p:cNvPr>
          <p:cNvSpPr txBox="1"/>
          <p:nvPr/>
        </p:nvSpPr>
        <p:spPr>
          <a:xfrm>
            <a:off x="523783" y="435006"/>
            <a:ext cx="11088209" cy="5078313"/>
          </a:xfrm>
          <a:prstGeom prst="rect">
            <a:avLst/>
          </a:prstGeom>
          <a:noFill/>
        </p:spPr>
        <p:txBody>
          <a:bodyPr wrap="square" rtlCol="0">
            <a:spAutoFit/>
          </a:bodyPr>
          <a:lstStyle/>
          <a:p>
            <a:pPr algn="just"/>
            <a:r>
              <a:rPr lang="en-US" sz="2000" b="1" u="sng" dirty="0">
                <a:latin typeface="Times New Roman" panose="02020603050405020304" pitchFamily="18" charset="0"/>
                <a:ea typeface="Lora" pitchFamily="34" charset="-122"/>
                <a:cs typeface="Times New Roman" panose="02020603050405020304" pitchFamily="18" charset="0"/>
              </a:rPr>
              <a:t>Implementing TestNG</a:t>
            </a:r>
          </a:p>
          <a:p>
            <a:pPr algn="just"/>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ea typeface="Lora" pitchFamily="34" charset="-122"/>
                <a:cs typeface="Times New Roman" panose="02020603050405020304" pitchFamily="18" charset="0"/>
              </a:rPr>
              <a:t>Annotations</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TestNG provides powerful annotations such as @BeforeSuite, @AfterSuite, @BeforeTest, @AfterTest, @BeforeClass, @AfterClass, @BeforeMethod, and @AfterMethod. These annotations allow structured control over test cases and suites.</a:t>
            </a:r>
          </a:p>
          <a:p>
            <a:pPr marL="742950" lvl="1" indent="-285750" algn="just">
              <a:buFont typeface="Wingdings" panose="05000000000000000000" pitchFamily="2" charset="2"/>
              <a:buChar char="Ø"/>
            </a:pPr>
            <a:endParaRPr lang="en-US" dirty="0">
              <a:latin typeface="Times New Roman" panose="02020603050405020304" pitchFamily="18" charset="0"/>
              <a:ea typeface="Lora" pitchFamily="34" charset="-122"/>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ea typeface="Lora" pitchFamily="34" charset="-122"/>
                <a:cs typeface="Times New Roman" panose="02020603050405020304" pitchFamily="18" charset="0"/>
              </a:rPr>
              <a:t>Data Providers</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TestNG supports the use of Data Providers, enabling the execution of the same test with different sets of data. This is particularly useful for data-driven testing scenarios.</a:t>
            </a:r>
            <a:endParaRPr lang="en-US" sz="1800"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ea typeface="Lora" pitchFamily="34" charset="-122"/>
                <a:cs typeface="Times New Roman" panose="02020603050405020304" pitchFamily="18" charset="0"/>
              </a:rPr>
              <a:t>Parallel Execution</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TestNG is capable of running tests in parallel, which significantly reduces the time required for test execution, making the testing process faster and more efficient.</a:t>
            </a:r>
            <a:endParaRPr lang="en-US" sz="1800"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sz="1800" dirty="0">
              <a:latin typeface="Times New Roman" panose="02020603050405020304" pitchFamily="18" charset="0"/>
              <a:ea typeface="Lora" pitchFamily="34" charset="-122"/>
              <a:cs typeface="Times New Roman" panose="02020603050405020304" pitchFamily="18" charset="0"/>
            </a:endParaRPr>
          </a:p>
          <a:p>
            <a:pPr marL="342900" indent="-3429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IN" sz="1800" dirty="0">
              <a:latin typeface="Times New Roman" panose="02020603050405020304" pitchFamily="18" charset="0"/>
              <a:ea typeface="Source Sans Pro" pitchFamily="34" charset="-122"/>
              <a:cs typeface="Times New Roman" panose="02020603050405020304" pitchFamily="18" charset="0"/>
            </a:endParaRPr>
          </a:p>
        </p:txBody>
      </p:sp>
    </p:spTree>
    <p:extLst>
      <p:ext uri="{BB962C8B-B14F-4D97-AF65-F5344CB8AC3E}">
        <p14:creationId xmlns:p14="http://schemas.microsoft.com/office/powerpoint/2010/main" val="357644380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A8A044-29AD-21F0-B3A9-850F6EEAD55A}"/>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472B645A-6392-22BF-1819-4BD56B8F8D64}"/>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4" name="TextBox 3">
            <a:extLst>
              <a:ext uri="{FF2B5EF4-FFF2-40B4-BE49-F238E27FC236}">
                <a16:creationId xmlns:a16="http://schemas.microsoft.com/office/drawing/2014/main" id="{CF7AD132-DA2F-E027-76B3-F9BC861B3849}"/>
              </a:ext>
            </a:extLst>
          </p:cNvPr>
          <p:cNvSpPr txBox="1"/>
          <p:nvPr/>
        </p:nvSpPr>
        <p:spPr>
          <a:xfrm>
            <a:off x="479394" y="514905"/>
            <a:ext cx="11052699" cy="6001643"/>
          </a:xfrm>
          <a:prstGeom prst="rect">
            <a:avLst/>
          </a:prstGeom>
          <a:noFill/>
        </p:spPr>
        <p:txBody>
          <a:bodyPr wrap="square" rtlCol="0">
            <a:spAutoFit/>
          </a:bodyPr>
          <a:lstStyle/>
          <a:p>
            <a:pPr algn="just"/>
            <a:r>
              <a:rPr lang="en-US" sz="2000" b="1" u="sng" dirty="0">
                <a:latin typeface="Times New Roman" panose="02020603050405020304" pitchFamily="18" charset="0"/>
                <a:ea typeface="Lora" pitchFamily="34" charset="-122"/>
                <a:cs typeface="Times New Roman" panose="02020603050405020304" pitchFamily="18" charset="0"/>
              </a:rPr>
              <a:t>Advantages of TestNG</a:t>
            </a:r>
            <a:endParaRPr lang="en-US" sz="2000" b="1" u="sng"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ea typeface="Lora" pitchFamily="34" charset="-122"/>
                <a:cs typeface="Times New Roman" panose="02020603050405020304" pitchFamily="18" charset="0"/>
              </a:rPr>
              <a:t>Flexible Configuration</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TestNG allows for flexible configuration of test suites, test cases, and test methods through XML files or annotations. This makes it easy to configure and manage test environments.</a:t>
            </a:r>
          </a:p>
          <a:p>
            <a:pPr lvl="1"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ea typeface="Lora" pitchFamily="34" charset="-122"/>
                <a:cs typeface="Times New Roman" panose="02020603050405020304" pitchFamily="18" charset="0"/>
              </a:rPr>
              <a:t>Report Generation</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TestNG generates comprehensive HTML reports, providing detailed test results and statistics. These reports are easy to understand and help in identifying test failures quickly.</a:t>
            </a:r>
            <a:endParaRPr lang="en-US" sz="1800"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ea typeface="Lora" pitchFamily="34" charset="-122"/>
                <a:cs typeface="Times New Roman" panose="02020603050405020304" pitchFamily="18" charset="0"/>
              </a:rPr>
              <a:t>Data Parameterization</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TestNG supports parameterization of test methods, allowing multiple sets of data to be passed to the same test, enhancing the reusability of test cases.</a:t>
            </a:r>
            <a:endParaRPr lang="en-US" sz="1800"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ea typeface="Lora" pitchFamily="34" charset="-122"/>
                <a:cs typeface="Times New Roman" panose="02020603050405020304" pitchFamily="18" charset="0"/>
              </a:rPr>
              <a:t>TestNG in Automation Testing</a:t>
            </a:r>
          </a:p>
          <a:p>
            <a:pPr algn="just"/>
            <a:endParaRPr lang="en-US" sz="2000" b="1" u="sng" dirty="0">
              <a:latin typeface="Times New Roman" panose="02020603050405020304" pitchFamily="18" charset="0"/>
              <a:cs typeface="Times New Roman" panose="02020603050405020304" pitchFamily="18" charset="0"/>
            </a:endParaRPr>
          </a:p>
          <a:p>
            <a:pPr marL="342900" indent="-342900" algn="just">
              <a:buAutoNum type="arabicPeriod"/>
            </a:pPr>
            <a:r>
              <a:rPr lang="en-US" sz="1800" dirty="0">
                <a:latin typeface="Times New Roman" panose="02020603050405020304" pitchFamily="18" charset="0"/>
                <a:ea typeface="Lora" pitchFamily="34" charset="-122"/>
                <a:cs typeface="Times New Roman" panose="02020603050405020304" pitchFamily="18" charset="0"/>
              </a:rPr>
              <a:t>Test Suites</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TestNG enables the creation of test suites, where multiple test classes can be grouped together. This helps in executing a set of related test cases as a single unit.</a:t>
            </a:r>
            <a:endParaRPr lang="en-US" sz="1800"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32367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19FF78-965A-C0B4-70C0-B412DB88C962}"/>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B84912F7-FC0C-A9CE-7291-75CA6AC93836}"/>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4" name="TextBox 3">
            <a:extLst>
              <a:ext uri="{FF2B5EF4-FFF2-40B4-BE49-F238E27FC236}">
                <a16:creationId xmlns:a16="http://schemas.microsoft.com/office/drawing/2014/main" id="{66D82DF3-E224-14C3-86DC-E808AD62CAC9}"/>
              </a:ext>
            </a:extLst>
          </p:cNvPr>
          <p:cNvSpPr txBox="1"/>
          <p:nvPr/>
        </p:nvSpPr>
        <p:spPr>
          <a:xfrm>
            <a:off x="541538" y="426128"/>
            <a:ext cx="11088210" cy="6247864"/>
          </a:xfrm>
          <a:prstGeom prst="rect">
            <a:avLst/>
          </a:prstGeom>
          <a:noFill/>
        </p:spPr>
        <p:txBody>
          <a:bodyPr wrap="square" rtlCol="0">
            <a:spAutoFit/>
          </a:bodyPr>
          <a:lstStyle/>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AutoNum type="arabicPeriod" startAt="2"/>
            </a:pPr>
            <a:r>
              <a:rPr lang="en-US" sz="1800" dirty="0">
                <a:latin typeface="Times New Roman" panose="02020603050405020304" pitchFamily="18" charset="0"/>
                <a:ea typeface="Lora" pitchFamily="34" charset="-122"/>
                <a:cs typeface="Times New Roman" panose="02020603050405020304" pitchFamily="18" charset="0"/>
              </a:rPr>
              <a:t>Assertions</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TestNG provides a wide range of assertion methods, making it easy to perform validation checks and verify expected outcomes in test cases.</a:t>
            </a:r>
            <a:endParaRPr lang="en-US" sz="1800"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342900" indent="-342900" algn="just">
              <a:buAutoNum type="arabicPeriod" startAt="3"/>
            </a:pPr>
            <a:r>
              <a:rPr lang="en-US" sz="1800" dirty="0">
                <a:latin typeface="Times New Roman" panose="02020603050405020304" pitchFamily="18" charset="0"/>
                <a:ea typeface="Lora" pitchFamily="34" charset="-122"/>
                <a:cs typeface="Times New Roman" panose="02020603050405020304" pitchFamily="18" charset="0"/>
              </a:rPr>
              <a:t>Listeners</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TestNG listeners allow customizing the test execution flow and performing certain actions based on test events, providing greater control and flexibility in automation testing.</a:t>
            </a:r>
            <a:endParaRPr lang="en-US" sz="1800"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US" sz="2000" b="1" u="sng" dirty="0">
                <a:latin typeface="Times New Roman" panose="02020603050405020304" pitchFamily="18" charset="0"/>
                <a:ea typeface="Lora" pitchFamily="34" charset="-122"/>
                <a:cs typeface="Times New Roman" panose="02020603050405020304" pitchFamily="18" charset="0"/>
              </a:rPr>
              <a:t>Best Practices for TestNG</a:t>
            </a:r>
          </a:p>
          <a:p>
            <a:pPr algn="just"/>
            <a:endParaRPr lang="en-US" sz="2000" b="1" u="sng"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ea typeface="Lora" pitchFamily="34" charset="-122"/>
                <a:cs typeface="Times New Roman" panose="02020603050405020304" pitchFamily="18" charset="0"/>
              </a:rPr>
              <a:t>Modular Test Design</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It is recommended to design modular test cases that are independent, reusable, and maintainable, promoting efficient and effective test automation.</a:t>
            </a:r>
          </a:p>
          <a:p>
            <a:pPr marL="742950" lvl="1" indent="-285750" algn="just">
              <a:buFont typeface="Wingdings" panose="05000000000000000000" pitchFamily="2" charset="2"/>
              <a:buChar char="Ø"/>
            </a:pPr>
            <a:endParaRPr lang="en-US" sz="1800" dirty="0">
              <a:latin typeface="Times New Roman" panose="02020603050405020304" pitchFamily="18" charset="0"/>
              <a:ea typeface="Source Sans Pro" pitchFamily="34" charset="-122"/>
              <a:cs typeface="Times New Roman" panose="02020603050405020304" pitchFamily="18" charset="0"/>
            </a:endParaRPr>
          </a:p>
          <a:p>
            <a:pPr marL="342900" indent="-342900" algn="just">
              <a:buAutoNum type="arabicPeriod" startAt="2"/>
            </a:pPr>
            <a:r>
              <a:rPr lang="en-US" sz="1800" dirty="0">
                <a:latin typeface="Times New Roman" panose="02020603050405020304" pitchFamily="18" charset="0"/>
                <a:ea typeface="Lora" pitchFamily="34" charset="-122"/>
                <a:cs typeface="Times New Roman" panose="02020603050405020304" pitchFamily="18" charset="0"/>
              </a:rPr>
              <a:t>Effective Reporting</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Utilize TestNG's reporting capabilities to generate detailed and insightful reports, facilitating better analysis and decision-making based on test results.</a:t>
            </a:r>
            <a:endParaRPr lang="en-US" sz="1800" dirty="0">
              <a:latin typeface="Times New Roman" panose="02020603050405020304" pitchFamily="18" charset="0"/>
              <a:cs typeface="Times New Roman" panose="02020603050405020304" pitchFamily="18" charset="0"/>
            </a:endParaRPr>
          </a:p>
          <a:p>
            <a:pPr lvl="1" algn="just"/>
            <a:endParaRPr lang="en-US" sz="1800"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75357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CF2B06-3B9F-8459-E378-128CD6D8190E}"/>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9082BCCA-6ADB-622F-1143-E49A519C50C0}"/>
              </a:ext>
            </a:extLst>
          </p:cNvPr>
          <p:cNvSpPr>
            <a:spLocks noGrp="1"/>
          </p:cNvSpPr>
          <p:nvPr>
            <p:ph type="sldNum" sz="quarter" idx="12"/>
          </p:nvPr>
        </p:nvSpPr>
        <p:spPr/>
        <p:txBody>
          <a:bodyPr/>
          <a:lstStyle/>
          <a:p>
            <a:fld id="{294A09A9-5501-47C1-A89A-A340965A2BE2}" type="slidenum">
              <a:rPr lang="en-US" smtClean="0"/>
              <a:t>18</a:t>
            </a:fld>
            <a:endParaRPr lang="en-US" dirty="0"/>
          </a:p>
        </p:txBody>
      </p:sp>
      <p:sp>
        <p:nvSpPr>
          <p:cNvPr id="4" name="TextBox 3">
            <a:extLst>
              <a:ext uri="{FF2B5EF4-FFF2-40B4-BE49-F238E27FC236}">
                <a16:creationId xmlns:a16="http://schemas.microsoft.com/office/drawing/2014/main" id="{700DC576-B711-2FF6-98CD-FF7312039420}"/>
              </a:ext>
            </a:extLst>
          </p:cNvPr>
          <p:cNvSpPr txBox="1"/>
          <p:nvPr/>
        </p:nvSpPr>
        <p:spPr>
          <a:xfrm>
            <a:off x="440924" y="328474"/>
            <a:ext cx="11310151" cy="4637167"/>
          </a:xfrm>
          <a:prstGeom prst="rect">
            <a:avLst/>
          </a:prstGeom>
          <a:noFill/>
        </p:spPr>
        <p:txBody>
          <a:bodyPr wrap="square" rtlCol="0">
            <a:spAutoFit/>
          </a:bodyPr>
          <a:lstStyle/>
          <a:p>
            <a:pPr marL="742950" lvl="1" indent="-285750" algn="just">
              <a:buFont typeface="Wingdings" panose="05000000000000000000" pitchFamily="2" charset="2"/>
              <a:buChar char="Ø"/>
            </a:pPr>
            <a:endParaRPr lang="en-US" dirty="0">
              <a:latin typeface="Times New Roman" panose="02020603050405020304" pitchFamily="18" charset="0"/>
              <a:ea typeface="Lora" pitchFamily="34" charset="-122"/>
              <a:cs typeface="Times New Roman" panose="02020603050405020304" pitchFamily="18" charset="0"/>
            </a:endParaRPr>
          </a:p>
          <a:p>
            <a:pPr marL="342900" indent="-342900" algn="just">
              <a:buAutoNum type="arabicPeriod" startAt="3"/>
            </a:pPr>
            <a:r>
              <a:rPr lang="en-US" sz="1800" dirty="0">
                <a:latin typeface="Times New Roman" panose="02020603050405020304" pitchFamily="18" charset="0"/>
                <a:ea typeface="Lora" pitchFamily="34" charset="-122"/>
                <a:cs typeface="Times New Roman" panose="02020603050405020304" pitchFamily="18" charset="0"/>
              </a:rPr>
              <a:t>Parameterization Strategy</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Develop a robust parameterization strategy to enhance the versatility and coverage of test scenarios, improving overall test effectiveness.</a:t>
            </a:r>
            <a:endParaRPr lang="en-US" dirty="0">
              <a:latin typeface="Times New Roman" panose="02020603050405020304" pitchFamily="18" charset="0"/>
              <a:ea typeface="Source Sans Pro" pitchFamily="34" charset="-122"/>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0" indent="0" algn="just">
              <a:lnSpc>
                <a:spcPts val="5153"/>
              </a:lnSpc>
              <a:buNone/>
            </a:pPr>
            <a:r>
              <a:rPr lang="en-US" sz="2000" b="1" u="sng" dirty="0">
                <a:latin typeface="Times New Roman" panose="02020603050405020304" pitchFamily="18" charset="0"/>
                <a:ea typeface="Lora" pitchFamily="34" charset="-122"/>
                <a:cs typeface="Times New Roman" panose="02020603050405020304" pitchFamily="18" charset="0"/>
              </a:rPr>
              <a:t>Integration of TestNG with Selenium</a:t>
            </a:r>
            <a:endParaRPr lang="en-US" sz="2000" b="1" u="sng"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ea typeface="Lora" pitchFamily="34" charset="-122"/>
                <a:cs typeface="Times New Roman" panose="02020603050405020304" pitchFamily="18" charset="0"/>
              </a:rPr>
              <a:t>Test Scripts</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Integrate TestNG with Selenium WebDriver to create robust and maintainable test scripts for web application testing.</a:t>
            </a:r>
            <a:endParaRPr lang="en-US" dirty="0">
              <a:latin typeface="Times New Roman" panose="02020603050405020304" pitchFamily="18" charset="0"/>
              <a:ea typeface="Source Sans Pro" pitchFamily="34" charset="-122"/>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ea typeface="Lora" pitchFamily="34" charset="-122"/>
                <a:cs typeface="Times New Roman" panose="02020603050405020304" pitchFamily="18" charset="0"/>
              </a:rPr>
              <a:t>Synchronization</a:t>
            </a:r>
          </a:p>
          <a:p>
            <a:pPr marL="742950" lvl="1" indent="-285750" algn="just">
              <a:buFont typeface="Wingdings" panose="05000000000000000000" pitchFamily="2" charset="2"/>
              <a:buChar char="Ø"/>
            </a:pPr>
            <a:r>
              <a:rPr lang="en-US" sz="1800" dirty="0">
                <a:latin typeface="Times New Roman" panose="02020603050405020304" pitchFamily="18" charset="0"/>
                <a:ea typeface="Source Sans Pro" pitchFamily="34" charset="-122"/>
                <a:cs typeface="Times New Roman" panose="02020603050405020304" pitchFamily="18" charset="0"/>
              </a:rPr>
              <a:t>Use TestNG annotations to manage synchronization and ensure proper sequencing of test actions in Selenium test cases.</a:t>
            </a:r>
            <a:endParaRPr lang="en-US" sz="1800"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65381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ACD3-23A1-FC45-B5C6-2D29A83BF7D6}"/>
              </a:ext>
            </a:extLst>
          </p:cNvPr>
          <p:cNvSpPr>
            <a:spLocks noGrp="1"/>
          </p:cNvSpPr>
          <p:nvPr>
            <p:ph type="title"/>
          </p:nvPr>
        </p:nvSpPr>
        <p:spPr>
          <a:xfrm>
            <a:off x="838200" y="484632"/>
            <a:ext cx="10515600" cy="1024572"/>
          </a:xfrm>
        </p:spPr>
        <p:txBody>
          <a:bodyPr/>
          <a:lstStyle/>
          <a:p>
            <a:r>
              <a:rPr lang="en-US" dirty="0"/>
              <a:t>Cucumber</a:t>
            </a:r>
            <a:endParaRPr lang="en-IN" dirty="0"/>
          </a:p>
        </p:txBody>
      </p:sp>
      <p:sp>
        <p:nvSpPr>
          <p:cNvPr id="3" name="Content Placeholder 2">
            <a:extLst>
              <a:ext uri="{FF2B5EF4-FFF2-40B4-BE49-F238E27FC236}">
                <a16:creationId xmlns:a16="http://schemas.microsoft.com/office/drawing/2014/main" id="{4B9A47B2-7D27-40AD-2589-3EB74BDE2B7C}"/>
              </a:ext>
            </a:extLst>
          </p:cNvPr>
          <p:cNvSpPr>
            <a:spLocks noGrp="1"/>
          </p:cNvSpPr>
          <p:nvPr>
            <p:ph idx="1"/>
          </p:nvPr>
        </p:nvSpPr>
        <p:spPr>
          <a:xfrm>
            <a:off x="838200" y="3098307"/>
            <a:ext cx="10515600" cy="3366501"/>
          </a:xfrm>
        </p:spPr>
        <p:txBody>
          <a:bodyPr>
            <a:normAutofit/>
          </a:bodyPr>
          <a:lstStyle/>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Cucumber is a high-level testing framework that supports behavior driven development.</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It runs automated acceptance tests on web applications.</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Cucumber is a tool that executes plain-text functional descriptions as automated tests. </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language that Cucumber understands is called Gherkin.</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CE4918A-3F3C-4D83-9439-7D2D0CB5C39E}"/>
              </a:ext>
            </a:extLst>
          </p:cNvPr>
          <p:cNvSpPr>
            <a:spLocks noGrp="1"/>
          </p:cNvSpPr>
          <p:nvPr>
            <p:ph type="ftr" sz="quarter" idx="10"/>
          </p:nvPr>
        </p:nvSpPr>
        <p:spPr/>
        <p:txBody>
          <a:bodyPr/>
          <a:lstStyle/>
          <a:p>
            <a:r>
              <a:rPr lang="en-US" dirty="0"/>
              <a:t>DemoWebShop-RLL-Team3</a:t>
            </a:r>
          </a:p>
        </p:txBody>
      </p:sp>
      <p:sp>
        <p:nvSpPr>
          <p:cNvPr id="5" name="Slide Number Placeholder 4">
            <a:extLst>
              <a:ext uri="{FF2B5EF4-FFF2-40B4-BE49-F238E27FC236}">
                <a16:creationId xmlns:a16="http://schemas.microsoft.com/office/drawing/2014/main" id="{B0C141B8-4F4D-6B67-8CC9-01616B0A2A5F}"/>
              </a:ext>
            </a:extLst>
          </p:cNvPr>
          <p:cNvSpPr>
            <a:spLocks noGrp="1"/>
          </p:cNvSpPr>
          <p:nvPr>
            <p:ph type="sldNum" sz="quarter" idx="11"/>
          </p:nvPr>
        </p:nvSpPr>
        <p:spPr/>
        <p:txBody>
          <a:bodyPr/>
          <a:lstStyle/>
          <a:p>
            <a:fld id="{294A09A9-5501-47C1-A89A-A340965A2BE2}" type="slidenum">
              <a:rPr lang="en-US" smtClean="0"/>
              <a:pPr/>
              <a:t>19</a:t>
            </a:fld>
            <a:endParaRPr lang="en-US" dirty="0"/>
          </a:p>
        </p:txBody>
      </p:sp>
      <p:pic>
        <p:nvPicPr>
          <p:cNvPr id="2050" name="Picture 2" descr="The Pros and Cons of Different UI automation test tools - Cucumber">
            <a:extLst>
              <a:ext uri="{FF2B5EF4-FFF2-40B4-BE49-F238E27FC236}">
                <a16:creationId xmlns:a16="http://schemas.microsoft.com/office/drawing/2014/main" id="{EFE2B175-6F3E-3A9E-1BE5-F78A4ED37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4392" y="5202823"/>
            <a:ext cx="3399408" cy="1261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5537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6650-29C4-A8D8-9D68-D504766C718C}"/>
              </a:ext>
            </a:extLst>
          </p:cNvPr>
          <p:cNvSpPr>
            <a:spLocks noGrp="1"/>
          </p:cNvSpPr>
          <p:nvPr>
            <p:ph type="title"/>
          </p:nvPr>
        </p:nvSpPr>
        <p:spPr/>
        <p:txBody>
          <a:bodyPr/>
          <a:lstStyle/>
          <a:p>
            <a:r>
              <a:rPr lang="en-US" dirty="0"/>
              <a:t>RLL_TEAM-3</a:t>
            </a:r>
            <a:endParaRPr lang="en-IN" dirty="0"/>
          </a:p>
        </p:txBody>
      </p:sp>
      <p:graphicFrame>
        <p:nvGraphicFramePr>
          <p:cNvPr id="6" name="Content Placeholder 5">
            <a:extLst>
              <a:ext uri="{FF2B5EF4-FFF2-40B4-BE49-F238E27FC236}">
                <a16:creationId xmlns:a16="http://schemas.microsoft.com/office/drawing/2014/main" id="{668A21FA-22FA-90F9-0E37-819B63CF679B}"/>
              </a:ext>
            </a:extLst>
          </p:cNvPr>
          <p:cNvGraphicFramePr>
            <a:graphicFrameLocks noGrp="1"/>
          </p:cNvGraphicFramePr>
          <p:nvPr>
            <p:ph idx="1"/>
            <p:extLst>
              <p:ext uri="{D42A27DB-BD31-4B8C-83A1-F6EECF244321}">
                <p14:modId xmlns:p14="http://schemas.microsoft.com/office/powerpoint/2010/main" val="4253252773"/>
              </p:ext>
            </p:extLst>
          </p:nvPr>
        </p:nvGraphicFramePr>
        <p:xfrm>
          <a:off x="838200" y="2990850"/>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96307698"/>
                    </a:ext>
                  </a:extLst>
                </a:gridCol>
                <a:gridCol w="5257800">
                  <a:extLst>
                    <a:ext uri="{9D8B030D-6E8A-4147-A177-3AD203B41FA5}">
                      <a16:colId xmlns:a16="http://schemas.microsoft.com/office/drawing/2014/main" val="1965158377"/>
                    </a:ext>
                  </a:extLst>
                </a:gridCol>
              </a:tblGrid>
              <a:tr h="370840">
                <a:tc>
                  <a:txBody>
                    <a:bodyPr/>
                    <a:lstStyle/>
                    <a:p>
                      <a:r>
                        <a:rPr lang="en-US" dirty="0"/>
                        <a:t>NAME</a:t>
                      </a:r>
                      <a:endParaRPr lang="en-IN" dirty="0"/>
                    </a:p>
                  </a:txBody>
                  <a:tcPr/>
                </a:tc>
                <a:tc>
                  <a:txBody>
                    <a:bodyPr/>
                    <a:lstStyle/>
                    <a:p>
                      <a:r>
                        <a:rPr lang="en-US" dirty="0"/>
                        <a:t>EMPLOYEE-ID</a:t>
                      </a:r>
                      <a:endParaRPr lang="en-IN" dirty="0"/>
                    </a:p>
                  </a:txBody>
                  <a:tcPr/>
                </a:tc>
                <a:extLst>
                  <a:ext uri="{0D108BD9-81ED-4DB2-BD59-A6C34878D82A}">
                    <a16:rowId xmlns:a16="http://schemas.microsoft.com/office/drawing/2014/main" val="260136601"/>
                  </a:ext>
                </a:extLst>
              </a:tr>
              <a:tr h="370840">
                <a:tc>
                  <a:txBody>
                    <a:bodyPr/>
                    <a:lstStyle/>
                    <a:p>
                      <a:r>
                        <a:rPr lang="en-US" dirty="0"/>
                        <a:t>Shaik Sameena</a:t>
                      </a:r>
                      <a:endParaRPr lang="en-IN" dirty="0"/>
                    </a:p>
                  </a:txBody>
                  <a:tcPr/>
                </a:tc>
                <a:tc>
                  <a:txBody>
                    <a:bodyPr/>
                    <a:lstStyle/>
                    <a:p>
                      <a:r>
                        <a:rPr lang="en-US" dirty="0"/>
                        <a:t>2580069</a:t>
                      </a:r>
                      <a:endParaRPr lang="en-IN" dirty="0"/>
                    </a:p>
                  </a:txBody>
                  <a:tcPr/>
                </a:tc>
                <a:extLst>
                  <a:ext uri="{0D108BD9-81ED-4DB2-BD59-A6C34878D82A}">
                    <a16:rowId xmlns:a16="http://schemas.microsoft.com/office/drawing/2014/main" val="3382900462"/>
                  </a:ext>
                </a:extLst>
              </a:tr>
              <a:tr h="370840">
                <a:tc>
                  <a:txBody>
                    <a:bodyPr/>
                    <a:lstStyle/>
                    <a:p>
                      <a:r>
                        <a:rPr lang="en-US" dirty="0" err="1"/>
                        <a:t>Sabbani</a:t>
                      </a:r>
                      <a:r>
                        <a:rPr lang="en-US" dirty="0"/>
                        <a:t> </a:t>
                      </a:r>
                      <a:r>
                        <a:rPr lang="en-US" dirty="0" err="1"/>
                        <a:t>Saikiran</a:t>
                      </a:r>
                      <a:endParaRPr lang="en-IN" dirty="0"/>
                    </a:p>
                  </a:txBody>
                  <a:tcPr/>
                </a:tc>
                <a:tc>
                  <a:txBody>
                    <a:bodyPr/>
                    <a:lstStyle/>
                    <a:p>
                      <a:r>
                        <a:rPr lang="en-US" dirty="0"/>
                        <a:t>2580331</a:t>
                      </a:r>
                      <a:endParaRPr lang="en-IN" dirty="0"/>
                    </a:p>
                  </a:txBody>
                  <a:tcPr/>
                </a:tc>
                <a:extLst>
                  <a:ext uri="{0D108BD9-81ED-4DB2-BD59-A6C34878D82A}">
                    <a16:rowId xmlns:a16="http://schemas.microsoft.com/office/drawing/2014/main" val="3494746008"/>
                  </a:ext>
                </a:extLst>
              </a:tr>
              <a:tr h="370840">
                <a:tc>
                  <a:txBody>
                    <a:bodyPr/>
                    <a:lstStyle/>
                    <a:p>
                      <a:r>
                        <a:rPr lang="en-US" dirty="0" err="1"/>
                        <a:t>Akkala</a:t>
                      </a:r>
                      <a:r>
                        <a:rPr lang="en-US" dirty="0"/>
                        <a:t> Adi Sankar Reddy</a:t>
                      </a:r>
                      <a:endParaRPr lang="en-IN" dirty="0"/>
                    </a:p>
                  </a:txBody>
                  <a:tcPr/>
                </a:tc>
                <a:tc>
                  <a:txBody>
                    <a:bodyPr/>
                    <a:lstStyle/>
                    <a:p>
                      <a:r>
                        <a:rPr lang="en-US" dirty="0"/>
                        <a:t>2580146</a:t>
                      </a:r>
                      <a:endParaRPr lang="en-IN" dirty="0"/>
                    </a:p>
                  </a:txBody>
                  <a:tcPr/>
                </a:tc>
                <a:extLst>
                  <a:ext uri="{0D108BD9-81ED-4DB2-BD59-A6C34878D82A}">
                    <a16:rowId xmlns:a16="http://schemas.microsoft.com/office/drawing/2014/main" val="1264164962"/>
                  </a:ext>
                </a:extLst>
              </a:tr>
              <a:tr h="370840">
                <a:tc>
                  <a:txBody>
                    <a:bodyPr/>
                    <a:lstStyle/>
                    <a:p>
                      <a:r>
                        <a:rPr lang="en-US" dirty="0"/>
                        <a:t>Kripa Murugan</a:t>
                      </a:r>
                      <a:endParaRPr lang="en-IN" dirty="0"/>
                    </a:p>
                  </a:txBody>
                  <a:tcPr/>
                </a:tc>
                <a:tc>
                  <a:txBody>
                    <a:bodyPr/>
                    <a:lstStyle/>
                    <a:p>
                      <a:r>
                        <a:rPr lang="en-US" dirty="0"/>
                        <a:t>2579892</a:t>
                      </a:r>
                      <a:endParaRPr lang="en-IN" dirty="0"/>
                    </a:p>
                  </a:txBody>
                  <a:tcPr/>
                </a:tc>
                <a:extLst>
                  <a:ext uri="{0D108BD9-81ED-4DB2-BD59-A6C34878D82A}">
                    <a16:rowId xmlns:a16="http://schemas.microsoft.com/office/drawing/2014/main" val="728167542"/>
                  </a:ext>
                </a:extLst>
              </a:tr>
              <a:tr h="370840">
                <a:tc>
                  <a:txBody>
                    <a:bodyPr/>
                    <a:lstStyle/>
                    <a:p>
                      <a:r>
                        <a:rPr lang="en-US" dirty="0"/>
                        <a:t>Utkarsh Sharma</a:t>
                      </a:r>
                      <a:endParaRPr lang="en-IN" dirty="0"/>
                    </a:p>
                  </a:txBody>
                  <a:tcPr/>
                </a:tc>
                <a:tc>
                  <a:txBody>
                    <a:bodyPr/>
                    <a:lstStyle/>
                    <a:p>
                      <a:r>
                        <a:rPr lang="en-US" dirty="0"/>
                        <a:t>2579974</a:t>
                      </a:r>
                      <a:endParaRPr lang="en-IN" dirty="0"/>
                    </a:p>
                  </a:txBody>
                  <a:tcPr/>
                </a:tc>
                <a:extLst>
                  <a:ext uri="{0D108BD9-81ED-4DB2-BD59-A6C34878D82A}">
                    <a16:rowId xmlns:a16="http://schemas.microsoft.com/office/drawing/2014/main" val="3004281138"/>
                  </a:ext>
                </a:extLst>
              </a:tr>
              <a:tr h="370840">
                <a:tc>
                  <a:txBody>
                    <a:bodyPr/>
                    <a:lstStyle/>
                    <a:p>
                      <a:r>
                        <a:rPr lang="en-US" dirty="0" err="1"/>
                        <a:t>Danush</a:t>
                      </a:r>
                      <a:r>
                        <a:rPr lang="en-US" dirty="0"/>
                        <a:t> </a:t>
                      </a:r>
                      <a:r>
                        <a:rPr lang="en-US" dirty="0" err="1"/>
                        <a:t>Rasu</a:t>
                      </a:r>
                      <a:endParaRPr lang="en-IN" dirty="0"/>
                    </a:p>
                  </a:txBody>
                  <a:tcPr/>
                </a:tc>
                <a:tc>
                  <a:txBody>
                    <a:bodyPr/>
                    <a:lstStyle/>
                    <a:p>
                      <a:r>
                        <a:rPr lang="en-US" dirty="0"/>
                        <a:t>2580378</a:t>
                      </a:r>
                      <a:endParaRPr lang="en-IN" dirty="0"/>
                    </a:p>
                  </a:txBody>
                  <a:tcPr/>
                </a:tc>
                <a:extLst>
                  <a:ext uri="{0D108BD9-81ED-4DB2-BD59-A6C34878D82A}">
                    <a16:rowId xmlns:a16="http://schemas.microsoft.com/office/drawing/2014/main" val="1228147226"/>
                  </a:ext>
                </a:extLst>
              </a:tr>
              <a:tr h="370840">
                <a:tc>
                  <a:txBody>
                    <a:bodyPr/>
                    <a:lstStyle/>
                    <a:p>
                      <a:r>
                        <a:rPr lang="en-US" dirty="0"/>
                        <a:t>Manish D R</a:t>
                      </a:r>
                      <a:endParaRPr lang="en-IN" dirty="0"/>
                    </a:p>
                  </a:txBody>
                  <a:tcPr/>
                </a:tc>
                <a:tc>
                  <a:txBody>
                    <a:bodyPr/>
                    <a:lstStyle/>
                    <a:p>
                      <a:r>
                        <a:rPr lang="en-US" dirty="0"/>
                        <a:t>2580322</a:t>
                      </a:r>
                      <a:endParaRPr lang="en-IN" dirty="0"/>
                    </a:p>
                  </a:txBody>
                  <a:tcPr/>
                </a:tc>
                <a:extLst>
                  <a:ext uri="{0D108BD9-81ED-4DB2-BD59-A6C34878D82A}">
                    <a16:rowId xmlns:a16="http://schemas.microsoft.com/office/drawing/2014/main" val="2319703370"/>
                  </a:ext>
                </a:extLst>
              </a:tr>
              <a:tr h="370840">
                <a:tc>
                  <a:txBody>
                    <a:bodyPr/>
                    <a:lstStyle/>
                    <a:p>
                      <a:r>
                        <a:rPr lang="en-US" dirty="0"/>
                        <a:t>Gaurav Mall</a:t>
                      </a:r>
                      <a:endParaRPr lang="en-IN" dirty="0"/>
                    </a:p>
                  </a:txBody>
                  <a:tcPr/>
                </a:tc>
                <a:tc>
                  <a:txBody>
                    <a:bodyPr/>
                    <a:lstStyle/>
                    <a:p>
                      <a:r>
                        <a:rPr lang="en-US" dirty="0"/>
                        <a:t>2580194</a:t>
                      </a:r>
                      <a:endParaRPr lang="en-IN" dirty="0"/>
                    </a:p>
                  </a:txBody>
                  <a:tcPr/>
                </a:tc>
                <a:extLst>
                  <a:ext uri="{0D108BD9-81ED-4DB2-BD59-A6C34878D82A}">
                    <a16:rowId xmlns:a16="http://schemas.microsoft.com/office/drawing/2014/main" val="3980701458"/>
                  </a:ext>
                </a:extLst>
              </a:tr>
            </a:tbl>
          </a:graphicData>
        </a:graphic>
      </p:graphicFrame>
      <p:sp>
        <p:nvSpPr>
          <p:cNvPr id="4" name="Footer Placeholder 3">
            <a:extLst>
              <a:ext uri="{FF2B5EF4-FFF2-40B4-BE49-F238E27FC236}">
                <a16:creationId xmlns:a16="http://schemas.microsoft.com/office/drawing/2014/main" id="{A88FF4A3-4D95-30AC-D715-255983E9101E}"/>
              </a:ext>
            </a:extLst>
          </p:cNvPr>
          <p:cNvSpPr>
            <a:spLocks noGrp="1"/>
          </p:cNvSpPr>
          <p:nvPr>
            <p:ph type="ftr" sz="quarter" idx="10"/>
          </p:nvPr>
        </p:nvSpPr>
        <p:spPr/>
        <p:txBody>
          <a:bodyPr/>
          <a:lstStyle/>
          <a:p>
            <a:r>
              <a:rPr lang="en-US" dirty="0"/>
              <a:t>DemoWebShop-RLL-Team3</a:t>
            </a:r>
          </a:p>
        </p:txBody>
      </p:sp>
      <p:sp>
        <p:nvSpPr>
          <p:cNvPr id="5" name="Slide Number Placeholder 4">
            <a:extLst>
              <a:ext uri="{FF2B5EF4-FFF2-40B4-BE49-F238E27FC236}">
                <a16:creationId xmlns:a16="http://schemas.microsoft.com/office/drawing/2014/main" id="{749CE062-5C3F-9E17-E4AF-4F6634D0936F}"/>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84614046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A061AF-A38A-CDDF-D06A-4A95960D8301}"/>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3E456CAB-7A58-CAF1-2DA0-855B1CF48000}"/>
              </a:ext>
            </a:extLst>
          </p:cNvPr>
          <p:cNvSpPr>
            <a:spLocks noGrp="1"/>
          </p:cNvSpPr>
          <p:nvPr>
            <p:ph type="sldNum" sz="quarter" idx="12"/>
          </p:nvPr>
        </p:nvSpPr>
        <p:spPr/>
        <p:txBody>
          <a:bodyPr/>
          <a:lstStyle/>
          <a:p>
            <a:fld id="{294A09A9-5501-47C1-A89A-A340965A2BE2}" type="slidenum">
              <a:rPr lang="en-US" smtClean="0"/>
              <a:t>20</a:t>
            </a:fld>
            <a:endParaRPr lang="en-US" dirty="0"/>
          </a:p>
        </p:txBody>
      </p:sp>
      <p:sp>
        <p:nvSpPr>
          <p:cNvPr id="4" name="TextBox 3">
            <a:extLst>
              <a:ext uri="{FF2B5EF4-FFF2-40B4-BE49-F238E27FC236}">
                <a16:creationId xmlns:a16="http://schemas.microsoft.com/office/drawing/2014/main" id="{579BEF91-F4BB-A4B3-8325-BDECC6BF9C6E}"/>
              </a:ext>
            </a:extLst>
          </p:cNvPr>
          <p:cNvSpPr txBox="1"/>
          <p:nvPr/>
        </p:nvSpPr>
        <p:spPr>
          <a:xfrm>
            <a:off x="541538" y="408373"/>
            <a:ext cx="11088210" cy="397031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What is Gherkins ?</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Gherkins is the language that cucumber understands, it is a </a:t>
            </a:r>
            <a:r>
              <a:rPr lang="en-US" dirty="0" err="1">
                <a:latin typeface="Times New Roman" panose="02020603050405020304" pitchFamily="18" charset="0"/>
                <a:cs typeface="Times New Roman" panose="02020603050405020304" pitchFamily="18" charset="0"/>
              </a:rPr>
              <a:t>bussiness</a:t>
            </a:r>
            <a:r>
              <a:rPr lang="en-US" dirty="0">
                <a:latin typeface="Times New Roman" panose="02020603050405020304" pitchFamily="18" charset="0"/>
                <a:cs typeface="Times New Roman" panose="02020603050405020304" pitchFamily="18" charset="0"/>
              </a:rPr>
              <a:t> Readable, domain specific language that lets you describe software behavior with out detailing its implementation.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Single Gherkin source file contains a description of a single feature.</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Source files have feature extension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Feature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Every feature file conventionally consists of a single feature. A line starting with the keyword Feature followed by free indented text starts a feature. A feature usually contains a list of scenarios. scenarios together independent of your file and directory structure</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Single file, ideally describing a single feature</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Scenario: A test case</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Given-When-Then: Test Preconditions, Execution and Postconditions</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 Additional test constructs</a:t>
            </a:r>
          </a:p>
        </p:txBody>
      </p:sp>
    </p:spTree>
    <p:extLst>
      <p:ext uri="{BB962C8B-B14F-4D97-AF65-F5344CB8AC3E}">
        <p14:creationId xmlns:p14="http://schemas.microsoft.com/office/powerpoint/2010/main" val="407878419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A16B84-CF43-DD39-28D6-A602E92B92AA}"/>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0D1FD021-BCA8-B737-23A6-F10716EB6617}"/>
              </a:ext>
            </a:extLst>
          </p:cNvPr>
          <p:cNvSpPr>
            <a:spLocks noGrp="1"/>
          </p:cNvSpPr>
          <p:nvPr>
            <p:ph type="sldNum" sz="quarter" idx="12"/>
          </p:nvPr>
        </p:nvSpPr>
        <p:spPr/>
        <p:txBody>
          <a:bodyPr/>
          <a:lstStyle/>
          <a:p>
            <a:fld id="{294A09A9-5501-47C1-A89A-A340965A2BE2}" type="slidenum">
              <a:rPr lang="en-US" smtClean="0"/>
              <a:t>21</a:t>
            </a:fld>
            <a:endParaRPr lang="en-US" dirty="0"/>
          </a:p>
        </p:txBody>
      </p:sp>
      <p:sp>
        <p:nvSpPr>
          <p:cNvPr id="4" name="TextBox 3">
            <a:extLst>
              <a:ext uri="{FF2B5EF4-FFF2-40B4-BE49-F238E27FC236}">
                <a16:creationId xmlns:a16="http://schemas.microsoft.com/office/drawing/2014/main" id="{B287B4A2-D4D9-E9E8-7CAE-7091C58A1EFE}"/>
              </a:ext>
            </a:extLst>
          </p:cNvPr>
          <p:cNvSpPr txBox="1"/>
          <p:nvPr/>
        </p:nvSpPr>
        <p:spPr>
          <a:xfrm>
            <a:off x="541538" y="532660"/>
            <a:ext cx="11230252" cy="2862322"/>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What are the benefits?</a:t>
            </a:r>
          </a:p>
          <a:p>
            <a:pPr marL="742950" lvl="1"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helpful to involve business stakeholders who can't easily read code</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Cucumber focuses on end-user experience</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Style of writing tests allow for easier reuse of code in the tests</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Quick and easy setup and execution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Efficient tool for testing</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Instead of writing your tests purely in code, with Cucumber you start by writing a human-readable user story. Then, you write code to run the story and perform test(s) based on it.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34633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ACD3-23A1-FC45-B5C6-2D29A83BF7D6}"/>
              </a:ext>
            </a:extLst>
          </p:cNvPr>
          <p:cNvSpPr>
            <a:spLocks noGrp="1"/>
          </p:cNvSpPr>
          <p:nvPr>
            <p:ph type="title"/>
          </p:nvPr>
        </p:nvSpPr>
        <p:spPr>
          <a:xfrm>
            <a:off x="838200" y="484632"/>
            <a:ext cx="10515600" cy="1024572"/>
          </a:xfrm>
        </p:spPr>
        <p:txBody>
          <a:bodyPr/>
          <a:lstStyle/>
          <a:p>
            <a:r>
              <a:rPr lang="en-US" dirty="0"/>
              <a:t>JUnit</a:t>
            </a:r>
            <a:endParaRPr lang="en-IN" dirty="0"/>
          </a:p>
        </p:txBody>
      </p:sp>
      <p:sp>
        <p:nvSpPr>
          <p:cNvPr id="3" name="Content Placeholder 2">
            <a:extLst>
              <a:ext uri="{FF2B5EF4-FFF2-40B4-BE49-F238E27FC236}">
                <a16:creationId xmlns:a16="http://schemas.microsoft.com/office/drawing/2014/main" id="{4B9A47B2-7D27-40AD-2589-3EB74BDE2B7C}"/>
              </a:ext>
            </a:extLst>
          </p:cNvPr>
          <p:cNvSpPr>
            <a:spLocks noGrp="1"/>
          </p:cNvSpPr>
          <p:nvPr>
            <p:ph idx="1"/>
          </p:nvPr>
        </p:nvSpPr>
        <p:spPr>
          <a:xfrm>
            <a:off x="838200" y="3124155"/>
            <a:ext cx="10515600" cy="3845895"/>
          </a:xfrm>
        </p:spPr>
        <p:txBody>
          <a:bodyPr>
            <a:normAutofit/>
          </a:bodyPr>
          <a:lstStyle/>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JUnit is a widely used testing framework for Java that facilitates unit testing. It focuses on ensuring the individual units of code function correctly.</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JUnit executes automated tests on Java applications, primarily focusing on unit tests.</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JUnit allows developers to write test cases and ensure that individual units of code produce expected results.</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CE4918A-3F3C-4D83-9439-7D2D0CB5C39E}"/>
              </a:ext>
            </a:extLst>
          </p:cNvPr>
          <p:cNvSpPr>
            <a:spLocks noGrp="1"/>
          </p:cNvSpPr>
          <p:nvPr>
            <p:ph type="ftr" sz="quarter" idx="10"/>
          </p:nvPr>
        </p:nvSpPr>
        <p:spPr/>
        <p:txBody>
          <a:bodyPr/>
          <a:lstStyle/>
          <a:p>
            <a:r>
              <a:rPr lang="en-US" dirty="0"/>
              <a:t>DemoWebShop-RLL-Team3</a:t>
            </a:r>
          </a:p>
        </p:txBody>
      </p:sp>
      <p:sp>
        <p:nvSpPr>
          <p:cNvPr id="5" name="Slide Number Placeholder 4">
            <a:extLst>
              <a:ext uri="{FF2B5EF4-FFF2-40B4-BE49-F238E27FC236}">
                <a16:creationId xmlns:a16="http://schemas.microsoft.com/office/drawing/2014/main" id="{B0C141B8-4F4D-6B67-8CC9-01616B0A2A5F}"/>
              </a:ext>
            </a:extLst>
          </p:cNvPr>
          <p:cNvSpPr>
            <a:spLocks noGrp="1"/>
          </p:cNvSpPr>
          <p:nvPr>
            <p:ph type="sldNum" sz="quarter" idx="11"/>
          </p:nvPr>
        </p:nvSpPr>
        <p:spPr/>
        <p:txBody>
          <a:bodyPr/>
          <a:lstStyle/>
          <a:p>
            <a:fld id="{294A09A9-5501-47C1-A89A-A340965A2BE2}" type="slidenum">
              <a:rPr lang="en-US" smtClean="0"/>
              <a:pPr/>
              <a:t>22</a:t>
            </a:fld>
            <a:endParaRPr lang="en-US" dirty="0"/>
          </a:p>
        </p:txBody>
      </p:sp>
      <p:pic>
        <p:nvPicPr>
          <p:cNvPr id="3076" name="Picture 4" descr="How to use Junit 4 in a Spring Boot 2.6 project | by Saeed Zarinfam | Medium">
            <a:extLst>
              <a:ext uri="{FF2B5EF4-FFF2-40B4-BE49-F238E27FC236}">
                <a16:creationId xmlns:a16="http://schemas.microsoft.com/office/drawing/2014/main" id="{37406470-ECD1-D4F7-DE7B-90E04D632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25" y="5406500"/>
            <a:ext cx="3305175" cy="94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76199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24BA51-6654-EEF7-98B3-808618F2BBA0}"/>
              </a:ext>
            </a:extLst>
          </p:cNvPr>
          <p:cNvSpPr>
            <a:spLocks noGrp="1"/>
          </p:cNvSpPr>
          <p:nvPr>
            <p:ph type="ftr" sz="quarter" idx="11"/>
          </p:nvPr>
        </p:nvSpPr>
        <p:spPr/>
        <p:txBody>
          <a:bodyPr/>
          <a:lstStyle/>
          <a:p>
            <a:r>
              <a:rPr lang="en-US"/>
              <a:t>DemoWebShop-RLL-Team3</a:t>
            </a:r>
            <a:endParaRPr lang="en-US" dirty="0"/>
          </a:p>
        </p:txBody>
      </p:sp>
      <p:sp>
        <p:nvSpPr>
          <p:cNvPr id="3" name="Slide Number Placeholder 2">
            <a:extLst>
              <a:ext uri="{FF2B5EF4-FFF2-40B4-BE49-F238E27FC236}">
                <a16:creationId xmlns:a16="http://schemas.microsoft.com/office/drawing/2014/main" id="{8CBF6EFA-E86D-35E0-78FE-C9387B41726A}"/>
              </a:ext>
            </a:extLst>
          </p:cNvPr>
          <p:cNvSpPr>
            <a:spLocks noGrp="1"/>
          </p:cNvSpPr>
          <p:nvPr>
            <p:ph type="sldNum" sz="quarter" idx="12"/>
          </p:nvPr>
        </p:nvSpPr>
        <p:spPr/>
        <p:txBody>
          <a:bodyPr/>
          <a:lstStyle/>
          <a:p>
            <a:fld id="{294A09A9-5501-47C1-A89A-A340965A2BE2}" type="slidenum">
              <a:rPr lang="en-US" smtClean="0"/>
              <a:t>23</a:t>
            </a:fld>
            <a:endParaRPr lang="en-US" dirty="0"/>
          </a:p>
        </p:txBody>
      </p:sp>
      <p:sp>
        <p:nvSpPr>
          <p:cNvPr id="4" name="TextBox 3">
            <a:extLst>
              <a:ext uri="{FF2B5EF4-FFF2-40B4-BE49-F238E27FC236}">
                <a16:creationId xmlns:a16="http://schemas.microsoft.com/office/drawing/2014/main" id="{FDBD331A-881C-A02B-C1FB-EAD03B4B4B40}"/>
              </a:ext>
            </a:extLst>
          </p:cNvPr>
          <p:cNvSpPr txBox="1"/>
          <p:nvPr/>
        </p:nvSpPr>
        <p:spPr>
          <a:xfrm>
            <a:off x="523783" y="514905"/>
            <a:ext cx="11061576"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What is JUnit?</a:t>
            </a:r>
          </a:p>
          <a:p>
            <a:pPr algn="just"/>
            <a:endParaRPr lang="en-US"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JUnit uses Java as its primary language and follows a syntax that helps developers structure and execute tests efficiently. </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Test methods are annotated with @Test to indicate they are test cases.</a:t>
            </a:r>
          </a:p>
          <a:p>
            <a:pPr lvl="1"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Test Structure</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JUnit, a test class typically contains multiple test methods, each annotated with @Test. Developers can use various annotations for setup (@Before), teardown (@After), and other configurations.</a:t>
            </a:r>
          </a:p>
          <a:p>
            <a:pPr lvl="1"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Benefits of JUnit:</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JUnit enables developers to create and run tests easily, ensuring code reliability.</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allows for the systematic organization of tests, helping developers maintain a structured testing suite.</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Integration with build tools and continuous integration systems simplifies the testing process.</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Provides annotations for setup, teardown, and other lifecycle methods, enhancing test control.</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Developers can perform parameterized testing using annotations like @Parameterized.</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Facilitates test-driven development (TDD) by encouraging writing tests before code implementation.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JUnit contributes to the robustness of Java applications by supporting developers in writing and executing effective unit tests.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27425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ACD3-23A1-FC45-B5C6-2D29A83BF7D6}"/>
              </a:ext>
            </a:extLst>
          </p:cNvPr>
          <p:cNvSpPr>
            <a:spLocks noGrp="1"/>
          </p:cNvSpPr>
          <p:nvPr>
            <p:ph type="title"/>
          </p:nvPr>
        </p:nvSpPr>
        <p:spPr>
          <a:xfrm>
            <a:off x="838200" y="484632"/>
            <a:ext cx="10515600" cy="1024572"/>
          </a:xfrm>
        </p:spPr>
        <p:txBody>
          <a:bodyPr/>
          <a:lstStyle/>
          <a:p>
            <a:r>
              <a:rPr lang="en-US" dirty="0"/>
              <a:t>Data Driven Testing</a:t>
            </a:r>
            <a:endParaRPr lang="en-IN" dirty="0"/>
          </a:p>
        </p:txBody>
      </p:sp>
      <p:sp>
        <p:nvSpPr>
          <p:cNvPr id="3" name="Content Placeholder 2">
            <a:extLst>
              <a:ext uri="{FF2B5EF4-FFF2-40B4-BE49-F238E27FC236}">
                <a16:creationId xmlns:a16="http://schemas.microsoft.com/office/drawing/2014/main" id="{4B9A47B2-7D27-40AD-2589-3EB74BDE2B7C}"/>
              </a:ext>
            </a:extLst>
          </p:cNvPr>
          <p:cNvSpPr>
            <a:spLocks noGrp="1"/>
          </p:cNvSpPr>
          <p:nvPr>
            <p:ph idx="1"/>
          </p:nvPr>
        </p:nvSpPr>
        <p:spPr>
          <a:xfrm>
            <a:off x="838200" y="2814221"/>
            <a:ext cx="10977979" cy="3249228"/>
          </a:xfrm>
        </p:spPr>
        <p:txBody>
          <a:bodyPr>
            <a:normAutofit/>
          </a:bodyPr>
          <a:lstStyle/>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Data-driven testing with a scenario-outline is a simple task using Cucumber.</a:t>
            </a:r>
          </a:p>
          <a:p>
            <a:pPr algn="just">
              <a:buFont typeface="Wingdings" panose="05000000000000000000" pitchFamily="2" charset="2"/>
              <a:buChar char="Ø"/>
            </a:pPr>
            <a:r>
              <a:rPr lang="en-US" sz="1800" dirty="0">
                <a:solidFill>
                  <a:srgbClr val="212529"/>
                </a:solidFill>
                <a:effectLst/>
                <a:latin typeface="Times New Roman" panose="02020603050405020304" pitchFamily="18" charset="0"/>
                <a:cs typeface="Times New Roman" panose="02020603050405020304" pitchFamily="18" charset="0"/>
              </a:rPr>
              <a:t>Data Driven Testing, which allows to automatically run a test case multiple times with different input and validation values. </a:t>
            </a:r>
          </a:p>
          <a:p>
            <a:pPr algn="just">
              <a:buFont typeface="Wingdings" panose="05000000000000000000" pitchFamily="2" charset="2"/>
              <a:buChar char="Ø"/>
            </a:pPr>
            <a:r>
              <a:rPr lang="en-US" sz="1800" b="0" i="0" dirty="0">
                <a:solidFill>
                  <a:srgbClr val="374151"/>
                </a:solidFill>
                <a:effectLst/>
                <a:latin typeface="Times New Roman" panose="02020603050405020304" pitchFamily="18" charset="0"/>
                <a:cs typeface="Times New Roman" panose="02020603050405020304" pitchFamily="18" charset="0"/>
              </a:rPr>
              <a:t>Test parameters, such as input values, expected results, and configuration settings, are externalized from the test scripts. This allows the same test logic to be executed with different datasets.</a:t>
            </a:r>
            <a:endParaRPr lang="en-US" sz="1800" dirty="0">
              <a:solidFill>
                <a:srgbClr val="212529"/>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solidFill>
                  <a:srgbClr val="212529"/>
                </a:solidFill>
                <a:effectLst/>
                <a:latin typeface="Times New Roman" panose="02020603050405020304" pitchFamily="18" charset="0"/>
                <a:cs typeface="Times New Roman" panose="02020603050405020304" pitchFamily="18" charset="0"/>
              </a:rPr>
              <a:t>And the good part is that the Cucumber inherently supports Data Driven Testing using Scenario Outline. </a:t>
            </a:r>
          </a:p>
          <a:p>
            <a:pPr marL="0"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CE4918A-3F3C-4D83-9439-7D2D0CB5C39E}"/>
              </a:ext>
            </a:extLst>
          </p:cNvPr>
          <p:cNvSpPr>
            <a:spLocks noGrp="1"/>
          </p:cNvSpPr>
          <p:nvPr>
            <p:ph type="ftr" sz="quarter" idx="10"/>
          </p:nvPr>
        </p:nvSpPr>
        <p:spPr/>
        <p:txBody>
          <a:bodyPr/>
          <a:lstStyle/>
          <a:p>
            <a:r>
              <a:rPr lang="en-US" dirty="0"/>
              <a:t>DemoWebShop-RLL-Team3</a:t>
            </a:r>
          </a:p>
        </p:txBody>
      </p:sp>
      <p:sp>
        <p:nvSpPr>
          <p:cNvPr id="5" name="Slide Number Placeholder 4">
            <a:extLst>
              <a:ext uri="{FF2B5EF4-FFF2-40B4-BE49-F238E27FC236}">
                <a16:creationId xmlns:a16="http://schemas.microsoft.com/office/drawing/2014/main" id="{B0C141B8-4F4D-6B67-8CC9-01616B0A2A5F}"/>
              </a:ext>
            </a:extLst>
          </p:cNvPr>
          <p:cNvSpPr>
            <a:spLocks noGrp="1"/>
          </p:cNvSpPr>
          <p:nvPr>
            <p:ph type="sldNum" sz="quarter" idx="11"/>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95585343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24145-5CB7-CE24-5B3C-C8FEC5345914}"/>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F5D5A872-26CA-9002-602C-6625232FDE04}"/>
              </a:ext>
            </a:extLst>
          </p:cNvPr>
          <p:cNvSpPr>
            <a:spLocks noGrp="1"/>
          </p:cNvSpPr>
          <p:nvPr>
            <p:ph type="sldNum" sz="quarter" idx="12"/>
          </p:nvPr>
        </p:nvSpPr>
        <p:spPr/>
        <p:txBody>
          <a:bodyPr/>
          <a:lstStyle/>
          <a:p>
            <a:fld id="{294A09A9-5501-47C1-A89A-A340965A2BE2}" type="slidenum">
              <a:rPr lang="en-US" smtClean="0"/>
              <a:t>25</a:t>
            </a:fld>
            <a:endParaRPr lang="en-US" dirty="0"/>
          </a:p>
        </p:txBody>
      </p:sp>
      <p:sp>
        <p:nvSpPr>
          <p:cNvPr id="4" name="TextBox 3">
            <a:extLst>
              <a:ext uri="{FF2B5EF4-FFF2-40B4-BE49-F238E27FC236}">
                <a16:creationId xmlns:a16="http://schemas.microsoft.com/office/drawing/2014/main" id="{CD9FD235-0707-6A7B-4FF1-92D8FF65EC53}"/>
              </a:ext>
            </a:extLst>
          </p:cNvPr>
          <p:cNvSpPr txBox="1"/>
          <p:nvPr/>
        </p:nvSpPr>
        <p:spPr>
          <a:xfrm>
            <a:off x="488272" y="506027"/>
            <a:ext cx="11319029" cy="5632311"/>
          </a:xfrm>
          <a:prstGeom prst="rect">
            <a:avLst/>
          </a:prstGeom>
          <a:noFill/>
        </p:spPr>
        <p:txBody>
          <a:bodyPr wrap="square" rtlCol="0">
            <a:spAutoFit/>
          </a:bodyPr>
          <a:lstStyle/>
          <a:p>
            <a:pPr lvl="1" algn="just"/>
            <a:endParaRPr lang="en-US" b="0" i="0" dirty="0">
              <a:effectLst/>
              <a:latin typeface="Times New Roman" panose="02020603050405020304" pitchFamily="18" charset="0"/>
              <a:cs typeface="Times New Roman" panose="02020603050405020304" pitchFamily="18" charset="0"/>
            </a:endParaRPr>
          </a:p>
          <a:p>
            <a:pPr marL="342900" indent="-342900" algn="just" fontAlgn="auto">
              <a:lnSpc>
                <a:spcPct val="150000"/>
              </a:lnSpc>
              <a:buAutoNum type="arabicPeriod"/>
            </a:pPr>
            <a:r>
              <a:rPr lang="en-US" b="0" i="0" dirty="0">
                <a:effectLst/>
                <a:latin typeface="Times New Roman" panose="02020603050405020304" pitchFamily="18" charset="0"/>
                <a:cs typeface="Times New Roman" panose="02020603050405020304" pitchFamily="18" charset="0"/>
              </a:rPr>
              <a:t>Cucumber Scenario Outline Data-Driven Testing</a:t>
            </a:r>
          </a:p>
          <a:p>
            <a:pPr marL="742950" lvl="1" indent="-285750"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Examples of Parameterization with a Suggested Keyword</a:t>
            </a:r>
          </a:p>
          <a:p>
            <a:pPr marL="742950" lvl="1"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Table-Based Parameterization</a:t>
            </a:r>
          </a:p>
          <a:p>
            <a:pPr lvl="1" algn="just"/>
            <a:endParaRPr lang="en-US" b="0" i="0" dirty="0">
              <a:effectLst/>
              <a:latin typeface="Times New Roman" panose="02020603050405020304" pitchFamily="18" charset="0"/>
              <a:cs typeface="Times New Roman" panose="02020603050405020304" pitchFamily="18" charset="0"/>
            </a:endParaRPr>
          </a:p>
          <a:p>
            <a:pPr marL="342900" indent="-342900" algn="just" fontAlgn="auto">
              <a:lnSpc>
                <a:spcPct val="150000"/>
              </a:lnSpc>
              <a:buAutoNum type="arabicPeriod" startAt="2"/>
            </a:pPr>
            <a:r>
              <a:rPr lang="en-US" b="0" i="0" dirty="0">
                <a:effectLst/>
                <a:latin typeface="Times New Roman" panose="02020603050405020304" pitchFamily="18" charset="0"/>
                <a:cs typeface="Times New Roman" panose="02020603050405020304" pitchFamily="18" charset="0"/>
              </a:rPr>
              <a:t>Cucumber with External Files Data-Driven Testing</a:t>
            </a:r>
          </a:p>
          <a:p>
            <a:pPr marL="742950" lvl="1" indent="-285750"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XML-based parameterization</a:t>
            </a:r>
          </a:p>
          <a:p>
            <a:pPr marL="742950" lvl="1"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Json-based parameterization</a:t>
            </a:r>
          </a:p>
          <a:p>
            <a:pPr marL="742950" lvl="1"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Use of Excel Files for Parameterization</a:t>
            </a:r>
          </a:p>
          <a:p>
            <a:pPr lvl="1" algn="just"/>
            <a:endParaRPr lang="en-US" dirty="0">
              <a:latin typeface="Times New Roman" panose="02020603050405020304" pitchFamily="18" charset="0"/>
              <a:cs typeface="Times New Roman" panose="02020603050405020304" pitchFamily="18" charset="0"/>
            </a:endParaRPr>
          </a:p>
          <a:p>
            <a:pPr algn="just"/>
            <a:r>
              <a:rPr lang="en-US" b="1" i="0" dirty="0">
                <a:effectLst/>
                <a:latin typeface="Times New Roman" panose="02020603050405020304" pitchFamily="18" charset="0"/>
                <a:cs typeface="Times New Roman" panose="02020603050405020304" pitchFamily="18" charset="0"/>
              </a:rPr>
              <a:t>Why We Need Data-Driven Testing?</a:t>
            </a:r>
          </a:p>
          <a:p>
            <a:pPr algn="just"/>
            <a:endParaRPr lang="en-US" b="1"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Data-driven testing reduces the time spent on test upkeep because instead of maintaining multiple test cases, you just need to maintain a single test case that checks all possible combinations of data values.</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Reusability is improved, and it's also simple to keep up with.</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Only one test case is necessary to cover all possible outcomes, good and negative.</a:t>
            </a:r>
          </a:p>
          <a:p>
            <a:pPr marL="285750" indent="-285750" algn="just">
              <a:buFont typeface="Wingdings" panose="05000000000000000000" pitchFamily="2" charset="2"/>
              <a:buChar char="Ø"/>
            </a:pPr>
            <a:endParaRPr lang="en-US" b="1"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92010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BDE6A7-1806-2CD4-3581-10BFDCB9E936}"/>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F42208C9-61DE-255A-A754-2D9F9E39900C}"/>
              </a:ext>
            </a:extLst>
          </p:cNvPr>
          <p:cNvSpPr>
            <a:spLocks noGrp="1"/>
          </p:cNvSpPr>
          <p:nvPr>
            <p:ph type="sldNum" sz="quarter" idx="12"/>
          </p:nvPr>
        </p:nvSpPr>
        <p:spPr/>
        <p:txBody>
          <a:bodyPr/>
          <a:lstStyle/>
          <a:p>
            <a:fld id="{294A09A9-5501-47C1-A89A-A340965A2BE2}" type="slidenum">
              <a:rPr lang="en-US" smtClean="0"/>
              <a:t>26</a:t>
            </a:fld>
            <a:endParaRPr lang="en-US" dirty="0"/>
          </a:p>
        </p:txBody>
      </p:sp>
      <p:sp>
        <p:nvSpPr>
          <p:cNvPr id="4" name="TextBox 3">
            <a:extLst>
              <a:ext uri="{FF2B5EF4-FFF2-40B4-BE49-F238E27FC236}">
                <a16:creationId xmlns:a16="http://schemas.microsoft.com/office/drawing/2014/main" id="{34DF3176-91F2-C372-E4E9-EC2C73EF1E92}"/>
              </a:ext>
            </a:extLst>
          </p:cNvPr>
          <p:cNvSpPr txBox="1"/>
          <p:nvPr/>
        </p:nvSpPr>
        <p:spPr>
          <a:xfrm>
            <a:off x="577049" y="452761"/>
            <a:ext cx="11088209" cy="3139321"/>
          </a:xfrm>
          <a:prstGeom prst="rect">
            <a:avLst/>
          </a:prstGeom>
          <a:noFill/>
        </p:spPr>
        <p:txBody>
          <a:bodyPr wrap="square" rtlCol="0">
            <a:spAutoFit/>
          </a:bodyPr>
          <a:lstStyle/>
          <a:p>
            <a:pPr algn="just" fontAlgn="auto"/>
            <a:r>
              <a:rPr lang="en-US" b="1" i="0" dirty="0">
                <a:effectLst/>
                <a:latin typeface="Times New Roman" panose="02020603050405020304" pitchFamily="18" charset="0"/>
                <a:cs typeface="Times New Roman" panose="02020603050405020304" pitchFamily="18" charset="0"/>
              </a:rPr>
              <a:t>Cucumber Data-Driven Testing Using Example and Scenario Outline</a:t>
            </a:r>
          </a:p>
          <a:p>
            <a:pPr algn="just" fontAlgn="auto"/>
            <a:endParaRPr lang="en-US" dirty="0">
              <a:latin typeface="Times New Roman" panose="02020603050405020304" pitchFamily="18" charset="0"/>
              <a:cs typeface="Times New Roman" panose="02020603050405020304" pitchFamily="18" charset="0"/>
            </a:endParaRPr>
          </a:p>
          <a:p>
            <a:pPr marL="285750" indent="-285750" algn="just" fontAlgn="auto">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Scenario Outline -</a:t>
            </a:r>
            <a:r>
              <a:rPr lang="en-US" b="0" i="0" dirty="0">
                <a:effectLst/>
                <a:latin typeface="Times New Roman" panose="02020603050405020304" pitchFamily="18" charset="0"/>
                <a:cs typeface="Times New Roman" panose="02020603050405020304" pitchFamily="18" charset="0"/>
              </a:rPr>
              <a:t> An outline of a scenario can be used to replicate an experiment with many data variations. E.g. It is possible to data-drive our scenario twice, allowing for simultaneous user logins.</a:t>
            </a:r>
          </a:p>
          <a:p>
            <a:pPr marL="285750" indent="-285750" algn="just" fontAlgn="auto">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Examples -</a:t>
            </a:r>
            <a:r>
              <a:rPr lang="en-US" b="0" i="0" dirty="0">
                <a:effectLst/>
                <a:latin typeface="Times New Roman" panose="02020603050405020304" pitchFamily="18" charset="0"/>
                <a:cs typeface="Times New Roman" panose="02020603050405020304" pitchFamily="18" charset="0"/>
              </a:rPr>
              <a:t> All case study descriptions must be followed by a detailed set of examples. Information that must be conveyed to the scenario is stored here.</a:t>
            </a:r>
          </a:p>
          <a:p>
            <a:pPr algn="just"/>
            <a:br>
              <a:rPr lang="en-US" dirty="0">
                <a:latin typeface="Times New Roman" panose="02020603050405020304" pitchFamily="18" charset="0"/>
                <a:cs typeface="Times New Roman" panose="02020603050405020304" pitchFamily="18" charset="0"/>
              </a:rPr>
            </a:br>
            <a:endParaRPr lang="en-IN" b="1" i="0" dirty="0">
              <a:effectLst/>
              <a:latin typeface="Times New Roman" panose="02020603050405020304" pitchFamily="18" charset="0"/>
              <a:cs typeface="Times New Roman" panose="02020603050405020304" pitchFamily="18" charset="0"/>
            </a:endParaRPr>
          </a:p>
          <a:p>
            <a:pPr algn="just"/>
            <a:endParaRPr lang="en-IN" b="1" i="0" dirty="0">
              <a:effectLst/>
              <a:latin typeface="Times New Roman" panose="02020603050405020304" pitchFamily="18" charset="0"/>
              <a:cs typeface="Times New Roman" panose="02020603050405020304" pitchFamily="18" charset="0"/>
            </a:endParaRPr>
          </a:p>
          <a:p>
            <a:pPr algn="just" fontAlgn="auto"/>
            <a:endParaRPr lang="en-US"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99DD949-FED3-BD91-28F3-15A28A615EA6}"/>
              </a:ext>
            </a:extLst>
          </p:cNvPr>
          <p:cNvPicPr>
            <a:picLocks noChangeAspect="1"/>
          </p:cNvPicPr>
          <p:nvPr/>
        </p:nvPicPr>
        <p:blipFill>
          <a:blip r:embed="rId2"/>
          <a:stretch>
            <a:fillRect/>
          </a:stretch>
        </p:blipFill>
        <p:spPr>
          <a:xfrm>
            <a:off x="2879326" y="2601156"/>
            <a:ext cx="6433348" cy="2611115"/>
          </a:xfrm>
          <a:prstGeom prst="rect">
            <a:avLst/>
          </a:prstGeom>
        </p:spPr>
      </p:pic>
    </p:spTree>
    <p:extLst>
      <p:ext uri="{BB962C8B-B14F-4D97-AF65-F5344CB8AC3E}">
        <p14:creationId xmlns:p14="http://schemas.microsoft.com/office/powerpoint/2010/main" val="244977199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90594F-F631-123D-28CF-8842D0BF86A7}"/>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70289A03-F723-687D-9481-851BE37A553B}"/>
              </a:ext>
            </a:extLst>
          </p:cNvPr>
          <p:cNvSpPr>
            <a:spLocks noGrp="1"/>
          </p:cNvSpPr>
          <p:nvPr>
            <p:ph type="sldNum" sz="quarter" idx="12"/>
          </p:nvPr>
        </p:nvSpPr>
        <p:spPr/>
        <p:txBody>
          <a:bodyPr/>
          <a:lstStyle/>
          <a:p>
            <a:fld id="{294A09A9-5501-47C1-A89A-A340965A2BE2}" type="slidenum">
              <a:rPr lang="en-US" smtClean="0"/>
              <a:t>27</a:t>
            </a:fld>
            <a:endParaRPr lang="en-US" dirty="0"/>
          </a:p>
        </p:txBody>
      </p:sp>
      <p:sp>
        <p:nvSpPr>
          <p:cNvPr id="4" name="TextBox 3">
            <a:extLst>
              <a:ext uri="{FF2B5EF4-FFF2-40B4-BE49-F238E27FC236}">
                <a16:creationId xmlns:a16="http://schemas.microsoft.com/office/drawing/2014/main" id="{7D4213D3-9B40-F491-859B-1D6C991E5EA2}"/>
              </a:ext>
            </a:extLst>
          </p:cNvPr>
          <p:cNvSpPr txBox="1"/>
          <p:nvPr/>
        </p:nvSpPr>
        <p:spPr>
          <a:xfrm>
            <a:off x="685446" y="470516"/>
            <a:ext cx="11105965" cy="1965153"/>
          </a:xfrm>
          <a:prstGeom prst="rect">
            <a:avLst/>
          </a:prstGeom>
          <a:noFill/>
        </p:spPr>
        <p:txBody>
          <a:bodyPr wrap="square" rtlCol="0">
            <a:spAutoFit/>
          </a:bodyPr>
          <a:lstStyle/>
          <a:p>
            <a:pPr>
              <a:lnSpc>
                <a:spcPct val="107000"/>
              </a:lnSpc>
              <a:spcAft>
                <a:spcPts val="800"/>
              </a:spcAft>
            </a:pPr>
            <a:r>
              <a:rPr lang="en-IN" sz="1800" b="1" kern="100" dirty="0">
                <a:effectLst/>
                <a:latin typeface="Times New Roman" pitchFamily="18" charset="0"/>
                <a:ea typeface="Calibri" panose="020F0502020204030204" pitchFamily="34" charset="0"/>
                <a:cs typeface="Times New Roman" pitchFamily="18" charset="0"/>
              </a:rPr>
              <a:t>Functions used while implementing with Excel Sheet</a:t>
            </a:r>
          </a:p>
          <a:p>
            <a:pPr marL="742950" lvl="1" indent="-285750">
              <a:lnSpc>
                <a:spcPct val="107000"/>
              </a:lnSpc>
              <a:spcAft>
                <a:spcPts val="800"/>
              </a:spcAft>
              <a:buFont typeface="Wingdings" panose="05000000000000000000" pitchFamily="2" charset="2"/>
              <a:buChar char="Ø"/>
            </a:pPr>
            <a:r>
              <a:rPr lang="en-IN" kern="100" dirty="0" err="1">
                <a:effectLst/>
                <a:latin typeface="Times New Roman" pitchFamily="18" charset="0"/>
                <a:ea typeface="Calibri" panose="020F0502020204030204" pitchFamily="34" charset="0"/>
                <a:cs typeface="Times New Roman" pitchFamily="18" charset="0"/>
              </a:rPr>
              <a:t>FindBy</a:t>
            </a:r>
            <a:r>
              <a:rPr lang="en-IN" kern="100" dirty="0">
                <a:latin typeface="Times New Roman" pitchFamily="18" charset="0"/>
                <a:ea typeface="Calibri" panose="020F0502020204030204" pitchFamily="34" charset="0"/>
                <a:cs typeface="Times New Roman" pitchFamily="18" charset="0"/>
              </a:rPr>
              <a:t>()</a:t>
            </a:r>
            <a:endParaRPr lang="en-IN" kern="100" dirty="0">
              <a:effectLst/>
              <a:latin typeface="Times New Roman" pitchFamily="18" charset="0"/>
              <a:ea typeface="Calibri" panose="020F0502020204030204" pitchFamily="34" charset="0"/>
              <a:cs typeface="Times New Roman" pitchFamily="18" charset="0"/>
            </a:endParaRPr>
          </a:p>
          <a:p>
            <a:pPr marL="742950" lvl="1" indent="-285750" algn="just">
              <a:lnSpc>
                <a:spcPct val="107000"/>
              </a:lnSpc>
              <a:spcAft>
                <a:spcPts val="800"/>
              </a:spcAft>
              <a:buFont typeface="Wingdings" panose="05000000000000000000" pitchFamily="2" charset="2"/>
              <a:buChar char="Ø"/>
            </a:pPr>
            <a:r>
              <a:rPr lang="en-IN" kern="100" dirty="0" err="1">
                <a:effectLst/>
                <a:latin typeface="Times New Roman" pitchFamily="18" charset="0"/>
                <a:ea typeface="Calibri" panose="020F0502020204030204" pitchFamily="34" charset="0"/>
                <a:cs typeface="Times New Roman" pitchFamily="18" charset="0"/>
              </a:rPr>
              <a:t>FileOutputStream</a:t>
            </a:r>
            <a:r>
              <a:rPr lang="en-IN" kern="100" dirty="0">
                <a:effectLst/>
                <a:latin typeface="Times New Roman" pitchFamily="18" charset="0"/>
                <a:ea typeface="Calibri" panose="020F0502020204030204" pitchFamily="34" charset="0"/>
                <a:cs typeface="Times New Roman" pitchFamily="18" charset="0"/>
              </a:rPr>
              <a:t>()</a:t>
            </a:r>
          </a:p>
          <a:p>
            <a:pPr marL="742950" lvl="1" indent="-285750">
              <a:lnSpc>
                <a:spcPct val="107000"/>
              </a:lnSpc>
              <a:spcAft>
                <a:spcPts val="800"/>
              </a:spcAft>
              <a:buFont typeface="Wingdings" panose="05000000000000000000" pitchFamily="2" charset="2"/>
              <a:buChar char="Ø"/>
            </a:pPr>
            <a:r>
              <a:rPr lang="en-IN" i="0" dirty="0" err="1">
                <a:solidFill>
                  <a:srgbClr val="111827"/>
                </a:solidFill>
                <a:effectLst/>
                <a:latin typeface="Times New Roman" panose="02020603050405020304" pitchFamily="18" charset="0"/>
                <a:cs typeface="Times New Roman" panose="02020603050405020304" pitchFamily="18" charset="0"/>
              </a:rPr>
              <a:t>fos.flush</a:t>
            </a:r>
            <a:r>
              <a:rPr lang="en-IN" i="0" dirty="0">
                <a:solidFill>
                  <a:srgbClr val="111827"/>
                </a:solidFill>
                <a:effectLst/>
                <a:latin typeface="Times New Roman" panose="02020603050405020304" pitchFamily="18" charset="0"/>
                <a:cs typeface="Times New Roman" panose="02020603050405020304" pitchFamily="18" charset="0"/>
              </a:rPr>
              <a:t>()</a:t>
            </a:r>
            <a:endParaRPr lang="en-IN" kern="100" dirty="0">
              <a:latin typeface="Times New Roman" panose="02020603050405020304" pitchFamily="18" charset="0"/>
              <a:ea typeface="Calibri" panose="020F0502020204030204" pitchFamily="34" charset="0"/>
              <a:cs typeface="Times New Roman" pitchFamily="18" charset="0"/>
            </a:endParaRPr>
          </a:p>
          <a:p>
            <a:endParaRPr lang="en-IN" dirty="0"/>
          </a:p>
        </p:txBody>
      </p:sp>
      <p:pic>
        <p:nvPicPr>
          <p:cNvPr id="6" name="Picture 5">
            <a:extLst>
              <a:ext uri="{FF2B5EF4-FFF2-40B4-BE49-F238E27FC236}">
                <a16:creationId xmlns:a16="http://schemas.microsoft.com/office/drawing/2014/main" id="{405E805D-6E84-7F97-FBC4-763500EDD00D}"/>
              </a:ext>
            </a:extLst>
          </p:cNvPr>
          <p:cNvPicPr>
            <a:picLocks noChangeAspect="1"/>
          </p:cNvPicPr>
          <p:nvPr/>
        </p:nvPicPr>
        <p:blipFill>
          <a:blip r:embed="rId2"/>
          <a:stretch>
            <a:fillRect/>
          </a:stretch>
        </p:blipFill>
        <p:spPr>
          <a:xfrm>
            <a:off x="1133768" y="2435669"/>
            <a:ext cx="10209320" cy="3666479"/>
          </a:xfrm>
          <a:prstGeom prst="rect">
            <a:avLst/>
          </a:prstGeom>
        </p:spPr>
      </p:pic>
    </p:spTree>
    <p:extLst>
      <p:ext uri="{BB962C8B-B14F-4D97-AF65-F5344CB8AC3E}">
        <p14:creationId xmlns:p14="http://schemas.microsoft.com/office/powerpoint/2010/main" val="79763004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F39B96-B73D-B725-0E72-2A883167611A}"/>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0CEE2E09-6EA9-4534-9B61-842BE1B97047}"/>
              </a:ext>
            </a:extLst>
          </p:cNvPr>
          <p:cNvSpPr>
            <a:spLocks noGrp="1"/>
          </p:cNvSpPr>
          <p:nvPr>
            <p:ph type="sldNum" sz="quarter" idx="12"/>
          </p:nvPr>
        </p:nvSpPr>
        <p:spPr/>
        <p:txBody>
          <a:bodyPr/>
          <a:lstStyle/>
          <a:p>
            <a:fld id="{294A09A9-5501-47C1-A89A-A340965A2BE2}" type="slidenum">
              <a:rPr lang="en-US" smtClean="0"/>
              <a:t>28</a:t>
            </a:fld>
            <a:endParaRPr lang="en-US" dirty="0"/>
          </a:p>
        </p:txBody>
      </p:sp>
      <p:sp>
        <p:nvSpPr>
          <p:cNvPr id="5" name="TextBox 4">
            <a:extLst>
              <a:ext uri="{FF2B5EF4-FFF2-40B4-BE49-F238E27FC236}">
                <a16:creationId xmlns:a16="http://schemas.microsoft.com/office/drawing/2014/main" id="{293DC495-9193-C784-6C00-1FB3946B4FAF}"/>
              </a:ext>
            </a:extLst>
          </p:cNvPr>
          <p:cNvSpPr txBox="1"/>
          <p:nvPr/>
        </p:nvSpPr>
        <p:spPr>
          <a:xfrm>
            <a:off x="692458" y="514905"/>
            <a:ext cx="10821880" cy="2308324"/>
          </a:xfrm>
          <a:prstGeom prst="rect">
            <a:avLst/>
          </a:prstGeom>
          <a:noFill/>
        </p:spPr>
        <p:txBody>
          <a:bodyPr wrap="square" rtlCol="0">
            <a:spAutoFit/>
          </a:bodyPr>
          <a:lstStyle/>
          <a:p>
            <a:pPr algn="just">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Advantages of Data Driven Testing:</a:t>
            </a:r>
          </a:p>
          <a:p>
            <a:pPr marL="742950" lvl="1" indent="-285750" algn="just" fontAlgn="base">
              <a:lnSpc>
                <a:spcPct val="150000"/>
              </a:lnSpc>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Multiple sets of data can be tested with ease during regression testing</a:t>
            </a:r>
          </a:p>
          <a:p>
            <a:pPr marL="742950" lvl="1" indent="-285750" algn="just" fontAlgn="base">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Confidential data need not be hard coded </a:t>
            </a:r>
          </a:p>
          <a:p>
            <a:pPr marL="742950" lvl="1" indent="-285750" algn="just" fontAlgn="base">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Can be reused in different tests</a:t>
            </a:r>
          </a:p>
          <a:p>
            <a:pPr marL="742950" lvl="1" indent="-285750" algn="just" fontAlgn="base">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Maintenance and management of test scripts is easy</a:t>
            </a:r>
          </a:p>
          <a:p>
            <a:pPr marL="742950" lvl="1" indent="-285750" algn="just" fontAlgn="base">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Time saving, efficient and reduce costs</a:t>
            </a:r>
          </a:p>
          <a:p>
            <a:endParaRPr lang="en-IN" dirty="0"/>
          </a:p>
        </p:txBody>
      </p:sp>
    </p:spTree>
    <p:extLst>
      <p:ext uri="{BB962C8B-B14F-4D97-AF65-F5344CB8AC3E}">
        <p14:creationId xmlns:p14="http://schemas.microsoft.com/office/powerpoint/2010/main" val="265770897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ACD3-23A1-FC45-B5C6-2D29A83BF7D6}"/>
              </a:ext>
            </a:extLst>
          </p:cNvPr>
          <p:cNvSpPr>
            <a:spLocks noGrp="1"/>
          </p:cNvSpPr>
          <p:nvPr>
            <p:ph type="title"/>
          </p:nvPr>
        </p:nvSpPr>
        <p:spPr>
          <a:xfrm>
            <a:off x="838200" y="484632"/>
            <a:ext cx="10515600" cy="1024572"/>
          </a:xfrm>
        </p:spPr>
        <p:txBody>
          <a:bodyPr/>
          <a:lstStyle/>
          <a:p>
            <a:r>
              <a:rPr lang="en-US" dirty="0"/>
              <a:t>TestNG Listeners and </a:t>
            </a:r>
            <a:r>
              <a:rPr lang="en-US" dirty="0" err="1"/>
              <a:t>IRetry</a:t>
            </a:r>
            <a:r>
              <a:rPr lang="en-US" dirty="0"/>
              <a:t> Analyzer</a:t>
            </a:r>
            <a:endParaRPr lang="en-IN" dirty="0"/>
          </a:p>
        </p:txBody>
      </p:sp>
      <p:sp>
        <p:nvSpPr>
          <p:cNvPr id="3" name="Content Placeholder 2">
            <a:extLst>
              <a:ext uri="{FF2B5EF4-FFF2-40B4-BE49-F238E27FC236}">
                <a16:creationId xmlns:a16="http://schemas.microsoft.com/office/drawing/2014/main" id="{4B9A47B2-7D27-40AD-2589-3EB74BDE2B7C}"/>
              </a:ext>
            </a:extLst>
          </p:cNvPr>
          <p:cNvSpPr>
            <a:spLocks noGrp="1"/>
          </p:cNvSpPr>
          <p:nvPr>
            <p:ph idx="1"/>
          </p:nvPr>
        </p:nvSpPr>
        <p:spPr>
          <a:xfrm>
            <a:off x="838200" y="3124155"/>
            <a:ext cx="10515600" cy="3845895"/>
          </a:xfrm>
        </p:spPr>
        <p:txBody>
          <a:bodyPr>
            <a:normAutofit/>
          </a:bodyPr>
          <a:lstStyle/>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TestNG listeners allows you to customize and control the behavior of your tests.</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It is an interface that modifies the TestNG behavior.</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listeners are the piece of code that listens to the every events that occurs in a different stages of the test execution lifecycle in the TestNG.</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It is activated either before the test or after the test case.</a:t>
            </a:r>
          </a:p>
          <a:p>
            <a:pPr marL="0" indent="0">
              <a:buNone/>
            </a:pPr>
            <a:r>
              <a:rPr lang="en-US" sz="1800" b="1" dirty="0" err="1">
                <a:solidFill>
                  <a:schemeClr val="tx1"/>
                </a:solidFill>
                <a:latin typeface="Times New Roman" panose="02020603050405020304" pitchFamily="18" charset="0"/>
                <a:cs typeface="Times New Roman" panose="02020603050405020304" pitchFamily="18" charset="0"/>
              </a:rPr>
              <a:t>ITestListener</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ITestListener</a:t>
            </a:r>
            <a:r>
              <a:rPr lang="en-US" sz="1800" dirty="0">
                <a:solidFill>
                  <a:schemeClr val="tx1"/>
                </a:solidFill>
                <a:latin typeface="Times New Roman" panose="02020603050405020304" pitchFamily="18" charset="0"/>
                <a:cs typeface="Times New Roman" panose="02020603050405020304" pitchFamily="18" charset="0"/>
              </a:rPr>
              <a:t> is the most used listener in TestNG.	</a:t>
            </a:r>
          </a:p>
        </p:txBody>
      </p:sp>
      <p:sp>
        <p:nvSpPr>
          <p:cNvPr id="4" name="Footer Placeholder 3">
            <a:extLst>
              <a:ext uri="{FF2B5EF4-FFF2-40B4-BE49-F238E27FC236}">
                <a16:creationId xmlns:a16="http://schemas.microsoft.com/office/drawing/2014/main" id="{9CE4918A-3F3C-4D83-9439-7D2D0CB5C39E}"/>
              </a:ext>
            </a:extLst>
          </p:cNvPr>
          <p:cNvSpPr>
            <a:spLocks noGrp="1"/>
          </p:cNvSpPr>
          <p:nvPr>
            <p:ph type="ftr" sz="quarter" idx="10"/>
          </p:nvPr>
        </p:nvSpPr>
        <p:spPr/>
        <p:txBody>
          <a:bodyPr/>
          <a:lstStyle/>
          <a:p>
            <a:r>
              <a:rPr lang="en-US" dirty="0"/>
              <a:t>DemoWebShop-RLL-Team3</a:t>
            </a:r>
          </a:p>
        </p:txBody>
      </p:sp>
      <p:sp>
        <p:nvSpPr>
          <p:cNvPr id="5" name="Slide Number Placeholder 4">
            <a:extLst>
              <a:ext uri="{FF2B5EF4-FFF2-40B4-BE49-F238E27FC236}">
                <a16:creationId xmlns:a16="http://schemas.microsoft.com/office/drawing/2014/main" id="{B0C141B8-4F4D-6B67-8CC9-01616B0A2A5F}"/>
              </a:ext>
            </a:extLst>
          </p:cNvPr>
          <p:cNvSpPr>
            <a:spLocks noGrp="1"/>
          </p:cNvSpPr>
          <p:nvPr>
            <p:ph type="sldNum" sz="quarter" idx="11"/>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236324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fontScale="92500" lnSpcReduction="10000"/>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Objectives</a:t>
            </a:r>
          </a:p>
          <a:p>
            <a:pPr marL="0" indent="0">
              <a:lnSpc>
                <a:spcPct val="150000"/>
              </a:lnSpc>
              <a:buNone/>
            </a:pPr>
            <a:r>
              <a:rPr lang="en-US" dirty="0">
                <a:latin typeface="Gill Sans Nova Light" panose="020B0302020104020203" pitchFamily="34" charset="0"/>
                <a:cs typeface="Gill Sans Light" panose="020B0302020104020203" pitchFamily="34" charset="-79"/>
              </a:rPr>
              <a:t>Modules</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Test Scenario</a:t>
            </a:r>
          </a:p>
          <a:p>
            <a:pPr marL="0" indent="0">
              <a:lnSpc>
                <a:spcPct val="150000"/>
              </a:lnSpc>
              <a:buNone/>
            </a:pPr>
            <a:r>
              <a:rPr lang="en-US" dirty="0">
                <a:latin typeface="Gill Sans Nova Light" panose="020B0302020104020203" pitchFamily="34" charset="0"/>
                <a:cs typeface="Gill Sans Light" panose="020B0302020104020203" pitchFamily="34" charset="-79"/>
              </a:rPr>
              <a:t>Technologies Used</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Screenshots</a:t>
            </a:r>
          </a:p>
          <a:p>
            <a:pPr marL="0" indent="0">
              <a:lnSpc>
                <a:spcPct val="150000"/>
              </a:lnSpc>
              <a:buNone/>
            </a:pPr>
            <a:r>
              <a:rPr lang="en-US" dirty="0">
                <a:latin typeface="Gill Sans Nova Light" panose="020B0302020104020203" pitchFamily="34" charset="0"/>
                <a:cs typeface="Gill Sans Light" panose="020B0302020104020203" pitchFamily="34" charset="-79"/>
              </a:rPr>
              <a:t>Conclusion</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DemoWebShop-RLL-Team3</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3</a:t>
            </a:fld>
            <a:endParaRPr lang="en-US" dirty="0"/>
          </a:p>
        </p:txBody>
      </p:sp>
    </p:spTree>
    <p:extLst>
      <p:ext uri="{BB962C8B-B14F-4D97-AF65-F5344CB8AC3E}">
        <p14:creationId xmlns:p14="http://schemas.microsoft.com/office/powerpoint/2010/main" val="185952789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6AD6EB-B33F-4E46-1628-05A953225B65}"/>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44D1CADA-6084-A1FD-FB20-D27A38B8E9D6}"/>
              </a:ext>
            </a:extLst>
          </p:cNvPr>
          <p:cNvSpPr>
            <a:spLocks noGrp="1"/>
          </p:cNvSpPr>
          <p:nvPr>
            <p:ph type="sldNum" sz="quarter" idx="12"/>
          </p:nvPr>
        </p:nvSpPr>
        <p:spPr/>
        <p:txBody>
          <a:bodyPr/>
          <a:lstStyle/>
          <a:p>
            <a:fld id="{294A09A9-5501-47C1-A89A-A340965A2BE2}" type="slidenum">
              <a:rPr lang="en-US" smtClean="0"/>
              <a:t>30</a:t>
            </a:fld>
            <a:endParaRPr lang="en-US" dirty="0"/>
          </a:p>
        </p:txBody>
      </p:sp>
      <p:sp>
        <p:nvSpPr>
          <p:cNvPr id="4" name="TextBox 3">
            <a:extLst>
              <a:ext uri="{FF2B5EF4-FFF2-40B4-BE49-F238E27FC236}">
                <a16:creationId xmlns:a16="http://schemas.microsoft.com/office/drawing/2014/main" id="{354C17BA-2AAD-6100-BA51-1D53415F10D4}"/>
              </a:ext>
            </a:extLst>
          </p:cNvPr>
          <p:cNvSpPr txBox="1"/>
          <p:nvPr/>
        </p:nvSpPr>
        <p:spPr>
          <a:xfrm>
            <a:off x="630315" y="443883"/>
            <a:ext cx="11052699" cy="5909310"/>
          </a:xfrm>
          <a:prstGeom prst="rect">
            <a:avLst/>
          </a:prstGeom>
          <a:noFill/>
        </p:spPr>
        <p:txBody>
          <a:bodyPr wrap="square" rtlCol="0">
            <a:spAutoFit/>
          </a:bodyPr>
          <a:lstStyle/>
          <a:p>
            <a:pPr>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ITestListener</a:t>
            </a:r>
            <a:r>
              <a:rPr lang="en-US" sz="1800" dirty="0">
                <a:solidFill>
                  <a:schemeClr val="tx1"/>
                </a:solidFill>
                <a:latin typeface="Times New Roman" panose="02020603050405020304" pitchFamily="18" charset="0"/>
                <a:cs typeface="Times New Roman" panose="02020603050405020304" pitchFamily="18" charset="0"/>
              </a:rPr>
              <a:t> is an interface implemented in the class, and that class overrides the </a:t>
            </a:r>
            <a:r>
              <a:rPr lang="en-US" sz="1800" dirty="0" err="1">
                <a:solidFill>
                  <a:schemeClr val="tx1"/>
                </a:solidFill>
                <a:latin typeface="Times New Roman" panose="02020603050405020304" pitchFamily="18" charset="0"/>
                <a:cs typeface="Times New Roman" panose="02020603050405020304" pitchFamily="18" charset="0"/>
              </a:rPr>
              <a:t>ITestListener</a:t>
            </a:r>
            <a:r>
              <a:rPr lang="en-US" sz="1800" dirty="0">
                <a:solidFill>
                  <a:schemeClr val="tx1"/>
                </a:solidFill>
                <a:latin typeface="Times New Roman" panose="02020603050405020304" pitchFamily="18" charset="0"/>
                <a:cs typeface="Times New Roman" panose="02020603050405020304" pitchFamily="18" charset="0"/>
              </a:rPr>
              <a:t>-defined methods.	</a:t>
            </a:r>
          </a:p>
          <a:p>
            <a:pPr>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ITestListener</a:t>
            </a:r>
            <a:r>
              <a:rPr lang="en-US" sz="1800" dirty="0">
                <a:solidFill>
                  <a:schemeClr val="tx1"/>
                </a:solidFill>
                <a:latin typeface="Times New Roman" panose="02020603050405020304" pitchFamily="18" charset="0"/>
                <a:cs typeface="Times New Roman" panose="02020603050405020304" pitchFamily="18" charset="0"/>
              </a:rPr>
              <a:t> listens to specific events and executes the code written inside the method and also we can log the events onto the reports.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nSpc>
                <a:spcPct val="150000"/>
              </a:lnSpc>
            </a:pPr>
            <a:r>
              <a:rPr lang="en-US" sz="1800" b="1" dirty="0">
                <a:solidFill>
                  <a:schemeClr val="tx1"/>
                </a:solidFill>
                <a:latin typeface="Times New Roman" panose="02020603050405020304" pitchFamily="18" charset="0"/>
                <a:cs typeface="Times New Roman" panose="02020603050405020304" pitchFamily="18" charset="0"/>
              </a:rPr>
              <a:t>The </a:t>
            </a:r>
            <a:r>
              <a:rPr lang="en-US" sz="1800" b="1" dirty="0" err="1">
                <a:solidFill>
                  <a:schemeClr val="tx1"/>
                </a:solidFill>
                <a:latin typeface="Times New Roman" panose="02020603050405020304" pitchFamily="18" charset="0"/>
                <a:cs typeface="Times New Roman" panose="02020603050405020304" pitchFamily="18" charset="0"/>
              </a:rPr>
              <a:t>ITestListener</a:t>
            </a:r>
            <a:r>
              <a:rPr lang="en-US" sz="1800" b="1" dirty="0">
                <a:solidFill>
                  <a:schemeClr val="tx1"/>
                </a:solidFill>
                <a:latin typeface="Times New Roman" panose="02020603050405020304" pitchFamily="18" charset="0"/>
                <a:cs typeface="Times New Roman" panose="02020603050405020304" pitchFamily="18" charset="0"/>
              </a:rPr>
              <a:t> contains the following methods: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onTestStart</a:t>
            </a:r>
            <a:r>
              <a:rPr lang="en-US" sz="1800" dirty="0">
                <a:solidFill>
                  <a:schemeClr val="tx1"/>
                </a:solidFill>
                <a:latin typeface="Times New Roman" panose="02020603050405020304" pitchFamily="18" charset="0"/>
                <a:cs typeface="Times New Roman" panose="02020603050405020304" pitchFamily="18" charset="0"/>
              </a:rPr>
              <a:t>(): An </a:t>
            </a:r>
            <a:r>
              <a:rPr lang="en-US" sz="1800" dirty="0" err="1">
                <a:solidFill>
                  <a:schemeClr val="tx1"/>
                </a:solidFill>
                <a:latin typeface="Times New Roman" panose="02020603050405020304" pitchFamily="18" charset="0"/>
                <a:cs typeface="Times New Roman" panose="02020603050405020304" pitchFamily="18" charset="0"/>
              </a:rPr>
              <a:t>onTestStart</a:t>
            </a:r>
            <a:r>
              <a:rPr lang="en-US" sz="1800" dirty="0">
                <a:solidFill>
                  <a:schemeClr val="tx1"/>
                </a:solidFill>
                <a:latin typeface="Times New Roman" panose="02020603050405020304" pitchFamily="18" charset="0"/>
                <a:cs typeface="Times New Roman" panose="02020603050405020304" pitchFamily="18" charset="0"/>
              </a:rPr>
              <a:t>() is invoked only when any test method gets started.	</a:t>
            </a:r>
          </a:p>
          <a:p>
            <a:pPr marL="285750" indent="-285750">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onTestSuccess</a:t>
            </a:r>
            <a:r>
              <a:rPr lang="en-US" sz="1800" dirty="0">
                <a:solidFill>
                  <a:schemeClr val="tx1"/>
                </a:solidFill>
                <a:latin typeface="Times New Roman" panose="02020603050405020304" pitchFamily="18" charset="0"/>
                <a:cs typeface="Times New Roman" panose="02020603050405020304" pitchFamily="18" charset="0"/>
              </a:rPr>
              <a:t>(): An </a:t>
            </a:r>
            <a:r>
              <a:rPr lang="en-US" sz="1800" dirty="0" err="1">
                <a:solidFill>
                  <a:schemeClr val="tx1"/>
                </a:solidFill>
                <a:latin typeface="Times New Roman" panose="02020603050405020304" pitchFamily="18" charset="0"/>
                <a:cs typeface="Times New Roman" panose="02020603050405020304" pitchFamily="18" charset="0"/>
              </a:rPr>
              <a:t>onTestSuccess</a:t>
            </a:r>
            <a:r>
              <a:rPr lang="en-US" sz="1800" dirty="0">
                <a:solidFill>
                  <a:schemeClr val="tx1"/>
                </a:solidFill>
                <a:latin typeface="Times New Roman" panose="02020603050405020304" pitchFamily="18" charset="0"/>
                <a:cs typeface="Times New Roman" panose="02020603050405020304" pitchFamily="18" charset="0"/>
              </a:rPr>
              <a:t>() method is executed on the success of a test method.	</a:t>
            </a:r>
          </a:p>
          <a:p>
            <a:pPr marL="285750" indent="-285750">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onTestFailure</a:t>
            </a:r>
            <a:r>
              <a:rPr lang="en-US" sz="1800" dirty="0">
                <a:solidFill>
                  <a:schemeClr val="tx1"/>
                </a:solidFill>
                <a:latin typeface="Times New Roman" panose="02020603050405020304" pitchFamily="18" charset="0"/>
                <a:cs typeface="Times New Roman" panose="02020603050405020304" pitchFamily="18" charset="0"/>
              </a:rPr>
              <a:t>(): An </a:t>
            </a:r>
            <a:r>
              <a:rPr lang="en-US" sz="1800" dirty="0" err="1">
                <a:solidFill>
                  <a:schemeClr val="tx1"/>
                </a:solidFill>
                <a:latin typeface="Times New Roman" panose="02020603050405020304" pitchFamily="18" charset="0"/>
                <a:cs typeface="Times New Roman" panose="02020603050405020304" pitchFamily="18" charset="0"/>
              </a:rPr>
              <a:t>onTestFailure</a:t>
            </a:r>
            <a:r>
              <a:rPr lang="en-US" sz="1800" dirty="0">
                <a:solidFill>
                  <a:schemeClr val="tx1"/>
                </a:solidFill>
                <a:latin typeface="Times New Roman" panose="02020603050405020304" pitchFamily="18" charset="0"/>
                <a:cs typeface="Times New Roman" panose="02020603050405020304" pitchFamily="18" charset="0"/>
              </a:rPr>
              <a:t>() method is invoked when test method fails.	</a:t>
            </a:r>
          </a:p>
          <a:p>
            <a:pPr marL="285750" indent="-285750">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onTestSkipped</a:t>
            </a:r>
            <a:r>
              <a:rPr lang="en-US" sz="1800" dirty="0">
                <a:solidFill>
                  <a:schemeClr val="tx1"/>
                </a:solidFill>
                <a:latin typeface="Times New Roman" panose="02020603050405020304" pitchFamily="18" charset="0"/>
                <a:cs typeface="Times New Roman" panose="02020603050405020304" pitchFamily="18" charset="0"/>
              </a:rPr>
              <a:t>(): An </a:t>
            </a:r>
            <a:r>
              <a:rPr lang="en-US" sz="1800" dirty="0" err="1">
                <a:solidFill>
                  <a:schemeClr val="tx1"/>
                </a:solidFill>
                <a:latin typeface="Times New Roman" panose="02020603050405020304" pitchFamily="18" charset="0"/>
                <a:cs typeface="Times New Roman" panose="02020603050405020304" pitchFamily="18" charset="0"/>
              </a:rPr>
              <a:t>onTestSkipped</a:t>
            </a:r>
            <a:r>
              <a:rPr lang="en-US" sz="1800" dirty="0">
                <a:solidFill>
                  <a:schemeClr val="tx1"/>
                </a:solidFill>
                <a:latin typeface="Times New Roman" panose="02020603050405020304" pitchFamily="18" charset="0"/>
                <a:cs typeface="Times New Roman" panose="02020603050405020304" pitchFamily="18" charset="0"/>
              </a:rPr>
              <a:t>() run only when any test method has been skipped.</a:t>
            </a:r>
          </a:p>
          <a:p>
            <a:pPr marL="285750" indent="-285750">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onTestFailedButWithinSuccessPercentage</a:t>
            </a:r>
            <a:r>
              <a:rPr lang="en-US" sz="1800" dirty="0">
                <a:solidFill>
                  <a:schemeClr val="tx1"/>
                </a:solidFill>
                <a:latin typeface="Times New Roman" panose="02020603050405020304" pitchFamily="18" charset="0"/>
                <a:cs typeface="Times New Roman" panose="02020603050405020304" pitchFamily="18" charset="0"/>
              </a:rPr>
              <a:t>(): This method is invoked each time when the test method fails but within success percentage.</a:t>
            </a:r>
          </a:p>
          <a:p>
            <a:pPr marL="285750" indent="-285750">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onStart</a:t>
            </a:r>
            <a:r>
              <a:rPr lang="en-US" sz="1800" dirty="0">
                <a:solidFill>
                  <a:schemeClr val="tx1"/>
                </a:solidFill>
                <a:latin typeface="Times New Roman" panose="02020603050405020304" pitchFamily="18" charset="0"/>
                <a:cs typeface="Times New Roman" panose="02020603050405020304" pitchFamily="18" charset="0"/>
              </a:rPr>
              <a:t>(): An </a:t>
            </a:r>
            <a:r>
              <a:rPr lang="en-US" sz="1800" dirty="0" err="1">
                <a:solidFill>
                  <a:schemeClr val="tx1"/>
                </a:solidFill>
                <a:latin typeface="Times New Roman" panose="02020603050405020304" pitchFamily="18" charset="0"/>
                <a:cs typeface="Times New Roman" panose="02020603050405020304" pitchFamily="18" charset="0"/>
              </a:rPr>
              <a:t>onStart</a:t>
            </a:r>
            <a:r>
              <a:rPr lang="en-US" sz="1800" dirty="0">
                <a:solidFill>
                  <a:schemeClr val="tx1"/>
                </a:solidFill>
                <a:latin typeface="Times New Roman" panose="02020603050405020304" pitchFamily="18" charset="0"/>
                <a:cs typeface="Times New Roman" panose="02020603050405020304" pitchFamily="18" charset="0"/>
              </a:rPr>
              <a:t>() method is executed on the start of any test method.	</a:t>
            </a:r>
          </a:p>
          <a:p>
            <a:pPr marL="285750" indent="-285750">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onFinish</a:t>
            </a:r>
            <a:r>
              <a:rPr lang="en-US" sz="1800" dirty="0">
                <a:solidFill>
                  <a:schemeClr val="tx1"/>
                </a:solidFill>
                <a:latin typeface="Times New Roman" panose="02020603050405020304" pitchFamily="18" charset="0"/>
                <a:cs typeface="Times New Roman" panose="02020603050405020304" pitchFamily="18" charset="0"/>
              </a:rPr>
              <a:t>(): An </a:t>
            </a:r>
            <a:r>
              <a:rPr lang="en-US" sz="1800" dirty="0" err="1">
                <a:solidFill>
                  <a:schemeClr val="tx1"/>
                </a:solidFill>
                <a:latin typeface="Times New Roman" panose="02020603050405020304" pitchFamily="18" charset="0"/>
                <a:cs typeface="Times New Roman" panose="02020603050405020304" pitchFamily="18" charset="0"/>
              </a:rPr>
              <a:t>onFinish</a:t>
            </a:r>
            <a:r>
              <a:rPr lang="en-US" sz="1800" dirty="0">
                <a:solidFill>
                  <a:schemeClr val="tx1"/>
                </a:solidFill>
                <a:latin typeface="Times New Roman" panose="02020603050405020304" pitchFamily="18" charset="0"/>
                <a:cs typeface="Times New Roman" panose="02020603050405020304" pitchFamily="18" charset="0"/>
              </a:rPr>
              <a:t>() is invoked when any test case finishes its execution.</a:t>
            </a:r>
          </a:p>
          <a:p>
            <a:endParaRPr lang="en-US" dirty="0">
              <a:latin typeface="Times New Roman" panose="02020603050405020304" pitchFamily="18" charset="0"/>
              <a:cs typeface="Times New Roman" panose="02020603050405020304" pitchFamily="18" charset="0"/>
            </a:endParaRPr>
          </a:p>
          <a:p>
            <a:pPr>
              <a:lnSpc>
                <a:spcPct val="150000"/>
              </a:lnSpc>
            </a:pPr>
            <a:r>
              <a:rPr lang="en-US" sz="1800" b="1" dirty="0">
                <a:solidFill>
                  <a:schemeClr val="tx1"/>
                </a:solidFill>
                <a:latin typeface="Times New Roman" panose="02020603050405020304" pitchFamily="18" charset="0"/>
                <a:cs typeface="Times New Roman" panose="02020603050405020304" pitchFamily="18" charset="0"/>
              </a:rPr>
              <a:t>Listeners can be implemented in two ways in TestNG:</a:t>
            </a:r>
          </a:p>
          <a:p>
            <a:pPr marL="285750" indent="-285750">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At the class level: Annotating listeners on each class in the test code.</a:t>
            </a:r>
          </a:p>
          <a:p>
            <a:pPr marL="285750" indent="-28575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At the suite level: Define the class names to implement listeners in the TestNG XML file.</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965975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334B89-E7E6-E7E3-D286-72C0BEDB1FCD}"/>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63A4F459-3378-7CCE-3DE0-9D20B50E6F36}"/>
              </a:ext>
            </a:extLst>
          </p:cNvPr>
          <p:cNvSpPr>
            <a:spLocks noGrp="1"/>
          </p:cNvSpPr>
          <p:nvPr>
            <p:ph type="sldNum" sz="quarter" idx="12"/>
          </p:nvPr>
        </p:nvSpPr>
        <p:spPr/>
        <p:txBody>
          <a:bodyPr/>
          <a:lstStyle/>
          <a:p>
            <a:fld id="{294A09A9-5501-47C1-A89A-A340965A2BE2}" type="slidenum">
              <a:rPr lang="en-US" smtClean="0"/>
              <a:t>31</a:t>
            </a:fld>
            <a:endParaRPr lang="en-US" dirty="0"/>
          </a:p>
        </p:txBody>
      </p:sp>
      <p:sp>
        <p:nvSpPr>
          <p:cNvPr id="4" name="TextBox 3">
            <a:extLst>
              <a:ext uri="{FF2B5EF4-FFF2-40B4-BE49-F238E27FC236}">
                <a16:creationId xmlns:a16="http://schemas.microsoft.com/office/drawing/2014/main" id="{7BE5B72A-2371-3490-D330-6DA62D7D9714}"/>
              </a:ext>
            </a:extLst>
          </p:cNvPr>
          <p:cNvSpPr txBox="1"/>
          <p:nvPr/>
        </p:nvSpPr>
        <p:spPr>
          <a:xfrm>
            <a:off x="648070" y="550416"/>
            <a:ext cx="11052699" cy="3139321"/>
          </a:xfrm>
          <a:prstGeom prst="rect">
            <a:avLst/>
          </a:prstGeom>
          <a:noFill/>
        </p:spPr>
        <p:txBody>
          <a:bodyPr wrap="square" rtlCol="0">
            <a:spAutoFit/>
          </a:bodyPr>
          <a:lstStyle/>
          <a:p>
            <a:pPr algn="just">
              <a:lnSpc>
                <a:spcPct val="150000"/>
              </a:lnSpc>
            </a:pPr>
            <a:r>
              <a:rPr lang="en-US" b="1" dirty="0" err="1">
                <a:latin typeface="Times New Roman" panose="02020603050405020304" pitchFamily="18" charset="0"/>
                <a:cs typeface="Times New Roman" panose="02020603050405020304" pitchFamily="18" charset="0"/>
              </a:rPr>
              <a:t>IRetryAnalyzer</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IRetryAnalyzer</a:t>
            </a:r>
            <a:r>
              <a:rPr lang="en-US" dirty="0">
                <a:latin typeface="Times New Roman" panose="02020603050405020304" pitchFamily="18" charset="0"/>
                <a:cs typeface="Times New Roman" panose="02020603050405020304" pitchFamily="18" charset="0"/>
              </a:rPr>
              <a:t> is an interface that allows you to implement a custom logic for test case retry mechanisms.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a test method fails, TestNG can re-run the failed test method based on the implementation provided by a class that implements.</a:t>
            </a:r>
          </a:p>
          <a:p>
            <a:pPr marL="285750" indent="-285750"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IRetryAnalyzers</a:t>
            </a:r>
            <a:r>
              <a:rPr lang="en-US" dirty="0">
                <a:latin typeface="Times New Roman" panose="02020603050405020304" pitchFamily="18" charset="0"/>
                <a:cs typeface="Times New Roman" panose="02020603050405020304" pitchFamily="18" charset="0"/>
              </a:rPr>
              <a:t> retry() method returns true if we need to retry and re-execute our tests otherwise, it returns false.</a:t>
            </a: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There are two ways to retry tests using TestNG:</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Using the </a:t>
            </a:r>
            <a:r>
              <a:rPr lang="en-US" dirty="0" err="1">
                <a:latin typeface="Times New Roman" panose="02020603050405020304" pitchFamily="18" charset="0"/>
                <a:cs typeface="Times New Roman" panose="02020603050405020304" pitchFamily="18" charset="0"/>
              </a:rPr>
              <a:t>retryAnalyzer</a:t>
            </a:r>
            <a:r>
              <a:rPr lang="en-US" dirty="0">
                <a:latin typeface="Times New Roman" panose="02020603050405020304" pitchFamily="18" charset="0"/>
                <a:cs typeface="Times New Roman" panose="02020603050405020304" pitchFamily="18" charset="0"/>
              </a:rPr>
              <a:t> attribute in the @Test annotation</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Using Retry class with </a:t>
            </a:r>
            <a:r>
              <a:rPr lang="en-US" dirty="0" err="1">
                <a:latin typeface="Times New Roman" panose="02020603050405020304" pitchFamily="18" charset="0"/>
                <a:cs typeface="Times New Roman" panose="02020603050405020304" pitchFamily="18" charset="0"/>
              </a:rPr>
              <a:t>IAnnotationTransformer</a:t>
            </a:r>
            <a:r>
              <a:rPr lang="en-US" dirty="0">
                <a:latin typeface="Times New Roman" panose="02020603050405020304" pitchFamily="18" charset="0"/>
                <a:cs typeface="Times New Roman" panose="02020603050405020304" pitchFamily="18" charset="0"/>
              </a:rPr>
              <a:t> interface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97335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ACD3-23A1-FC45-B5C6-2D29A83BF7D6}"/>
              </a:ext>
            </a:extLst>
          </p:cNvPr>
          <p:cNvSpPr>
            <a:spLocks noGrp="1"/>
          </p:cNvSpPr>
          <p:nvPr>
            <p:ph type="title"/>
          </p:nvPr>
        </p:nvSpPr>
        <p:spPr>
          <a:xfrm>
            <a:off x="838200" y="484632"/>
            <a:ext cx="10515600" cy="1024572"/>
          </a:xfrm>
        </p:spPr>
        <p:txBody>
          <a:bodyPr/>
          <a:lstStyle/>
          <a:p>
            <a:r>
              <a:rPr lang="en-US" dirty="0"/>
              <a:t>Extent Reports and Log4j</a:t>
            </a:r>
            <a:endParaRPr lang="en-IN" dirty="0"/>
          </a:p>
        </p:txBody>
      </p:sp>
      <p:sp>
        <p:nvSpPr>
          <p:cNvPr id="3" name="Content Placeholder 2">
            <a:extLst>
              <a:ext uri="{FF2B5EF4-FFF2-40B4-BE49-F238E27FC236}">
                <a16:creationId xmlns:a16="http://schemas.microsoft.com/office/drawing/2014/main" id="{4B9A47B2-7D27-40AD-2589-3EB74BDE2B7C}"/>
              </a:ext>
            </a:extLst>
          </p:cNvPr>
          <p:cNvSpPr>
            <a:spLocks noGrp="1"/>
          </p:cNvSpPr>
          <p:nvPr>
            <p:ph idx="1"/>
          </p:nvPr>
        </p:nvSpPr>
        <p:spPr>
          <a:xfrm>
            <a:off x="838200" y="2693017"/>
            <a:ext cx="10515600" cy="3845895"/>
          </a:xfrm>
        </p:spPr>
        <p:txBody>
          <a:bodyPr>
            <a:normAutofit/>
          </a:bodyPr>
          <a:lstStyle/>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Extent Reports is a Java-based reporting library that facilitates the creation of comprehensive and interactive HTML reports for test automation. </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It is commonly used in conjunction with testing frameworks like Selenium and Cucumber to enhance the presentation and analysis of test results.</a:t>
            </a:r>
          </a:p>
          <a:p>
            <a:pPr marL="0"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Benefits of using extent report</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Extent Reports generate visually appealing HTML reports that include charts, graphs, and interactive dashboards.</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reports provide a detailed summary of test executions, including the number of passed, failed, and skipped tests.</a:t>
            </a:r>
          </a:p>
        </p:txBody>
      </p:sp>
      <p:sp>
        <p:nvSpPr>
          <p:cNvPr id="4" name="Footer Placeholder 3">
            <a:extLst>
              <a:ext uri="{FF2B5EF4-FFF2-40B4-BE49-F238E27FC236}">
                <a16:creationId xmlns:a16="http://schemas.microsoft.com/office/drawing/2014/main" id="{9CE4918A-3F3C-4D83-9439-7D2D0CB5C39E}"/>
              </a:ext>
            </a:extLst>
          </p:cNvPr>
          <p:cNvSpPr>
            <a:spLocks noGrp="1"/>
          </p:cNvSpPr>
          <p:nvPr>
            <p:ph type="ftr" sz="quarter" idx="10"/>
          </p:nvPr>
        </p:nvSpPr>
        <p:spPr/>
        <p:txBody>
          <a:bodyPr/>
          <a:lstStyle/>
          <a:p>
            <a:r>
              <a:rPr lang="en-US" dirty="0"/>
              <a:t>DemoWebShop-RLL-Team3</a:t>
            </a:r>
          </a:p>
        </p:txBody>
      </p:sp>
      <p:sp>
        <p:nvSpPr>
          <p:cNvPr id="5" name="Slide Number Placeholder 4">
            <a:extLst>
              <a:ext uri="{FF2B5EF4-FFF2-40B4-BE49-F238E27FC236}">
                <a16:creationId xmlns:a16="http://schemas.microsoft.com/office/drawing/2014/main" id="{B0C141B8-4F4D-6B67-8CC9-01616B0A2A5F}"/>
              </a:ext>
            </a:extLst>
          </p:cNvPr>
          <p:cNvSpPr>
            <a:spLocks noGrp="1"/>
          </p:cNvSpPr>
          <p:nvPr>
            <p:ph type="sldNum" sz="quarter" idx="11"/>
          </p:nvPr>
        </p:nvSpPr>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232191753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B1471C-D1DE-795A-9E98-2027EE56FBF9}"/>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46AB40B6-B0F8-8E58-9EF6-36CD5AE6D8EF}"/>
              </a:ext>
            </a:extLst>
          </p:cNvPr>
          <p:cNvSpPr>
            <a:spLocks noGrp="1"/>
          </p:cNvSpPr>
          <p:nvPr>
            <p:ph type="sldNum" sz="quarter" idx="12"/>
          </p:nvPr>
        </p:nvSpPr>
        <p:spPr/>
        <p:txBody>
          <a:bodyPr/>
          <a:lstStyle/>
          <a:p>
            <a:fld id="{294A09A9-5501-47C1-A89A-A340965A2BE2}" type="slidenum">
              <a:rPr lang="en-US" smtClean="0"/>
              <a:t>33</a:t>
            </a:fld>
            <a:endParaRPr lang="en-US" dirty="0"/>
          </a:p>
        </p:txBody>
      </p:sp>
      <p:sp>
        <p:nvSpPr>
          <p:cNvPr id="4" name="TextBox 3">
            <a:extLst>
              <a:ext uri="{FF2B5EF4-FFF2-40B4-BE49-F238E27FC236}">
                <a16:creationId xmlns:a16="http://schemas.microsoft.com/office/drawing/2014/main" id="{23D77AAA-7C3F-83D2-81A4-F592A9FF5A14}"/>
              </a:ext>
            </a:extLst>
          </p:cNvPr>
          <p:cNvSpPr txBox="1"/>
          <p:nvPr/>
        </p:nvSpPr>
        <p:spPr>
          <a:xfrm>
            <a:off x="550416" y="443883"/>
            <a:ext cx="10963922"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Extent Reports allow the inclusion of screenshots for failed test steps, providing visual evidence of the issues.</a:t>
            </a:r>
          </a:p>
          <a:p>
            <a:pPr marL="285750" indent="-285750"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Extent Reports can be easily integrated with popular test automation frameworks like TestNG, JUnit, Selenium, and Cucumber.</a:t>
            </a:r>
          </a:p>
          <a:p>
            <a:pPr marL="285750" indent="-285750"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Users can customize the appearance and structure of Extent Reports to meet project-specific requirements.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Extent Reports contain two major, frequently used classes:</a:t>
            </a:r>
          </a:p>
          <a:p>
            <a:pPr marL="742950" lvl="1" indent="-285750" algn="just">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ExtentReports</a:t>
            </a:r>
            <a:r>
              <a:rPr lang="en-US" dirty="0">
                <a:solidFill>
                  <a:schemeClr val="tx1"/>
                </a:solidFill>
                <a:latin typeface="Times New Roman" panose="02020603050405020304" pitchFamily="18" charset="0"/>
                <a:cs typeface="Times New Roman" panose="02020603050405020304" pitchFamily="18" charset="0"/>
              </a:rPr>
              <a:t> class</a:t>
            </a:r>
          </a:p>
          <a:p>
            <a:pPr marL="742950" lvl="1" indent="-285750" algn="just">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ExtentTest</a:t>
            </a:r>
            <a:r>
              <a:rPr lang="en-US" dirty="0">
                <a:solidFill>
                  <a:schemeClr val="tx1"/>
                </a:solidFill>
                <a:latin typeface="Times New Roman" panose="02020603050405020304" pitchFamily="18" charset="0"/>
                <a:cs typeface="Times New Roman" panose="02020603050405020304" pitchFamily="18" charset="0"/>
              </a:rPr>
              <a:t> class</a:t>
            </a:r>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Both classes can be used with the following built-in methods:</a:t>
            </a:r>
          </a:p>
          <a:p>
            <a:pPr marL="1657350" lvl="3" indent="-285750" algn="just">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startTest</a:t>
            </a:r>
            <a:r>
              <a:rPr lang="en-US" dirty="0">
                <a:solidFill>
                  <a:schemeClr val="tx1"/>
                </a:solidFill>
                <a:latin typeface="Times New Roman" panose="02020603050405020304" pitchFamily="18" charset="0"/>
                <a:cs typeface="Times New Roman" panose="02020603050405020304" pitchFamily="18" charset="0"/>
              </a:rPr>
              <a:t>: Executes preconditions of a test case</a:t>
            </a:r>
          </a:p>
          <a:p>
            <a:pPr marL="1657350" lvl="3" indent="-285750" algn="just">
              <a:buFont typeface="Wingdings" panose="05000000000000000000" pitchFamily="2" charset="2"/>
              <a:buChar char="Ø"/>
            </a:pPr>
            <a:r>
              <a:rPr lang="en-US" dirty="0" err="1">
                <a:solidFill>
                  <a:schemeClr val="tx1"/>
                </a:solidFill>
                <a:latin typeface="Times New Roman" panose="02020603050405020304" pitchFamily="18" charset="0"/>
                <a:cs typeface="Times New Roman" panose="02020603050405020304" pitchFamily="18" charset="0"/>
              </a:rPr>
              <a:t>endTest</a:t>
            </a:r>
            <a:r>
              <a:rPr lang="en-US" dirty="0">
                <a:solidFill>
                  <a:schemeClr val="tx1"/>
                </a:solidFill>
                <a:latin typeface="Times New Roman" panose="02020603050405020304" pitchFamily="18" charset="0"/>
                <a:cs typeface="Times New Roman" panose="02020603050405020304" pitchFamily="18" charset="0"/>
              </a:rPr>
              <a:t>: Executes postconditions of a test case</a:t>
            </a:r>
          </a:p>
          <a:p>
            <a:pPr marL="1657350" lvl="3" indent="-285750"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Log: Logs the status of each test step onto the HTML report being generated</a:t>
            </a:r>
          </a:p>
          <a:p>
            <a:pPr marL="1657350" lvl="3" indent="-285750"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Flush: Erases any previous data on a relevant report and creates a whole new report</a:t>
            </a:r>
          </a:p>
          <a:p>
            <a:pPr lvl="3" algn="just"/>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92CC97-223E-3F56-039B-9F3B8EBA5606}"/>
              </a:ext>
            </a:extLst>
          </p:cNvPr>
          <p:cNvSpPr txBox="1"/>
          <p:nvPr/>
        </p:nvSpPr>
        <p:spPr>
          <a:xfrm>
            <a:off x="550416" y="4296792"/>
            <a:ext cx="11292396"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 Test Status can be indicated by the following values: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PASS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FAIL</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SKIP</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INFO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99645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A71C03-347B-CEA0-3423-D1F77468EDEF}"/>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2D588909-2CE4-EC58-AD9E-6C626C807089}"/>
              </a:ext>
            </a:extLst>
          </p:cNvPr>
          <p:cNvSpPr>
            <a:spLocks noGrp="1"/>
          </p:cNvSpPr>
          <p:nvPr>
            <p:ph type="sldNum" sz="quarter" idx="12"/>
          </p:nvPr>
        </p:nvSpPr>
        <p:spPr/>
        <p:txBody>
          <a:bodyPr/>
          <a:lstStyle/>
          <a:p>
            <a:fld id="{294A09A9-5501-47C1-A89A-A340965A2BE2}" type="slidenum">
              <a:rPr lang="en-US" smtClean="0"/>
              <a:t>34</a:t>
            </a:fld>
            <a:endParaRPr lang="en-US" dirty="0"/>
          </a:p>
        </p:txBody>
      </p:sp>
      <p:sp>
        <p:nvSpPr>
          <p:cNvPr id="4" name="TextBox 3">
            <a:extLst>
              <a:ext uri="{FF2B5EF4-FFF2-40B4-BE49-F238E27FC236}">
                <a16:creationId xmlns:a16="http://schemas.microsoft.com/office/drawing/2014/main" id="{9C6553E9-7FFB-CF71-4AA2-010058838956}"/>
              </a:ext>
            </a:extLst>
          </p:cNvPr>
          <p:cNvSpPr txBox="1"/>
          <p:nvPr/>
        </p:nvSpPr>
        <p:spPr>
          <a:xfrm>
            <a:off x="585926" y="435006"/>
            <a:ext cx="10910657" cy="1754326"/>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SCREENSHOT FOR TEST FAILURE:</a:t>
            </a:r>
          </a:p>
          <a:p>
            <a:pPr marL="742950" lvl="1"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 a class. Implement TestNG </a:t>
            </a:r>
            <a:r>
              <a:rPr lang="en-US" dirty="0" err="1">
                <a:latin typeface="Times New Roman" panose="02020603050405020304" pitchFamily="18" charset="0"/>
                <a:cs typeface="Times New Roman" panose="02020603050405020304" pitchFamily="18" charset="0"/>
              </a:rPr>
              <a:t>ITestListener</a:t>
            </a:r>
            <a:r>
              <a:rPr lang="en-US"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Call the method </a:t>
            </a:r>
            <a:r>
              <a:rPr lang="en-US" dirty="0" err="1">
                <a:latin typeface="Times New Roman" panose="02020603050405020304" pitchFamily="18" charset="0"/>
                <a:cs typeface="Times New Roman" panose="02020603050405020304" pitchFamily="18" charset="0"/>
              </a:rPr>
              <a:t>onTestFailure</a:t>
            </a:r>
            <a:r>
              <a:rPr lang="en-US"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extent test on fail call screenshot class and use them in: Test level (OR) Log level</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Get Failed test a message and status and take a screenshot.</a:t>
            </a:r>
          </a:p>
        </p:txBody>
      </p:sp>
      <p:sp>
        <p:nvSpPr>
          <p:cNvPr id="5" name="TextBox 4">
            <a:extLst>
              <a:ext uri="{FF2B5EF4-FFF2-40B4-BE49-F238E27FC236}">
                <a16:creationId xmlns:a16="http://schemas.microsoft.com/office/drawing/2014/main" id="{989E9DAF-8C13-D1B0-0184-FD5D37B47A02}"/>
              </a:ext>
            </a:extLst>
          </p:cNvPr>
          <p:cNvSpPr txBox="1"/>
          <p:nvPr/>
        </p:nvSpPr>
        <p:spPr>
          <a:xfrm>
            <a:off x="585926" y="2122411"/>
            <a:ext cx="10972800" cy="3554819"/>
          </a:xfrm>
          <a:prstGeom prst="rect">
            <a:avLst/>
          </a:prstGeom>
          <a:noFill/>
        </p:spPr>
        <p:txBody>
          <a:bodyPr wrap="square" rtlCol="0">
            <a:spAutoFit/>
          </a:bodyPr>
          <a:lstStyle/>
          <a:p>
            <a:pPr algn="just">
              <a:lnSpc>
                <a:spcPct val="150000"/>
              </a:lnSpc>
            </a:pPr>
            <a:r>
              <a:rPr lang="en-IN" b="1" dirty="0">
                <a:latin typeface="Times New Roman" panose="02020603050405020304" pitchFamily="18" charset="0"/>
                <a:cs typeface="Times New Roman" panose="02020603050405020304" pitchFamily="18" charset="0"/>
              </a:rPr>
              <a:t>What is Log4j?</a:t>
            </a:r>
          </a:p>
          <a:p>
            <a:pPr marL="742950" lvl="1"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Log4j is a robust and versatile logging framework for Java applications.</a:t>
            </a:r>
          </a:p>
          <a:p>
            <a:pPr marL="742950" lvl="1"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facilitates the generation of log messages from various parts of your code.</a:t>
            </a:r>
          </a:p>
          <a:p>
            <a:pPr algn="just"/>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Key Features:</a:t>
            </a:r>
          </a:p>
          <a:p>
            <a:pPr marL="742950" lvl="1"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Configurability: </a:t>
            </a:r>
            <a:r>
              <a:rPr lang="en-IN" dirty="0">
                <a:latin typeface="Times New Roman" panose="02020603050405020304" pitchFamily="18" charset="0"/>
                <a:cs typeface="Times New Roman" panose="02020603050405020304" pitchFamily="18" charset="0"/>
              </a:rPr>
              <a:t>Log4j allows configuration through XML, JSON, or properties files, providing flexibility in adjusting logging behaviour without code modifications.</a:t>
            </a:r>
          </a:p>
          <a:p>
            <a:pPr marL="742950" lvl="1"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Logging Levels: </a:t>
            </a:r>
            <a:r>
              <a:rPr lang="en-IN" dirty="0">
                <a:latin typeface="Times New Roman" panose="02020603050405020304" pitchFamily="18" charset="0"/>
                <a:cs typeface="Times New Roman" panose="02020603050405020304" pitchFamily="18" charset="0"/>
              </a:rPr>
              <a:t>Supports different logging levels (TRACE, DEBUG, INFO, WARN, ERROR, FATAL) to help categorize and filter log messages based on severity.</a:t>
            </a:r>
          </a:p>
          <a:p>
            <a:pPr marL="742950" lvl="1" indent="-285750" algn="just">
              <a:buFont typeface="Wingdings" panose="05000000000000000000" pitchFamily="2" charset="2"/>
              <a:buChar char="Ø"/>
            </a:pPr>
            <a:r>
              <a:rPr lang="en-IN" b="1" dirty="0" err="1">
                <a:latin typeface="Times New Roman" panose="02020603050405020304" pitchFamily="18" charset="0"/>
                <a:cs typeface="Times New Roman" panose="02020603050405020304" pitchFamily="18" charset="0"/>
              </a:rPr>
              <a:t>Appender</a:t>
            </a:r>
            <a:r>
              <a:rPr lang="en-IN" b="1" dirty="0">
                <a:latin typeface="Times New Roman" panose="02020603050405020304" pitchFamily="18" charset="0"/>
                <a:cs typeface="Times New Roman" panose="02020603050405020304" pitchFamily="18" charset="0"/>
              </a:rPr>
              <a:t> System: </a:t>
            </a:r>
            <a:r>
              <a:rPr lang="en-IN" dirty="0">
                <a:latin typeface="Times New Roman" panose="02020603050405020304" pitchFamily="18" charset="0"/>
                <a:cs typeface="Times New Roman" panose="02020603050405020304" pitchFamily="18" charset="0"/>
              </a:rPr>
              <a:t>Utilizes an </a:t>
            </a:r>
            <a:r>
              <a:rPr lang="en-IN" dirty="0" err="1">
                <a:latin typeface="Times New Roman" panose="02020603050405020304" pitchFamily="18" charset="0"/>
                <a:cs typeface="Times New Roman" panose="02020603050405020304" pitchFamily="18" charset="0"/>
              </a:rPr>
              <a:t>appender</a:t>
            </a:r>
            <a:r>
              <a:rPr lang="en-IN" dirty="0">
                <a:latin typeface="Times New Roman" panose="02020603050405020304" pitchFamily="18" charset="0"/>
                <a:cs typeface="Times New Roman" panose="02020603050405020304" pitchFamily="18" charset="0"/>
              </a:rPr>
              <a:t> system to define output destinations (console, file, database, etc.) for log messages. Multiple </a:t>
            </a:r>
            <a:r>
              <a:rPr lang="en-IN" dirty="0" err="1">
                <a:latin typeface="Times New Roman" panose="02020603050405020304" pitchFamily="18" charset="0"/>
                <a:cs typeface="Times New Roman" panose="02020603050405020304" pitchFamily="18" charset="0"/>
              </a:rPr>
              <a:t>appenders</a:t>
            </a:r>
            <a:r>
              <a:rPr lang="en-IN" dirty="0">
                <a:latin typeface="Times New Roman" panose="02020603050405020304" pitchFamily="18" charset="0"/>
                <a:cs typeface="Times New Roman" panose="02020603050405020304" pitchFamily="18" charset="0"/>
              </a:rPr>
              <a:t> can be used simultaneously.</a:t>
            </a:r>
          </a:p>
        </p:txBody>
      </p:sp>
    </p:spTree>
    <p:extLst>
      <p:ext uri="{BB962C8B-B14F-4D97-AF65-F5344CB8AC3E}">
        <p14:creationId xmlns:p14="http://schemas.microsoft.com/office/powerpoint/2010/main" val="256444318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9425AE-D0D3-A7B5-ED47-5A9E3803AC2D}"/>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5257F27D-A77E-DD5A-5DDF-FCF79D83ECF6}"/>
              </a:ext>
            </a:extLst>
          </p:cNvPr>
          <p:cNvSpPr>
            <a:spLocks noGrp="1"/>
          </p:cNvSpPr>
          <p:nvPr>
            <p:ph type="sldNum" sz="quarter" idx="12"/>
          </p:nvPr>
        </p:nvSpPr>
        <p:spPr/>
        <p:txBody>
          <a:bodyPr/>
          <a:lstStyle/>
          <a:p>
            <a:fld id="{294A09A9-5501-47C1-A89A-A340965A2BE2}" type="slidenum">
              <a:rPr lang="en-US" smtClean="0"/>
              <a:t>35</a:t>
            </a:fld>
            <a:endParaRPr lang="en-US" dirty="0"/>
          </a:p>
        </p:txBody>
      </p:sp>
      <p:sp>
        <p:nvSpPr>
          <p:cNvPr id="4" name="TextBox 3">
            <a:extLst>
              <a:ext uri="{FF2B5EF4-FFF2-40B4-BE49-F238E27FC236}">
                <a16:creationId xmlns:a16="http://schemas.microsoft.com/office/drawing/2014/main" id="{62CB4904-6E44-9016-7FF2-57F7AB47D141}"/>
              </a:ext>
            </a:extLst>
          </p:cNvPr>
          <p:cNvSpPr txBox="1"/>
          <p:nvPr/>
        </p:nvSpPr>
        <p:spPr>
          <a:xfrm>
            <a:off x="514905" y="337351"/>
            <a:ext cx="11052699"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Asynchronous Logging: </a:t>
            </a:r>
            <a:r>
              <a:rPr lang="en-IN" dirty="0">
                <a:latin typeface="Times New Roman" panose="02020603050405020304" pitchFamily="18" charset="0"/>
                <a:cs typeface="Times New Roman" panose="02020603050405020304" pitchFamily="18" charset="0"/>
              </a:rPr>
              <a:t>Supports asynchronous logging, improving performance by minimizing the impact of logging on the application's execution time.</a:t>
            </a:r>
          </a:p>
          <a:p>
            <a:pPr marL="285750"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Logger Hierarchy: </a:t>
            </a:r>
            <a:r>
              <a:rPr lang="en-IN" dirty="0">
                <a:latin typeface="Times New Roman" panose="02020603050405020304" pitchFamily="18" charset="0"/>
                <a:cs typeface="Times New Roman" panose="02020603050405020304" pitchFamily="18" charset="0"/>
              </a:rPr>
              <a:t>Implements a logger hierarchy, enabling fine-grained control over logging at different levels of the application's package structure</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Development and Debugging: </a:t>
            </a:r>
            <a:r>
              <a:rPr lang="en-US" dirty="0">
                <a:latin typeface="Times New Roman" panose="02020603050405020304" pitchFamily="18" charset="0"/>
                <a:cs typeface="Times New Roman" panose="02020603050405020304" pitchFamily="18" charset="0"/>
              </a:rPr>
              <a:t>Log4j is invaluable during development and debugging, helping developers trace the flow of their code and identify issues.</a:t>
            </a:r>
          </a:p>
          <a:p>
            <a:pPr marL="285750"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Layouts: </a:t>
            </a:r>
            <a:r>
              <a:rPr lang="en-IN" dirty="0">
                <a:latin typeface="Times New Roman" panose="02020603050405020304" pitchFamily="18" charset="0"/>
                <a:cs typeface="Times New Roman" panose="02020603050405020304" pitchFamily="18" charset="0"/>
              </a:rPr>
              <a:t>Offers customizable layouts for log messages, allowing developers to control the format in which log entries are displayed.</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800156"/>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1578-998B-38B6-EFCD-B7A3E1411EAD}"/>
              </a:ext>
            </a:extLst>
          </p:cNvPr>
          <p:cNvSpPr>
            <a:spLocks noGrp="1"/>
          </p:cNvSpPr>
          <p:nvPr>
            <p:ph type="title"/>
          </p:nvPr>
        </p:nvSpPr>
        <p:spPr/>
        <p:txBody>
          <a:bodyPr/>
          <a:lstStyle/>
          <a:p>
            <a:r>
              <a:rPr lang="en-US" dirty="0"/>
              <a:t>JIRA</a:t>
            </a:r>
            <a:endParaRPr lang="en-IN" dirty="0"/>
          </a:p>
        </p:txBody>
      </p:sp>
      <p:sp>
        <p:nvSpPr>
          <p:cNvPr id="3" name="Content Placeholder 2">
            <a:extLst>
              <a:ext uri="{FF2B5EF4-FFF2-40B4-BE49-F238E27FC236}">
                <a16:creationId xmlns:a16="http://schemas.microsoft.com/office/drawing/2014/main" id="{8BCB7377-A88E-3292-B7D1-CFF7B1484389}"/>
              </a:ext>
            </a:extLst>
          </p:cNvPr>
          <p:cNvSpPr>
            <a:spLocks noGrp="1"/>
          </p:cNvSpPr>
          <p:nvPr>
            <p:ph idx="1"/>
          </p:nvPr>
        </p:nvSpPr>
        <p:spPr>
          <a:xfrm>
            <a:off x="838200" y="3246755"/>
            <a:ext cx="10515600" cy="3474720"/>
          </a:xfrm>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JIRA is a project management software developed by the Australian company Atlassian.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Many businesses also use JIRA software in non-standard ways as warehouse automation tool, document flow, expenses optimization, and others.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JIRA dashboard contains several useful functions and features which enable easy handling of issues.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One of the most sought after agile project management solutions, JIRA has recently tweaked some of its products for all kinds of teams and organizations including IT, marketing, operations, finance, HR, legal and other departments.</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BE505E6-215D-19B9-B7A3-F69A5231E110}"/>
              </a:ext>
            </a:extLst>
          </p:cNvPr>
          <p:cNvSpPr>
            <a:spLocks noGrp="1"/>
          </p:cNvSpPr>
          <p:nvPr>
            <p:ph type="ftr" sz="quarter" idx="10"/>
          </p:nvPr>
        </p:nvSpPr>
        <p:spPr/>
        <p:txBody>
          <a:bodyPr/>
          <a:lstStyle/>
          <a:p>
            <a:r>
              <a:rPr lang="en-US" dirty="0"/>
              <a:t>DemoWebShop-RLL-Team3</a:t>
            </a:r>
          </a:p>
          <a:p>
            <a:endParaRPr lang="en-US" dirty="0"/>
          </a:p>
        </p:txBody>
      </p:sp>
      <p:sp>
        <p:nvSpPr>
          <p:cNvPr id="5" name="Slide Number Placeholder 4">
            <a:extLst>
              <a:ext uri="{FF2B5EF4-FFF2-40B4-BE49-F238E27FC236}">
                <a16:creationId xmlns:a16="http://schemas.microsoft.com/office/drawing/2014/main" id="{6AFC5267-028D-2FF5-499E-7856CDCA6F76}"/>
              </a:ext>
            </a:extLst>
          </p:cNvPr>
          <p:cNvSpPr>
            <a:spLocks noGrp="1"/>
          </p:cNvSpPr>
          <p:nvPr>
            <p:ph type="sldNum" sz="quarter" idx="11"/>
          </p:nvPr>
        </p:nvSpPr>
        <p:spPr/>
        <p:txBody>
          <a:bodyPr/>
          <a:lstStyle/>
          <a:p>
            <a:fld id="{294A09A9-5501-47C1-A89A-A340965A2BE2}" type="slidenum">
              <a:rPr lang="en-US" smtClean="0"/>
              <a:pPr/>
              <a:t>36</a:t>
            </a:fld>
            <a:endParaRPr lang="en-US" dirty="0"/>
          </a:p>
        </p:txBody>
      </p:sp>
      <p:pic>
        <p:nvPicPr>
          <p:cNvPr id="4098" name="Picture 2">
            <a:extLst>
              <a:ext uri="{FF2B5EF4-FFF2-40B4-BE49-F238E27FC236}">
                <a16:creationId xmlns:a16="http://schemas.microsoft.com/office/drawing/2014/main" id="{6A167FBA-01C1-9D23-7387-9A8C738A7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765" y="5654277"/>
            <a:ext cx="3100796" cy="71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4083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DCA860-B215-5761-A99A-D255AA607D7D}"/>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D55598C6-73BF-9ED3-CA91-47BF142B8DCE}"/>
              </a:ext>
            </a:extLst>
          </p:cNvPr>
          <p:cNvSpPr>
            <a:spLocks noGrp="1"/>
          </p:cNvSpPr>
          <p:nvPr>
            <p:ph type="sldNum" sz="quarter" idx="12"/>
          </p:nvPr>
        </p:nvSpPr>
        <p:spPr/>
        <p:txBody>
          <a:bodyPr/>
          <a:lstStyle/>
          <a:p>
            <a:fld id="{294A09A9-5501-47C1-A89A-A340965A2BE2}" type="slidenum">
              <a:rPr lang="en-US" smtClean="0"/>
              <a:t>37</a:t>
            </a:fld>
            <a:endParaRPr lang="en-US" dirty="0"/>
          </a:p>
        </p:txBody>
      </p:sp>
      <p:sp>
        <p:nvSpPr>
          <p:cNvPr id="4" name="TextBox 3">
            <a:extLst>
              <a:ext uri="{FF2B5EF4-FFF2-40B4-BE49-F238E27FC236}">
                <a16:creationId xmlns:a16="http://schemas.microsoft.com/office/drawing/2014/main" id="{F5AEB0AD-D54E-81A0-D857-AD0B6CD31311}"/>
              </a:ext>
            </a:extLst>
          </p:cNvPr>
          <p:cNvSpPr txBox="1"/>
          <p:nvPr/>
        </p:nvSpPr>
        <p:spPr>
          <a:xfrm>
            <a:off x="452762" y="319596"/>
            <a:ext cx="11150354" cy="5632311"/>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Key JIRA concepts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Projects</a:t>
            </a:r>
          </a:p>
          <a:p>
            <a:pPr lvl="1" algn="just"/>
            <a:r>
              <a:rPr lang="en-US" dirty="0">
                <a:latin typeface="Times New Roman" panose="02020603050405020304" pitchFamily="18" charset="0"/>
                <a:cs typeface="Times New Roman" panose="02020603050405020304" pitchFamily="18" charset="0"/>
              </a:rPr>
              <a:t>They are used to organize and manage work within Jira. Each project contains a set of issues and can have its own custom fields, workflows, and permission schemes.</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Issues</a:t>
            </a:r>
          </a:p>
          <a:p>
            <a:pPr lvl="1" algn="just"/>
            <a:r>
              <a:rPr lang="en-US" dirty="0">
                <a:latin typeface="Times New Roman" panose="02020603050405020304" pitchFamily="18" charset="0"/>
                <a:cs typeface="Times New Roman" panose="02020603050405020304" pitchFamily="18" charset="0"/>
              </a:rPr>
              <a:t>They represent tasks, bugs, and other work items that need tracking and managing. </a:t>
            </a:r>
          </a:p>
          <a:p>
            <a:pPr lvl="1" algn="just"/>
            <a:r>
              <a:rPr lang="en-US" dirty="0">
                <a:latin typeface="Times New Roman" panose="02020603050405020304" pitchFamily="18" charset="0"/>
                <a:cs typeface="Times New Roman" panose="02020603050405020304" pitchFamily="18" charset="0"/>
              </a:rPr>
              <a:t>Workflows</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Boards</a:t>
            </a:r>
          </a:p>
          <a:p>
            <a:pPr lvl="1" algn="just"/>
            <a:r>
              <a:rPr lang="en-US" dirty="0">
                <a:latin typeface="Times New Roman" panose="02020603050405020304" pitchFamily="18" charset="0"/>
                <a:cs typeface="Times New Roman" panose="02020603050405020304" pitchFamily="18" charset="0"/>
              </a:rPr>
              <a:t>They are used to visualize and manage the progress of issues in a project. Jira has three types of boards: </a:t>
            </a:r>
            <a:r>
              <a:rPr lang="en-US" b="1" dirty="0">
                <a:latin typeface="Times New Roman" panose="02020603050405020304" pitchFamily="18" charset="0"/>
                <a:cs typeface="Times New Roman" panose="02020603050405020304" pitchFamily="18" charset="0"/>
              </a:rPr>
              <a:t>Scrum boards, Kanban boards, and Agile boards.</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Sprints</a:t>
            </a:r>
          </a:p>
          <a:p>
            <a:pPr lvl="1" algn="just"/>
            <a:r>
              <a:rPr lang="en-US" dirty="0">
                <a:latin typeface="Times New Roman" panose="02020603050405020304" pitchFamily="18" charset="0"/>
                <a:cs typeface="Times New Roman" panose="02020603050405020304" pitchFamily="18" charset="0"/>
              </a:rPr>
              <a:t>Sprints are time-boxed periods of work in Scrum methodology. Sprints help teams to focus on a specific set of tasks and deliverables within a fixed timeframe.</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Epics</a:t>
            </a:r>
          </a:p>
          <a:p>
            <a:pPr lvl="1" algn="just"/>
            <a:r>
              <a:rPr lang="en-US" dirty="0">
                <a:latin typeface="Times New Roman" panose="02020603050405020304" pitchFamily="18" charset="0"/>
                <a:cs typeface="Times New Roman" panose="02020603050405020304" pitchFamily="18" charset="0"/>
              </a:rPr>
              <a:t>They provide a high-level view of the work that needs to be done and help teams to prioritize their work. </a:t>
            </a:r>
          </a:p>
        </p:txBody>
      </p:sp>
    </p:spTree>
    <p:extLst>
      <p:ext uri="{BB962C8B-B14F-4D97-AF65-F5344CB8AC3E}">
        <p14:creationId xmlns:p14="http://schemas.microsoft.com/office/powerpoint/2010/main" val="190675016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A5E91F-0B01-2D51-B501-1AB85DB34703}"/>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0967CD24-9163-64B0-400B-3AB628B3F55D}"/>
              </a:ext>
            </a:extLst>
          </p:cNvPr>
          <p:cNvSpPr>
            <a:spLocks noGrp="1"/>
          </p:cNvSpPr>
          <p:nvPr>
            <p:ph type="sldNum" sz="quarter" idx="12"/>
          </p:nvPr>
        </p:nvSpPr>
        <p:spPr/>
        <p:txBody>
          <a:bodyPr/>
          <a:lstStyle/>
          <a:p>
            <a:fld id="{294A09A9-5501-47C1-A89A-A340965A2BE2}" type="slidenum">
              <a:rPr lang="en-US" smtClean="0"/>
              <a:t>38</a:t>
            </a:fld>
            <a:endParaRPr lang="en-US" dirty="0"/>
          </a:p>
        </p:txBody>
      </p:sp>
      <p:sp>
        <p:nvSpPr>
          <p:cNvPr id="4" name="TextBox 3">
            <a:extLst>
              <a:ext uri="{FF2B5EF4-FFF2-40B4-BE49-F238E27FC236}">
                <a16:creationId xmlns:a16="http://schemas.microsoft.com/office/drawing/2014/main" id="{6D48C5AF-E74D-57C7-2131-4056BE4B1B3B}"/>
              </a:ext>
            </a:extLst>
          </p:cNvPr>
          <p:cNvSpPr txBox="1"/>
          <p:nvPr/>
        </p:nvSpPr>
        <p:spPr>
          <a:xfrm>
            <a:off x="497150" y="363985"/>
            <a:ext cx="11454058" cy="3970318"/>
          </a:xfrm>
          <a:prstGeom prst="rect">
            <a:avLst/>
          </a:prstGeom>
          <a:noFill/>
        </p:spPr>
        <p:txBody>
          <a:bodyPr wrap="square" rtlCol="0">
            <a:spAutoFit/>
          </a:bodyPr>
          <a:lstStyle/>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Dashboards</a:t>
            </a:r>
          </a:p>
          <a:p>
            <a:pPr lvl="1" algn="just"/>
            <a:r>
              <a:rPr lang="en-US" dirty="0">
                <a:latin typeface="Times New Roman" panose="02020603050405020304" pitchFamily="18" charset="0"/>
                <a:cs typeface="Times New Roman" panose="02020603050405020304" pitchFamily="18" charset="0"/>
              </a:rPr>
              <a:t>Dashboards provide a customizable view of project information, such as status, progress, and key metrics.</a:t>
            </a:r>
            <a:endParaRPr lang="en-IN" dirty="0">
              <a:latin typeface="Times New Roman" panose="02020603050405020304" pitchFamily="18" charset="0"/>
              <a:cs typeface="Times New Roman" panose="02020603050405020304" pitchFamily="18" charset="0"/>
            </a:endParaRPr>
          </a:p>
          <a:p>
            <a:pPr lvl="1" algn="just"/>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Advantages of JIRA</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JIRA is a bug tracking tool that allows software developers to plan, track and work faster.</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JIRA is the main source of information for future software release.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Developers can plan new features to be added and bugs to be fixed in the next release.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Organize Documentation Tasks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Track Documentation Progress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Helps Meet Deadlines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Provides Faster Feedback</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Integration Available with third-party software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40957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0AA1-860E-8017-F01B-D8316D1407E3}"/>
              </a:ext>
            </a:extLst>
          </p:cNvPr>
          <p:cNvSpPr>
            <a:spLocks noGrp="1"/>
          </p:cNvSpPr>
          <p:nvPr>
            <p:ph type="title"/>
          </p:nvPr>
        </p:nvSpPr>
        <p:spPr/>
        <p:txBody>
          <a:bodyPr/>
          <a:lstStyle/>
          <a:p>
            <a:r>
              <a:rPr lang="en-US" dirty="0"/>
              <a:t>SCREENSHOTS</a:t>
            </a:r>
            <a:endParaRPr lang="en-IN" dirty="0"/>
          </a:p>
        </p:txBody>
      </p:sp>
      <p:sp>
        <p:nvSpPr>
          <p:cNvPr id="3" name="Text Placeholder 2">
            <a:extLst>
              <a:ext uri="{FF2B5EF4-FFF2-40B4-BE49-F238E27FC236}">
                <a16:creationId xmlns:a16="http://schemas.microsoft.com/office/drawing/2014/main" id="{F6A14B14-1F19-FA50-FB60-9DC68E356A4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349992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679733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482AC5-FE43-BE0C-DD78-1E15769375F8}"/>
              </a:ext>
            </a:extLst>
          </p:cNvPr>
          <p:cNvSpPr>
            <a:spLocks noGrp="1"/>
          </p:cNvSpPr>
          <p:nvPr>
            <p:ph type="ftr" sz="quarter" idx="11"/>
          </p:nvPr>
        </p:nvSpPr>
        <p:spPr/>
        <p:txBody>
          <a:bodyPr/>
          <a:lstStyle/>
          <a:p>
            <a:r>
              <a:rPr lang="en-US" dirty="0"/>
              <a:t>DemoWebShop-RLL-Team3</a:t>
            </a:r>
          </a:p>
          <a:p>
            <a:endParaRPr lang="en-US" dirty="0"/>
          </a:p>
          <a:p>
            <a:endParaRPr lang="en-US" dirty="0"/>
          </a:p>
        </p:txBody>
      </p:sp>
      <p:sp>
        <p:nvSpPr>
          <p:cNvPr id="3" name="Slide Number Placeholder 2">
            <a:extLst>
              <a:ext uri="{FF2B5EF4-FFF2-40B4-BE49-F238E27FC236}">
                <a16:creationId xmlns:a16="http://schemas.microsoft.com/office/drawing/2014/main" id="{26C0E580-CF57-AA43-ABAE-53B8C10C8C32}"/>
              </a:ext>
            </a:extLst>
          </p:cNvPr>
          <p:cNvSpPr>
            <a:spLocks noGrp="1"/>
          </p:cNvSpPr>
          <p:nvPr>
            <p:ph type="sldNum" sz="quarter" idx="12"/>
          </p:nvPr>
        </p:nvSpPr>
        <p:spPr/>
        <p:txBody>
          <a:bodyPr/>
          <a:lstStyle/>
          <a:p>
            <a:fld id="{294A09A9-5501-47C1-A89A-A340965A2BE2}" type="slidenum">
              <a:rPr lang="en-US" smtClean="0"/>
              <a:t>40</a:t>
            </a:fld>
            <a:endParaRPr lang="en-US" dirty="0"/>
          </a:p>
        </p:txBody>
      </p:sp>
      <p:pic>
        <p:nvPicPr>
          <p:cNvPr id="5" name="Picture 4">
            <a:extLst>
              <a:ext uri="{FF2B5EF4-FFF2-40B4-BE49-F238E27FC236}">
                <a16:creationId xmlns:a16="http://schemas.microsoft.com/office/drawing/2014/main" id="{838A77D6-A6AE-6B0D-AA08-9853CE974592}"/>
              </a:ext>
            </a:extLst>
          </p:cNvPr>
          <p:cNvPicPr>
            <a:picLocks noChangeAspect="1"/>
          </p:cNvPicPr>
          <p:nvPr/>
        </p:nvPicPr>
        <p:blipFill rotWithShape="1">
          <a:blip r:embed="rId2"/>
          <a:srcRect t="5367" b="5215"/>
          <a:stretch/>
        </p:blipFill>
        <p:spPr>
          <a:xfrm>
            <a:off x="435006" y="656948"/>
            <a:ext cx="10990555" cy="5175681"/>
          </a:xfrm>
          <a:prstGeom prst="rect">
            <a:avLst/>
          </a:prstGeom>
        </p:spPr>
      </p:pic>
    </p:spTree>
    <p:extLst>
      <p:ext uri="{BB962C8B-B14F-4D97-AF65-F5344CB8AC3E}">
        <p14:creationId xmlns:p14="http://schemas.microsoft.com/office/powerpoint/2010/main" val="254279760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482AC5-FE43-BE0C-DD78-1E15769375F8}"/>
              </a:ext>
            </a:extLst>
          </p:cNvPr>
          <p:cNvSpPr>
            <a:spLocks noGrp="1"/>
          </p:cNvSpPr>
          <p:nvPr>
            <p:ph type="ftr" sz="quarter" idx="11"/>
          </p:nvPr>
        </p:nvSpPr>
        <p:spPr/>
        <p:txBody>
          <a:bodyPr/>
          <a:lstStyle/>
          <a:p>
            <a:r>
              <a:rPr lang="en-US" dirty="0"/>
              <a:t>DemoWebShop-RLL-Team3</a:t>
            </a:r>
          </a:p>
          <a:p>
            <a:endParaRPr lang="en-US" dirty="0"/>
          </a:p>
          <a:p>
            <a:endParaRPr lang="en-US" dirty="0"/>
          </a:p>
        </p:txBody>
      </p:sp>
      <p:sp>
        <p:nvSpPr>
          <p:cNvPr id="3" name="Slide Number Placeholder 2">
            <a:extLst>
              <a:ext uri="{FF2B5EF4-FFF2-40B4-BE49-F238E27FC236}">
                <a16:creationId xmlns:a16="http://schemas.microsoft.com/office/drawing/2014/main" id="{26C0E580-CF57-AA43-ABAE-53B8C10C8C32}"/>
              </a:ext>
            </a:extLst>
          </p:cNvPr>
          <p:cNvSpPr>
            <a:spLocks noGrp="1"/>
          </p:cNvSpPr>
          <p:nvPr>
            <p:ph type="sldNum" sz="quarter" idx="12"/>
          </p:nvPr>
        </p:nvSpPr>
        <p:spPr/>
        <p:txBody>
          <a:bodyPr/>
          <a:lstStyle/>
          <a:p>
            <a:fld id="{294A09A9-5501-47C1-A89A-A340965A2BE2}" type="slidenum">
              <a:rPr lang="en-US" smtClean="0"/>
              <a:t>41</a:t>
            </a:fld>
            <a:endParaRPr lang="en-US" dirty="0"/>
          </a:p>
        </p:txBody>
      </p:sp>
      <p:pic>
        <p:nvPicPr>
          <p:cNvPr id="5" name="Picture 4">
            <a:extLst>
              <a:ext uri="{FF2B5EF4-FFF2-40B4-BE49-F238E27FC236}">
                <a16:creationId xmlns:a16="http://schemas.microsoft.com/office/drawing/2014/main" id="{09D8E40E-D503-2D46-7E98-B8D7A8BF9B4D}"/>
              </a:ext>
            </a:extLst>
          </p:cNvPr>
          <p:cNvPicPr>
            <a:picLocks noChangeAspect="1"/>
          </p:cNvPicPr>
          <p:nvPr/>
        </p:nvPicPr>
        <p:blipFill rotWithShape="1">
          <a:blip r:embed="rId2"/>
          <a:srcRect t="5634" b="5947"/>
          <a:stretch/>
        </p:blipFill>
        <p:spPr>
          <a:xfrm>
            <a:off x="470517" y="736847"/>
            <a:ext cx="10928412" cy="5015884"/>
          </a:xfrm>
          <a:prstGeom prst="rect">
            <a:avLst/>
          </a:prstGeom>
        </p:spPr>
      </p:pic>
      <p:sp>
        <p:nvSpPr>
          <p:cNvPr id="4" name="TextBox 3">
            <a:extLst>
              <a:ext uri="{FF2B5EF4-FFF2-40B4-BE49-F238E27FC236}">
                <a16:creationId xmlns:a16="http://schemas.microsoft.com/office/drawing/2014/main" id="{810FF872-D284-D47C-16E7-4EB4524813FB}"/>
              </a:ext>
            </a:extLst>
          </p:cNvPr>
          <p:cNvSpPr txBox="1"/>
          <p:nvPr/>
        </p:nvSpPr>
        <p:spPr>
          <a:xfrm>
            <a:off x="4829452" y="5869874"/>
            <a:ext cx="5237825"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Customized_report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535050"/>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482AC5-FE43-BE0C-DD78-1E15769375F8}"/>
              </a:ext>
            </a:extLst>
          </p:cNvPr>
          <p:cNvSpPr>
            <a:spLocks noGrp="1"/>
          </p:cNvSpPr>
          <p:nvPr>
            <p:ph type="ftr" sz="quarter" idx="11"/>
          </p:nvPr>
        </p:nvSpPr>
        <p:spPr/>
        <p:txBody>
          <a:bodyPr/>
          <a:lstStyle/>
          <a:p>
            <a:r>
              <a:rPr lang="en-US" dirty="0"/>
              <a:t>DemoWebShop-RLL-Team3</a:t>
            </a:r>
          </a:p>
          <a:p>
            <a:endParaRPr lang="en-US" dirty="0"/>
          </a:p>
          <a:p>
            <a:endParaRPr lang="en-US" dirty="0"/>
          </a:p>
        </p:txBody>
      </p:sp>
      <p:sp>
        <p:nvSpPr>
          <p:cNvPr id="3" name="Slide Number Placeholder 2">
            <a:extLst>
              <a:ext uri="{FF2B5EF4-FFF2-40B4-BE49-F238E27FC236}">
                <a16:creationId xmlns:a16="http://schemas.microsoft.com/office/drawing/2014/main" id="{26C0E580-CF57-AA43-ABAE-53B8C10C8C32}"/>
              </a:ext>
            </a:extLst>
          </p:cNvPr>
          <p:cNvSpPr>
            <a:spLocks noGrp="1"/>
          </p:cNvSpPr>
          <p:nvPr>
            <p:ph type="sldNum" sz="quarter" idx="12"/>
          </p:nvPr>
        </p:nvSpPr>
        <p:spPr/>
        <p:txBody>
          <a:bodyPr/>
          <a:lstStyle/>
          <a:p>
            <a:fld id="{294A09A9-5501-47C1-A89A-A340965A2BE2}" type="slidenum">
              <a:rPr lang="en-US" smtClean="0"/>
              <a:t>42</a:t>
            </a:fld>
            <a:endParaRPr lang="en-US" dirty="0"/>
          </a:p>
        </p:txBody>
      </p:sp>
      <p:pic>
        <p:nvPicPr>
          <p:cNvPr id="19" name="Picture 18">
            <a:extLst>
              <a:ext uri="{FF2B5EF4-FFF2-40B4-BE49-F238E27FC236}">
                <a16:creationId xmlns:a16="http://schemas.microsoft.com/office/drawing/2014/main" id="{387C3F87-B3AB-E50C-6850-EC97C9B1B67E}"/>
              </a:ext>
            </a:extLst>
          </p:cNvPr>
          <p:cNvPicPr>
            <a:picLocks noChangeAspect="1"/>
          </p:cNvPicPr>
          <p:nvPr/>
        </p:nvPicPr>
        <p:blipFill rotWithShape="1">
          <a:blip r:embed="rId2"/>
          <a:srcRect t="5181" b="5354"/>
          <a:stretch/>
        </p:blipFill>
        <p:spPr>
          <a:xfrm>
            <a:off x="585926" y="798990"/>
            <a:ext cx="10928412" cy="4598633"/>
          </a:xfrm>
          <a:prstGeom prst="rect">
            <a:avLst/>
          </a:prstGeom>
        </p:spPr>
      </p:pic>
    </p:spTree>
    <p:extLst>
      <p:ext uri="{BB962C8B-B14F-4D97-AF65-F5344CB8AC3E}">
        <p14:creationId xmlns:p14="http://schemas.microsoft.com/office/powerpoint/2010/main" val="377560274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07E4D8-891A-6523-9102-195816A4717B}"/>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51586DDA-F147-1DA3-CDE7-8594923ACF5A}"/>
              </a:ext>
            </a:extLst>
          </p:cNvPr>
          <p:cNvSpPr>
            <a:spLocks noGrp="1"/>
          </p:cNvSpPr>
          <p:nvPr>
            <p:ph type="sldNum" sz="quarter" idx="12"/>
          </p:nvPr>
        </p:nvSpPr>
        <p:spPr/>
        <p:txBody>
          <a:bodyPr/>
          <a:lstStyle/>
          <a:p>
            <a:fld id="{294A09A9-5501-47C1-A89A-A340965A2BE2}" type="slidenum">
              <a:rPr lang="en-US" smtClean="0"/>
              <a:t>43</a:t>
            </a:fld>
            <a:endParaRPr lang="en-US" dirty="0"/>
          </a:p>
        </p:txBody>
      </p:sp>
      <p:pic>
        <p:nvPicPr>
          <p:cNvPr id="5" name="Picture 4">
            <a:extLst>
              <a:ext uri="{FF2B5EF4-FFF2-40B4-BE49-F238E27FC236}">
                <a16:creationId xmlns:a16="http://schemas.microsoft.com/office/drawing/2014/main" id="{857CFC83-F5A3-9848-A8ED-2724F244298E}"/>
              </a:ext>
            </a:extLst>
          </p:cNvPr>
          <p:cNvPicPr>
            <a:picLocks noChangeAspect="1"/>
          </p:cNvPicPr>
          <p:nvPr/>
        </p:nvPicPr>
        <p:blipFill>
          <a:blip r:embed="rId2"/>
          <a:stretch>
            <a:fillRect/>
          </a:stretch>
        </p:blipFill>
        <p:spPr>
          <a:xfrm>
            <a:off x="733887" y="254413"/>
            <a:ext cx="10724226" cy="5514672"/>
          </a:xfrm>
          <a:prstGeom prst="rect">
            <a:avLst/>
          </a:prstGeom>
        </p:spPr>
      </p:pic>
      <p:sp>
        <p:nvSpPr>
          <p:cNvPr id="6" name="TextBox 5">
            <a:extLst>
              <a:ext uri="{FF2B5EF4-FFF2-40B4-BE49-F238E27FC236}">
                <a16:creationId xmlns:a16="http://schemas.microsoft.com/office/drawing/2014/main" id="{6671D2BC-E7CC-4798-2ED1-1E4B1D61F080}"/>
              </a:ext>
            </a:extLst>
          </p:cNvPr>
          <p:cNvSpPr txBox="1"/>
          <p:nvPr/>
        </p:nvSpPr>
        <p:spPr>
          <a:xfrm>
            <a:off x="4529091" y="5885895"/>
            <a:ext cx="31338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Report using properties file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65762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07E4D8-891A-6523-9102-195816A4717B}"/>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51586DDA-F147-1DA3-CDE7-8594923ACF5A}"/>
              </a:ext>
            </a:extLst>
          </p:cNvPr>
          <p:cNvSpPr>
            <a:spLocks noGrp="1"/>
          </p:cNvSpPr>
          <p:nvPr>
            <p:ph type="sldNum" sz="quarter" idx="12"/>
          </p:nvPr>
        </p:nvSpPr>
        <p:spPr/>
        <p:txBody>
          <a:bodyPr/>
          <a:lstStyle/>
          <a:p>
            <a:fld id="{294A09A9-5501-47C1-A89A-A340965A2BE2}" type="slidenum">
              <a:rPr lang="en-US" smtClean="0"/>
              <a:t>44</a:t>
            </a:fld>
            <a:endParaRPr lang="en-US" dirty="0"/>
          </a:p>
        </p:txBody>
      </p:sp>
      <p:pic>
        <p:nvPicPr>
          <p:cNvPr id="5" name="Picture 4">
            <a:extLst>
              <a:ext uri="{FF2B5EF4-FFF2-40B4-BE49-F238E27FC236}">
                <a16:creationId xmlns:a16="http://schemas.microsoft.com/office/drawing/2014/main" id="{4D162641-8DFB-90EB-561B-89D13A9BFD02}"/>
              </a:ext>
            </a:extLst>
          </p:cNvPr>
          <p:cNvPicPr>
            <a:picLocks noChangeAspect="1"/>
          </p:cNvPicPr>
          <p:nvPr/>
        </p:nvPicPr>
        <p:blipFill>
          <a:blip r:embed="rId2"/>
          <a:stretch>
            <a:fillRect/>
          </a:stretch>
        </p:blipFill>
        <p:spPr>
          <a:xfrm>
            <a:off x="618477" y="478491"/>
            <a:ext cx="10955045" cy="5510400"/>
          </a:xfrm>
          <a:prstGeom prst="rect">
            <a:avLst/>
          </a:prstGeom>
        </p:spPr>
      </p:pic>
    </p:spTree>
    <p:extLst>
      <p:ext uri="{BB962C8B-B14F-4D97-AF65-F5344CB8AC3E}">
        <p14:creationId xmlns:p14="http://schemas.microsoft.com/office/powerpoint/2010/main" val="1142033293"/>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482AC5-FE43-BE0C-DD78-1E15769375F8}"/>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26C0E580-CF57-AA43-ABAE-53B8C10C8C32}"/>
              </a:ext>
            </a:extLst>
          </p:cNvPr>
          <p:cNvSpPr>
            <a:spLocks noGrp="1"/>
          </p:cNvSpPr>
          <p:nvPr>
            <p:ph type="sldNum" sz="quarter" idx="12"/>
          </p:nvPr>
        </p:nvSpPr>
        <p:spPr/>
        <p:txBody>
          <a:bodyPr/>
          <a:lstStyle/>
          <a:p>
            <a:fld id="{294A09A9-5501-47C1-A89A-A340965A2BE2}" type="slidenum">
              <a:rPr lang="en-US" smtClean="0"/>
              <a:t>45</a:t>
            </a:fld>
            <a:endParaRPr lang="en-US" dirty="0"/>
          </a:p>
        </p:txBody>
      </p:sp>
      <p:pic>
        <p:nvPicPr>
          <p:cNvPr id="5" name="Picture 4">
            <a:extLst>
              <a:ext uri="{FF2B5EF4-FFF2-40B4-BE49-F238E27FC236}">
                <a16:creationId xmlns:a16="http://schemas.microsoft.com/office/drawing/2014/main" id="{8E6F5C5E-7052-C28B-7DBA-F0FCFD4D7AD7}"/>
              </a:ext>
            </a:extLst>
          </p:cNvPr>
          <p:cNvPicPr>
            <a:picLocks noChangeAspect="1"/>
          </p:cNvPicPr>
          <p:nvPr/>
        </p:nvPicPr>
        <p:blipFill rotWithShape="1">
          <a:blip r:embed="rId2"/>
          <a:srcRect t="5254" b="6210"/>
          <a:stretch/>
        </p:blipFill>
        <p:spPr>
          <a:xfrm>
            <a:off x="692458" y="941032"/>
            <a:ext cx="10431262" cy="4935985"/>
          </a:xfrm>
          <a:prstGeom prst="rect">
            <a:avLst/>
          </a:prstGeom>
        </p:spPr>
      </p:pic>
    </p:spTree>
    <p:extLst>
      <p:ext uri="{BB962C8B-B14F-4D97-AF65-F5344CB8AC3E}">
        <p14:creationId xmlns:p14="http://schemas.microsoft.com/office/powerpoint/2010/main" val="61987730"/>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482AC5-FE43-BE0C-DD78-1E15769375F8}"/>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26C0E580-CF57-AA43-ABAE-53B8C10C8C32}"/>
              </a:ext>
            </a:extLst>
          </p:cNvPr>
          <p:cNvSpPr>
            <a:spLocks noGrp="1"/>
          </p:cNvSpPr>
          <p:nvPr>
            <p:ph type="sldNum" sz="quarter" idx="12"/>
          </p:nvPr>
        </p:nvSpPr>
        <p:spPr/>
        <p:txBody>
          <a:bodyPr/>
          <a:lstStyle/>
          <a:p>
            <a:fld id="{294A09A9-5501-47C1-A89A-A340965A2BE2}" type="slidenum">
              <a:rPr lang="en-US" smtClean="0"/>
              <a:t>46</a:t>
            </a:fld>
            <a:endParaRPr lang="en-US" dirty="0"/>
          </a:p>
        </p:txBody>
      </p:sp>
      <p:pic>
        <p:nvPicPr>
          <p:cNvPr id="5" name="Picture 4">
            <a:extLst>
              <a:ext uri="{FF2B5EF4-FFF2-40B4-BE49-F238E27FC236}">
                <a16:creationId xmlns:a16="http://schemas.microsoft.com/office/drawing/2014/main" id="{BA4E6F6B-625F-B9FD-6ACE-D61AF0FF16C8}"/>
              </a:ext>
            </a:extLst>
          </p:cNvPr>
          <p:cNvPicPr>
            <a:picLocks noChangeAspect="1"/>
          </p:cNvPicPr>
          <p:nvPr/>
        </p:nvPicPr>
        <p:blipFill rotWithShape="1">
          <a:blip r:embed="rId2"/>
          <a:srcRect t="5271" b="7029"/>
          <a:stretch/>
        </p:blipFill>
        <p:spPr>
          <a:xfrm>
            <a:off x="630314" y="923278"/>
            <a:ext cx="10750859" cy="4873840"/>
          </a:xfrm>
          <a:prstGeom prst="rect">
            <a:avLst/>
          </a:prstGeom>
        </p:spPr>
      </p:pic>
    </p:spTree>
    <p:extLst>
      <p:ext uri="{BB962C8B-B14F-4D97-AF65-F5344CB8AC3E}">
        <p14:creationId xmlns:p14="http://schemas.microsoft.com/office/powerpoint/2010/main" val="1070122430"/>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482AC5-FE43-BE0C-DD78-1E15769375F8}"/>
              </a:ext>
            </a:extLst>
          </p:cNvPr>
          <p:cNvSpPr>
            <a:spLocks noGrp="1"/>
          </p:cNvSpPr>
          <p:nvPr>
            <p:ph type="ftr" sz="quarter" idx="11"/>
          </p:nvPr>
        </p:nvSpPr>
        <p:spPr/>
        <p:txBody>
          <a:bodyPr/>
          <a:lstStyle/>
          <a:p>
            <a:r>
              <a:rPr lang="en-US" dirty="0"/>
              <a:t>DemoWebShop-RLL-Team3</a:t>
            </a:r>
          </a:p>
          <a:p>
            <a:endParaRPr lang="en-US" dirty="0"/>
          </a:p>
          <a:p>
            <a:endParaRPr lang="en-US" dirty="0"/>
          </a:p>
        </p:txBody>
      </p:sp>
      <p:sp>
        <p:nvSpPr>
          <p:cNvPr id="3" name="Slide Number Placeholder 2">
            <a:extLst>
              <a:ext uri="{FF2B5EF4-FFF2-40B4-BE49-F238E27FC236}">
                <a16:creationId xmlns:a16="http://schemas.microsoft.com/office/drawing/2014/main" id="{26C0E580-CF57-AA43-ABAE-53B8C10C8C32}"/>
              </a:ext>
            </a:extLst>
          </p:cNvPr>
          <p:cNvSpPr>
            <a:spLocks noGrp="1"/>
          </p:cNvSpPr>
          <p:nvPr>
            <p:ph type="sldNum" sz="quarter" idx="12"/>
          </p:nvPr>
        </p:nvSpPr>
        <p:spPr/>
        <p:txBody>
          <a:bodyPr/>
          <a:lstStyle/>
          <a:p>
            <a:fld id="{294A09A9-5501-47C1-A89A-A340965A2BE2}" type="slidenum">
              <a:rPr lang="en-US" smtClean="0"/>
              <a:t>47</a:t>
            </a:fld>
            <a:endParaRPr lang="en-US" dirty="0"/>
          </a:p>
        </p:txBody>
      </p:sp>
      <p:pic>
        <p:nvPicPr>
          <p:cNvPr id="5" name="Picture 4">
            <a:extLst>
              <a:ext uri="{FF2B5EF4-FFF2-40B4-BE49-F238E27FC236}">
                <a16:creationId xmlns:a16="http://schemas.microsoft.com/office/drawing/2014/main" id="{CF0717AE-DF95-BCC6-71AC-49E8D56B7AA5}"/>
              </a:ext>
            </a:extLst>
          </p:cNvPr>
          <p:cNvPicPr>
            <a:picLocks noChangeAspect="1"/>
          </p:cNvPicPr>
          <p:nvPr/>
        </p:nvPicPr>
        <p:blipFill rotWithShape="1">
          <a:blip r:embed="rId2"/>
          <a:srcRect t="5015" b="5775"/>
          <a:stretch/>
        </p:blipFill>
        <p:spPr>
          <a:xfrm>
            <a:off x="648070" y="719090"/>
            <a:ext cx="10839635" cy="5211193"/>
          </a:xfrm>
          <a:prstGeom prst="rect">
            <a:avLst/>
          </a:prstGeom>
        </p:spPr>
      </p:pic>
    </p:spTree>
    <p:extLst>
      <p:ext uri="{BB962C8B-B14F-4D97-AF65-F5344CB8AC3E}">
        <p14:creationId xmlns:p14="http://schemas.microsoft.com/office/powerpoint/2010/main" val="4140780506"/>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482AC5-FE43-BE0C-DD78-1E15769375F8}"/>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26C0E580-CF57-AA43-ABAE-53B8C10C8C32}"/>
              </a:ext>
            </a:extLst>
          </p:cNvPr>
          <p:cNvSpPr>
            <a:spLocks noGrp="1"/>
          </p:cNvSpPr>
          <p:nvPr>
            <p:ph type="sldNum" sz="quarter" idx="12"/>
          </p:nvPr>
        </p:nvSpPr>
        <p:spPr/>
        <p:txBody>
          <a:bodyPr/>
          <a:lstStyle/>
          <a:p>
            <a:fld id="{294A09A9-5501-47C1-A89A-A340965A2BE2}" type="slidenum">
              <a:rPr lang="en-US" smtClean="0"/>
              <a:t>48</a:t>
            </a:fld>
            <a:endParaRPr lang="en-US" dirty="0"/>
          </a:p>
        </p:txBody>
      </p:sp>
      <p:pic>
        <p:nvPicPr>
          <p:cNvPr id="5" name="Picture 4">
            <a:extLst>
              <a:ext uri="{FF2B5EF4-FFF2-40B4-BE49-F238E27FC236}">
                <a16:creationId xmlns:a16="http://schemas.microsoft.com/office/drawing/2014/main" id="{46E4DCC6-C390-653B-B558-63FA81A8C8F7}"/>
              </a:ext>
            </a:extLst>
          </p:cNvPr>
          <p:cNvPicPr>
            <a:picLocks noChangeAspect="1"/>
          </p:cNvPicPr>
          <p:nvPr/>
        </p:nvPicPr>
        <p:blipFill rotWithShape="1">
          <a:blip r:embed="rId2"/>
          <a:srcRect t="5279" b="5579"/>
          <a:stretch/>
        </p:blipFill>
        <p:spPr>
          <a:xfrm>
            <a:off x="532660" y="781235"/>
            <a:ext cx="10955045" cy="5246703"/>
          </a:xfrm>
          <a:prstGeom prst="rect">
            <a:avLst/>
          </a:prstGeom>
        </p:spPr>
      </p:pic>
    </p:spTree>
    <p:extLst>
      <p:ext uri="{BB962C8B-B14F-4D97-AF65-F5344CB8AC3E}">
        <p14:creationId xmlns:p14="http://schemas.microsoft.com/office/powerpoint/2010/main" val="4159310561"/>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278922-D2F7-6CD5-7B2C-F7045D1B4F2E}"/>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B44D79FD-09F4-310C-5F07-5E9B17E2C68D}"/>
              </a:ext>
            </a:extLst>
          </p:cNvPr>
          <p:cNvSpPr>
            <a:spLocks noGrp="1"/>
          </p:cNvSpPr>
          <p:nvPr>
            <p:ph type="sldNum" sz="quarter" idx="12"/>
          </p:nvPr>
        </p:nvSpPr>
        <p:spPr/>
        <p:txBody>
          <a:bodyPr/>
          <a:lstStyle/>
          <a:p>
            <a:fld id="{294A09A9-5501-47C1-A89A-A340965A2BE2}" type="slidenum">
              <a:rPr lang="en-US" smtClean="0"/>
              <a:t>49</a:t>
            </a:fld>
            <a:endParaRPr lang="en-US" dirty="0"/>
          </a:p>
        </p:txBody>
      </p:sp>
      <p:pic>
        <p:nvPicPr>
          <p:cNvPr id="5" name="Picture 4">
            <a:extLst>
              <a:ext uri="{FF2B5EF4-FFF2-40B4-BE49-F238E27FC236}">
                <a16:creationId xmlns:a16="http://schemas.microsoft.com/office/drawing/2014/main" id="{9E1A59A4-B607-F57E-BAE6-20A414AE6911}"/>
              </a:ext>
            </a:extLst>
          </p:cNvPr>
          <p:cNvPicPr>
            <a:picLocks noChangeAspect="1"/>
          </p:cNvPicPr>
          <p:nvPr/>
        </p:nvPicPr>
        <p:blipFill>
          <a:blip r:embed="rId2"/>
          <a:stretch>
            <a:fillRect/>
          </a:stretch>
        </p:blipFill>
        <p:spPr>
          <a:xfrm>
            <a:off x="1681162" y="888368"/>
            <a:ext cx="8829675" cy="4619625"/>
          </a:xfrm>
          <a:prstGeom prst="rect">
            <a:avLst/>
          </a:prstGeom>
        </p:spPr>
      </p:pic>
    </p:spTree>
    <p:extLst>
      <p:ext uri="{BB962C8B-B14F-4D97-AF65-F5344CB8AC3E}">
        <p14:creationId xmlns:p14="http://schemas.microsoft.com/office/powerpoint/2010/main" val="150277905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8695944" cy="25476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846555" y="1790626"/>
            <a:ext cx="8597417" cy="2697480"/>
          </a:xfrm>
        </p:spPr>
        <p:txBody>
          <a:bodyPr>
            <a:noAutofit/>
          </a:bodyPr>
          <a:lstStyle/>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this project we are testing the functionalities of the website: </a:t>
            </a:r>
            <a:r>
              <a:rPr lang="en-US" sz="1800" u="sng" dirty="0">
                <a:solidFill>
                  <a:srgbClr val="0070C0"/>
                </a:solidFill>
                <a:latin typeface="Times New Roman" panose="02020603050405020304" pitchFamily="18" charset="0"/>
                <a:cs typeface="Times New Roman" panose="02020603050405020304" pitchFamily="18" charset="0"/>
              </a:rPr>
              <a:t>https://demowebshop.tricentis.com/ </a:t>
            </a:r>
          </a:p>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Here we have given the importance about automation in testing scenarios with the help of  Excel to read data.</a:t>
            </a:r>
          </a:p>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tools and Framework which we  have worked here are: Java, Selenium WebDriver, TestNG, Jenkins (optional), Cucumber-Java. </a:t>
            </a:r>
          </a:p>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Project Objectives are to Create a test script for automation and generate reports for the e-Commerce website on efficiency and reliability in testing.</a:t>
            </a:r>
          </a:p>
          <a:p>
            <a:pPr marL="342900" indent="-34290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For the failed test cases we have used </a:t>
            </a:r>
            <a:r>
              <a:rPr lang="en-US" sz="1800" dirty="0" err="1">
                <a:latin typeface="Times New Roman" panose="02020603050405020304" pitchFamily="18" charset="0"/>
                <a:cs typeface="Times New Roman" panose="02020603050405020304" pitchFamily="18" charset="0"/>
              </a:rPr>
              <a:t>IRetry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Analyser</a:t>
            </a:r>
            <a:r>
              <a:rPr lang="en-US" sz="1800" dirty="0">
                <a:latin typeface="Times New Roman" panose="02020603050405020304" pitchFamily="18" charset="0"/>
                <a:cs typeface="Times New Roman" panose="02020603050405020304" pitchFamily="18" charset="0"/>
              </a:rPr>
              <a:t> and screenshots for capturing the failed test cases.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t>DemoWebShop-RLL-Team3</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732999477"/>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278922-D2F7-6CD5-7B2C-F7045D1B4F2E}"/>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B44D79FD-09F4-310C-5F07-5E9B17E2C68D}"/>
              </a:ext>
            </a:extLst>
          </p:cNvPr>
          <p:cNvSpPr>
            <a:spLocks noGrp="1"/>
          </p:cNvSpPr>
          <p:nvPr>
            <p:ph type="sldNum" sz="quarter" idx="12"/>
          </p:nvPr>
        </p:nvSpPr>
        <p:spPr/>
        <p:txBody>
          <a:bodyPr/>
          <a:lstStyle/>
          <a:p>
            <a:fld id="{294A09A9-5501-47C1-A89A-A340965A2BE2}" type="slidenum">
              <a:rPr lang="en-US" smtClean="0"/>
              <a:t>50</a:t>
            </a:fld>
            <a:endParaRPr lang="en-US" dirty="0"/>
          </a:p>
        </p:txBody>
      </p:sp>
      <p:pic>
        <p:nvPicPr>
          <p:cNvPr id="5" name="Picture 4">
            <a:extLst>
              <a:ext uri="{FF2B5EF4-FFF2-40B4-BE49-F238E27FC236}">
                <a16:creationId xmlns:a16="http://schemas.microsoft.com/office/drawing/2014/main" id="{70652DCF-A7EF-3B56-AAA9-2D31B9890F95}"/>
              </a:ext>
            </a:extLst>
          </p:cNvPr>
          <p:cNvPicPr>
            <a:picLocks noChangeAspect="1"/>
          </p:cNvPicPr>
          <p:nvPr/>
        </p:nvPicPr>
        <p:blipFill>
          <a:blip r:embed="rId2"/>
          <a:stretch>
            <a:fillRect/>
          </a:stretch>
        </p:blipFill>
        <p:spPr>
          <a:xfrm>
            <a:off x="2048615" y="1771650"/>
            <a:ext cx="8094770" cy="3314700"/>
          </a:xfrm>
          <a:prstGeom prst="rect">
            <a:avLst/>
          </a:prstGeom>
        </p:spPr>
      </p:pic>
    </p:spTree>
    <p:extLst>
      <p:ext uri="{BB962C8B-B14F-4D97-AF65-F5344CB8AC3E}">
        <p14:creationId xmlns:p14="http://schemas.microsoft.com/office/powerpoint/2010/main" val="86375211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278922-D2F7-6CD5-7B2C-F7045D1B4F2E}"/>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B44D79FD-09F4-310C-5F07-5E9B17E2C68D}"/>
              </a:ext>
            </a:extLst>
          </p:cNvPr>
          <p:cNvSpPr>
            <a:spLocks noGrp="1"/>
          </p:cNvSpPr>
          <p:nvPr>
            <p:ph type="sldNum" sz="quarter" idx="12"/>
          </p:nvPr>
        </p:nvSpPr>
        <p:spPr/>
        <p:txBody>
          <a:bodyPr/>
          <a:lstStyle/>
          <a:p>
            <a:fld id="{294A09A9-5501-47C1-A89A-A340965A2BE2}" type="slidenum">
              <a:rPr lang="en-US" smtClean="0"/>
              <a:t>51</a:t>
            </a:fld>
            <a:endParaRPr lang="en-US" dirty="0"/>
          </a:p>
        </p:txBody>
      </p:sp>
      <p:pic>
        <p:nvPicPr>
          <p:cNvPr id="5" name="Picture 4">
            <a:extLst>
              <a:ext uri="{FF2B5EF4-FFF2-40B4-BE49-F238E27FC236}">
                <a16:creationId xmlns:a16="http://schemas.microsoft.com/office/drawing/2014/main" id="{6D3B4365-145D-CEDE-E0DA-D520F75E2734}"/>
              </a:ext>
            </a:extLst>
          </p:cNvPr>
          <p:cNvPicPr>
            <a:picLocks noChangeAspect="1"/>
          </p:cNvPicPr>
          <p:nvPr/>
        </p:nvPicPr>
        <p:blipFill>
          <a:blip r:embed="rId2"/>
          <a:stretch>
            <a:fillRect/>
          </a:stretch>
        </p:blipFill>
        <p:spPr>
          <a:xfrm>
            <a:off x="1838325" y="1876656"/>
            <a:ext cx="8515350" cy="3228975"/>
          </a:xfrm>
          <a:prstGeom prst="rect">
            <a:avLst/>
          </a:prstGeom>
        </p:spPr>
      </p:pic>
    </p:spTree>
    <p:extLst>
      <p:ext uri="{BB962C8B-B14F-4D97-AF65-F5344CB8AC3E}">
        <p14:creationId xmlns:p14="http://schemas.microsoft.com/office/powerpoint/2010/main" val="1388636431"/>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5EA3A1-8578-6213-AAEE-466211BAEE18}"/>
              </a:ext>
            </a:extLst>
          </p:cNvPr>
          <p:cNvSpPr>
            <a:spLocks noGrp="1"/>
          </p:cNvSpPr>
          <p:nvPr>
            <p:ph type="ftr" sz="quarter" idx="11"/>
          </p:nvPr>
        </p:nvSpPr>
        <p:spPr/>
        <p:txBody>
          <a:bodyPr/>
          <a:lstStyle/>
          <a:p>
            <a:r>
              <a:rPr lang="en-US" dirty="0"/>
              <a:t>DemoWebShop-RLL-Team3</a:t>
            </a:r>
          </a:p>
          <a:p>
            <a:endParaRPr lang="en-US" dirty="0"/>
          </a:p>
        </p:txBody>
      </p:sp>
      <p:sp>
        <p:nvSpPr>
          <p:cNvPr id="3" name="Slide Number Placeholder 2">
            <a:extLst>
              <a:ext uri="{FF2B5EF4-FFF2-40B4-BE49-F238E27FC236}">
                <a16:creationId xmlns:a16="http://schemas.microsoft.com/office/drawing/2014/main" id="{4B881272-1EC1-C1FF-8741-B82C6B7ED71E}"/>
              </a:ext>
            </a:extLst>
          </p:cNvPr>
          <p:cNvSpPr>
            <a:spLocks noGrp="1"/>
          </p:cNvSpPr>
          <p:nvPr>
            <p:ph type="sldNum" sz="quarter" idx="12"/>
          </p:nvPr>
        </p:nvSpPr>
        <p:spPr/>
        <p:txBody>
          <a:bodyPr/>
          <a:lstStyle/>
          <a:p>
            <a:fld id="{294A09A9-5501-47C1-A89A-A340965A2BE2}" type="slidenum">
              <a:rPr lang="en-US" smtClean="0"/>
              <a:t>52</a:t>
            </a:fld>
            <a:endParaRPr lang="en-US" dirty="0"/>
          </a:p>
        </p:txBody>
      </p:sp>
      <p:pic>
        <p:nvPicPr>
          <p:cNvPr id="6" name="Picture 5">
            <a:extLst>
              <a:ext uri="{FF2B5EF4-FFF2-40B4-BE49-F238E27FC236}">
                <a16:creationId xmlns:a16="http://schemas.microsoft.com/office/drawing/2014/main" id="{2CC83B1F-7DE6-BC0D-40F6-263682FF54F1}"/>
              </a:ext>
            </a:extLst>
          </p:cNvPr>
          <p:cNvPicPr>
            <a:picLocks noChangeAspect="1"/>
          </p:cNvPicPr>
          <p:nvPr/>
        </p:nvPicPr>
        <p:blipFill>
          <a:blip r:embed="rId2"/>
          <a:stretch>
            <a:fillRect/>
          </a:stretch>
        </p:blipFill>
        <p:spPr>
          <a:xfrm>
            <a:off x="1182209" y="375537"/>
            <a:ext cx="9827581" cy="5794445"/>
          </a:xfrm>
          <a:prstGeom prst="rect">
            <a:avLst/>
          </a:prstGeom>
        </p:spPr>
      </p:pic>
    </p:spTree>
    <p:extLst>
      <p:ext uri="{BB962C8B-B14F-4D97-AF65-F5344CB8AC3E}">
        <p14:creationId xmlns:p14="http://schemas.microsoft.com/office/powerpoint/2010/main" val="1814060673"/>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latin typeface="Baskerville Old Face" panose="02020602080505020303" pitchFamily="18" charset="77"/>
              </a:rPr>
              <a:t>Conclusion</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normAutofit/>
          </a:bodyPr>
          <a:lstStyle/>
          <a:p>
            <a:pPr marL="0" indent="0" algn="just">
              <a:lnSpc>
                <a:spcPct val="100000"/>
              </a:lnSpc>
              <a:buNone/>
            </a:pPr>
            <a:r>
              <a:rPr lang="en-US" sz="1800" dirty="0">
                <a:solidFill>
                  <a:schemeClr val="accent3"/>
                </a:solidFill>
                <a:latin typeface="Times New Roman" panose="02020603050405020304" pitchFamily="18" charset="0"/>
                <a:cs typeface="Times New Roman" panose="02020603050405020304" pitchFamily="18" charset="0"/>
              </a:rPr>
              <a:t>Quick summary of the key requirements</a:t>
            </a:r>
          </a:p>
          <a:p>
            <a:pPr marL="0" indent="0" algn="just">
              <a:lnSpc>
                <a:spcPct val="100000"/>
              </a:lnSpc>
              <a:buNone/>
            </a:pPr>
            <a:r>
              <a:rPr lang="en-US" sz="1800" dirty="0">
                <a:solidFill>
                  <a:schemeClr val="accent3"/>
                </a:solidFill>
                <a:latin typeface="Times New Roman" panose="02020603050405020304" pitchFamily="18" charset="0"/>
                <a:cs typeface="Times New Roman" panose="02020603050405020304" pitchFamily="18" charset="0"/>
              </a:rPr>
              <a:t>Hybrid Automation Framework, Five Utilities, POM Framework, Best Practices Implementation, TestNG Features (Retry, Custom Reporting), Jenkins Integration and JIRA for Test Management Lifecycle</a:t>
            </a: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dirty="0"/>
              <a:t>DemoWebShop-RLL-Team3</a:t>
            </a: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53</a:t>
            </a:fld>
            <a:endParaRPr lang="en-US" dirty="0"/>
          </a:p>
        </p:txBody>
      </p:sp>
    </p:spTree>
    <p:extLst>
      <p:ext uri="{BB962C8B-B14F-4D97-AF65-F5344CB8AC3E}">
        <p14:creationId xmlns:p14="http://schemas.microsoft.com/office/powerpoint/2010/main" val="520700503"/>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C7F7-A7E0-37CB-8253-F556C6CCDB8C}"/>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81392C8A-01D3-B4AA-01E9-CC735004D67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7974603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a:t>OBJECTIVES</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20305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0991A-1B3A-23B1-F81C-39E1305F89A7}"/>
              </a:ext>
            </a:extLst>
          </p:cNvPr>
          <p:cNvSpPr>
            <a:spLocks noGrp="1"/>
          </p:cNvSpPr>
          <p:nvPr>
            <p:ph type="ftr" sz="quarter" idx="11"/>
          </p:nvPr>
        </p:nvSpPr>
        <p:spPr/>
        <p:txBody>
          <a:bodyPr/>
          <a:lstStyle/>
          <a:p>
            <a:r>
              <a:rPr lang="en-US" dirty="0"/>
              <a:t>DemoWebShop-RLL-Team3</a:t>
            </a:r>
          </a:p>
        </p:txBody>
      </p:sp>
      <p:sp>
        <p:nvSpPr>
          <p:cNvPr id="3" name="Slide Number Placeholder 2">
            <a:extLst>
              <a:ext uri="{FF2B5EF4-FFF2-40B4-BE49-F238E27FC236}">
                <a16:creationId xmlns:a16="http://schemas.microsoft.com/office/drawing/2014/main" id="{6F95B1B7-9113-968A-D2D2-F01A9176AF44}"/>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4" name="TextBox 3">
            <a:extLst>
              <a:ext uri="{FF2B5EF4-FFF2-40B4-BE49-F238E27FC236}">
                <a16:creationId xmlns:a16="http://schemas.microsoft.com/office/drawing/2014/main" id="{D3CB887A-F58E-05AF-5A65-1B1BFDBB1386}"/>
              </a:ext>
            </a:extLst>
          </p:cNvPr>
          <p:cNvSpPr txBox="1"/>
          <p:nvPr/>
        </p:nvSpPr>
        <p:spPr>
          <a:xfrm>
            <a:off x="577049" y="514905"/>
            <a:ext cx="10786368"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Automation is a key focus of the project for testing scenarios on the </a:t>
            </a:r>
            <a:r>
              <a:rPr lang="en-US" b="0" i="0" dirty="0" err="1">
                <a:solidFill>
                  <a:srgbClr val="374151"/>
                </a:solidFill>
                <a:effectLst/>
                <a:latin typeface="Times New Roman" panose="02020603050405020304" pitchFamily="18" charset="0"/>
                <a:cs typeface="Times New Roman" panose="02020603050405020304" pitchFamily="18" charset="0"/>
              </a:rPr>
              <a:t>DemoWebShop</a:t>
            </a:r>
            <a:r>
              <a:rPr lang="en-US" b="0" i="0" dirty="0">
                <a:solidFill>
                  <a:srgbClr val="374151"/>
                </a:solidFill>
                <a:effectLst/>
                <a:latin typeface="Times New Roman" panose="02020603050405020304" pitchFamily="18" charset="0"/>
                <a:cs typeface="Times New Roman" panose="02020603050405020304" pitchFamily="18" charset="0"/>
              </a:rPr>
              <a:t> website.</a:t>
            </a: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The project emphasizes the use of Excel for data-driven testing. Test scripts are designed to read data from Excel files, allowing for flexible and extensive testing scenarios.</a:t>
            </a:r>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The primary objective is to create effective and efficient test scripts using the specified tools and frameworks.</a:t>
            </a: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The project aims to generate comprehensive reports to evaluate the efficiency and reliability of testing on the </a:t>
            </a:r>
            <a:r>
              <a:rPr lang="en-US" b="0" i="0" dirty="0" err="1">
                <a:solidFill>
                  <a:srgbClr val="374151"/>
                </a:solidFill>
                <a:effectLst/>
                <a:latin typeface="Times New Roman" panose="02020603050405020304" pitchFamily="18" charset="0"/>
                <a:cs typeface="Times New Roman" panose="02020603050405020304" pitchFamily="18" charset="0"/>
              </a:rPr>
              <a:t>DemoWebShop</a:t>
            </a:r>
            <a:r>
              <a:rPr lang="en-US" b="0" i="0" dirty="0">
                <a:solidFill>
                  <a:srgbClr val="374151"/>
                </a:solidFill>
                <a:effectLst/>
                <a:latin typeface="Times New Roman" panose="02020603050405020304" pitchFamily="18" charset="0"/>
                <a:cs typeface="Times New Roman" panose="02020603050405020304" pitchFamily="18" charset="0"/>
              </a:rPr>
              <a:t> website.</a:t>
            </a:r>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Cucumber-Java is used, indicating a focus on Behavior-Driven Development (BDD) principles. This involves creating readable and understandable test scenarios in natural language.</a:t>
            </a:r>
          </a:p>
          <a:p>
            <a:pPr marL="285750" indent="-285750" algn="just">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The primary goal is to assess the efficiency and reliability of the testing process, ensuring that the automated scripts effectively verify the functionality of the </a:t>
            </a:r>
            <a:r>
              <a:rPr lang="en-US" b="0" i="0" dirty="0" err="1">
                <a:solidFill>
                  <a:srgbClr val="374151"/>
                </a:solidFill>
                <a:effectLst/>
                <a:latin typeface="Times New Roman" panose="02020603050405020304" pitchFamily="18" charset="0"/>
                <a:cs typeface="Times New Roman" panose="02020603050405020304" pitchFamily="18" charset="0"/>
              </a:rPr>
              <a:t>DemoWebShop</a:t>
            </a:r>
            <a:r>
              <a:rPr lang="en-US" b="0" i="0" dirty="0">
                <a:solidFill>
                  <a:srgbClr val="374151"/>
                </a:solidFill>
                <a:effectLst/>
                <a:latin typeface="Times New Roman" panose="02020603050405020304" pitchFamily="18" charset="0"/>
                <a:cs typeface="Times New Roman" panose="02020603050405020304" pitchFamily="18" charset="0"/>
              </a:rPr>
              <a:t> website.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36131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BA47-3DED-E0DF-6868-8A22B8B27433}"/>
              </a:ext>
            </a:extLst>
          </p:cNvPr>
          <p:cNvSpPr>
            <a:spLocks noGrp="1"/>
          </p:cNvSpPr>
          <p:nvPr>
            <p:ph type="title"/>
          </p:nvPr>
        </p:nvSpPr>
        <p:spPr/>
        <p:txBody>
          <a:bodyPr/>
          <a:lstStyle/>
          <a:p>
            <a:r>
              <a:rPr lang="en-US" dirty="0"/>
              <a:t>Modules</a:t>
            </a:r>
            <a:endParaRPr lang="en-IN" dirty="0"/>
          </a:p>
        </p:txBody>
      </p:sp>
      <p:sp>
        <p:nvSpPr>
          <p:cNvPr id="3" name="Footer Placeholder 2">
            <a:extLst>
              <a:ext uri="{FF2B5EF4-FFF2-40B4-BE49-F238E27FC236}">
                <a16:creationId xmlns:a16="http://schemas.microsoft.com/office/drawing/2014/main" id="{79DA6751-71CD-F96A-1317-2306B99CDA82}"/>
              </a:ext>
            </a:extLst>
          </p:cNvPr>
          <p:cNvSpPr>
            <a:spLocks noGrp="1"/>
          </p:cNvSpPr>
          <p:nvPr>
            <p:ph type="ftr" sz="quarter" idx="11"/>
          </p:nvPr>
        </p:nvSpPr>
        <p:spPr/>
        <p:txBody>
          <a:bodyPr/>
          <a:lstStyle/>
          <a:p>
            <a:r>
              <a:rPr lang="en-US" dirty="0"/>
              <a:t>DemoWebShop-RLL-Team3</a:t>
            </a:r>
          </a:p>
        </p:txBody>
      </p:sp>
      <p:sp>
        <p:nvSpPr>
          <p:cNvPr id="4" name="Slide Number Placeholder 3">
            <a:extLst>
              <a:ext uri="{FF2B5EF4-FFF2-40B4-BE49-F238E27FC236}">
                <a16:creationId xmlns:a16="http://schemas.microsoft.com/office/drawing/2014/main" id="{D3FAAB2C-9031-1DC3-9A53-3A67EA080490}"/>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5" name="Content Placeholder 4">
            <a:extLst>
              <a:ext uri="{FF2B5EF4-FFF2-40B4-BE49-F238E27FC236}">
                <a16:creationId xmlns:a16="http://schemas.microsoft.com/office/drawing/2014/main" id="{E2D3C386-55FE-C7CE-C0A1-197AD7C4F7D5}"/>
              </a:ext>
            </a:extLst>
          </p:cNvPr>
          <p:cNvSpPr>
            <a:spLocks noGrp="1"/>
          </p:cNvSpPr>
          <p:nvPr>
            <p:ph sz="quarter" idx="4"/>
          </p:nvPr>
        </p:nvSpPr>
        <p:spPr/>
        <p:txBody>
          <a:bodyPr>
            <a:normAutofit fontScale="77500" lnSpcReduction="20000"/>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Register</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Login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Add/Remove product to Cart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Add/Remove product to Wishlist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Checkout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Search</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Community Poll</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Newsletter Subscription</a:t>
            </a:r>
            <a:endParaRPr lang="en-IN" dirty="0">
              <a:latin typeface="Times New Roman" panose="02020603050405020304" pitchFamily="18" charset="0"/>
              <a:cs typeface="Times New Roman" panose="02020603050405020304" pitchFamily="18" charset="0"/>
            </a:endParaRPr>
          </a:p>
          <a:p>
            <a:endParaRPr lang="en-IN" dirty="0"/>
          </a:p>
        </p:txBody>
      </p:sp>
      <p:sp>
        <p:nvSpPr>
          <p:cNvPr id="6" name="Text Placeholder 5">
            <a:extLst>
              <a:ext uri="{FF2B5EF4-FFF2-40B4-BE49-F238E27FC236}">
                <a16:creationId xmlns:a16="http://schemas.microsoft.com/office/drawing/2014/main" id="{D41AEE9A-FC77-8966-0B6C-6D127BF21A4C}"/>
              </a:ext>
            </a:extLst>
          </p:cNvPr>
          <p:cNvSpPr>
            <a:spLocks noGrp="1"/>
          </p:cNvSpPr>
          <p:nvPr>
            <p:ph type="body" sz="quarter" idx="13"/>
          </p:nvPr>
        </p:nvSpPr>
        <p:spPr/>
        <p:txBody>
          <a:bodyPr/>
          <a:lstStyle/>
          <a:p>
            <a:r>
              <a:rPr lang="en-US" dirty="0"/>
              <a:t>M</a:t>
            </a:r>
            <a:endParaRPr lang="en-IN" dirty="0"/>
          </a:p>
        </p:txBody>
      </p:sp>
    </p:spTree>
    <p:extLst>
      <p:ext uri="{BB962C8B-B14F-4D97-AF65-F5344CB8AC3E}">
        <p14:creationId xmlns:p14="http://schemas.microsoft.com/office/powerpoint/2010/main" val="20942025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TEST SCENARIO</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6383701"/>
      </p:ext>
    </p:extLst>
  </p:cSld>
  <p:clrMapOvr>
    <a:masterClrMapping/>
  </p:clrMapOvr>
  <p:transition spd="slow">
    <p:push dir="u"/>
  </p:transition>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{A86827B2-1F0F-4CA2-90F6-6FC2EE4D72D7}tf56410444_win32</Template>
  <TotalTime>1033</TotalTime>
  <Words>3330</Words>
  <Application>Microsoft Office PowerPoint</Application>
  <PresentationFormat>Widescreen</PresentationFormat>
  <Paragraphs>458</Paragraphs>
  <Slides>54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Baskerville</vt:lpstr>
      <vt:lpstr>Baskerville Old Face</vt:lpstr>
      <vt:lpstr>Calibri</vt:lpstr>
      <vt:lpstr>Gill Sans Light</vt:lpstr>
      <vt:lpstr>Gill Sans Nova</vt:lpstr>
      <vt:lpstr>Gill Sans Nova Light</vt:lpstr>
      <vt:lpstr>Times New Roman</vt:lpstr>
      <vt:lpstr>Wingdings</vt:lpstr>
      <vt:lpstr>Office Theme</vt:lpstr>
      <vt:lpstr>DEMOWEBSHOP</vt:lpstr>
      <vt:lpstr>RLL_TEAM-3</vt:lpstr>
      <vt:lpstr>Agenda</vt:lpstr>
      <vt:lpstr>INTRODUCTION</vt:lpstr>
      <vt:lpstr>PowerPoint Presentation</vt:lpstr>
      <vt:lpstr>OBJECTIVES</vt:lpstr>
      <vt:lpstr>PowerPoint Presentation</vt:lpstr>
      <vt:lpstr>Modules</vt:lpstr>
      <vt:lpstr>TEST SCENARIO</vt:lpstr>
      <vt:lpstr>PowerPoint Presentation</vt:lpstr>
      <vt:lpstr>PowerPoint Presentation</vt:lpstr>
      <vt:lpstr>PowerPoint Presentation</vt:lpstr>
      <vt:lpstr>TECHNOLOGIES USED</vt:lpstr>
      <vt:lpstr>TestNG</vt:lpstr>
      <vt:lpstr>PowerPoint Presentation</vt:lpstr>
      <vt:lpstr>PowerPoint Presentation</vt:lpstr>
      <vt:lpstr>PowerPoint Presentation</vt:lpstr>
      <vt:lpstr>PowerPoint Presentation</vt:lpstr>
      <vt:lpstr>Cucumber</vt:lpstr>
      <vt:lpstr>PowerPoint Presentation</vt:lpstr>
      <vt:lpstr>PowerPoint Presentation</vt:lpstr>
      <vt:lpstr>JUnit</vt:lpstr>
      <vt:lpstr>PowerPoint Presentation</vt:lpstr>
      <vt:lpstr>Data Driven Testing</vt:lpstr>
      <vt:lpstr>PowerPoint Presentation</vt:lpstr>
      <vt:lpstr>PowerPoint Presentation</vt:lpstr>
      <vt:lpstr>PowerPoint Presentation</vt:lpstr>
      <vt:lpstr>PowerPoint Presentation</vt:lpstr>
      <vt:lpstr>TestNG Listeners and IRetry Analyzer</vt:lpstr>
      <vt:lpstr>PowerPoint Presentation</vt:lpstr>
      <vt:lpstr>PowerPoint Presentation</vt:lpstr>
      <vt:lpstr>Extent Reports and Log4j</vt:lpstr>
      <vt:lpstr>PowerPoint Presentation</vt:lpstr>
      <vt:lpstr>PowerPoint Presentation</vt:lpstr>
      <vt:lpstr>PowerPoint Presentation</vt:lpstr>
      <vt:lpstr>JIRA</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DEMOWEBSHOP</dc:title>
  <dc:creator>Kripa Murugan</dc:creator>
  <cp:lastModifiedBy>Kripa Murugan</cp:lastModifiedBy>
  <cp:revision>1</cp:revision>
  <dcterms:created xsi:type="dcterms:W3CDTF">2024-01-19T15:17:27Z</dcterms:created>
  <dcterms:modified xsi:type="dcterms:W3CDTF">2024-01-24T05:28:11Z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