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handoutMasterIdLst>
    <p:handoutMasterId r:id="rId20"/>
  </p:handoutMasterIdLst>
  <p:sldIdLst>
    <p:sldId id="272" r:id="rId2"/>
    <p:sldId id="256" r:id="rId3"/>
    <p:sldId id="257"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172B"/>
    <a:srgbClr val="F36A69"/>
    <a:srgbClr val="46E32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901DD-ACA9-44A5-A6A3-CD8DAB0B168B}" v="969" dt="2019-10-18T16:47:05.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62" d="100"/>
          <a:sy n="62" d="100"/>
        </p:scale>
        <p:origin x="84" y="384"/>
      </p:cViewPr>
      <p:guideLst/>
    </p:cSldViewPr>
  </p:slideViewPr>
  <p:notesTextViewPr>
    <p:cViewPr>
      <p:scale>
        <a:sx n="1" d="1"/>
        <a:sy n="1" d="1"/>
      </p:scale>
      <p:origin x="0" y="0"/>
    </p:cViewPr>
  </p:notesTextViewPr>
  <p:notesViewPr>
    <p:cSldViewPr snapToGrid="0">
      <p:cViewPr varScale="1">
        <p:scale>
          <a:sx n="58" d="100"/>
          <a:sy n="58" d="100"/>
        </p:scale>
        <p:origin x="255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hya sabbani" userId="7ced0bd1798f51f2" providerId="LiveId" clId="{437901DD-ACA9-44A5-A6A3-CD8DAB0B168B}"/>
    <pc:docChg chg="undo custSel mod addSld delSld modSld">
      <pc:chgData name="anuhya sabbani" userId="7ced0bd1798f51f2" providerId="LiveId" clId="{437901DD-ACA9-44A5-A6A3-CD8DAB0B168B}" dt="2019-10-18T16:47:05.811" v="1272"/>
      <pc:docMkLst>
        <pc:docMk/>
      </pc:docMkLst>
      <pc:sldChg chg="modSp">
        <pc:chgData name="anuhya sabbani" userId="7ced0bd1798f51f2" providerId="LiveId" clId="{437901DD-ACA9-44A5-A6A3-CD8DAB0B168B}" dt="2019-10-18T15:51:27.721" v="1211" actId="1076"/>
        <pc:sldMkLst>
          <pc:docMk/>
          <pc:sldMk cId="1616362656" sldId="257"/>
        </pc:sldMkLst>
        <pc:spChg chg="mod">
          <ac:chgData name="anuhya sabbani" userId="7ced0bd1798f51f2" providerId="LiveId" clId="{437901DD-ACA9-44A5-A6A3-CD8DAB0B168B}" dt="2019-10-18T14:23:18.793" v="614" actId="27636"/>
          <ac:spMkLst>
            <pc:docMk/>
            <pc:sldMk cId="1616362656" sldId="257"/>
            <ac:spMk id="2" creationId="{5844EED4-3A47-41D0-AF0F-D7CB8E066930}"/>
          </ac:spMkLst>
        </pc:spChg>
        <pc:spChg chg="mod">
          <ac:chgData name="anuhya sabbani" userId="7ced0bd1798f51f2" providerId="LiveId" clId="{437901DD-ACA9-44A5-A6A3-CD8DAB0B168B}" dt="2019-10-18T15:51:27.721" v="1211" actId="1076"/>
          <ac:spMkLst>
            <pc:docMk/>
            <pc:sldMk cId="1616362656" sldId="257"/>
            <ac:spMk id="3" creationId="{344AB5DB-A7E8-4B2C-BF5C-64EFE67E2D3B}"/>
          </ac:spMkLst>
        </pc:spChg>
      </pc:sldChg>
      <pc:sldChg chg="addSp modSp del">
        <pc:chgData name="anuhya sabbani" userId="7ced0bd1798f51f2" providerId="LiveId" clId="{437901DD-ACA9-44A5-A6A3-CD8DAB0B168B}" dt="2019-10-18T14:19:31.324" v="610" actId="2696"/>
        <pc:sldMkLst>
          <pc:docMk/>
          <pc:sldMk cId="3128787222" sldId="258"/>
        </pc:sldMkLst>
        <pc:spChg chg="mod">
          <ac:chgData name="anuhya sabbani" userId="7ced0bd1798f51f2" providerId="LiveId" clId="{437901DD-ACA9-44A5-A6A3-CD8DAB0B168B}" dt="2019-10-18T14:19:12.716" v="607" actId="14100"/>
          <ac:spMkLst>
            <pc:docMk/>
            <pc:sldMk cId="3128787222" sldId="258"/>
            <ac:spMk id="2" creationId="{8E30A4F9-2C18-430E-A25F-88A0C7400E4E}"/>
          </ac:spMkLst>
        </pc:spChg>
        <pc:picChg chg="add mod">
          <ac:chgData name="anuhya sabbani" userId="7ced0bd1798f51f2" providerId="LiveId" clId="{437901DD-ACA9-44A5-A6A3-CD8DAB0B168B}" dt="2019-10-18T14:19:17.261" v="608" actId="1076"/>
          <ac:picMkLst>
            <pc:docMk/>
            <pc:sldMk cId="3128787222" sldId="258"/>
            <ac:picMk id="4098" creationId="{61237DFB-E313-47CF-95E7-A79174DE7577}"/>
          </ac:picMkLst>
        </pc:picChg>
      </pc:sldChg>
      <pc:sldChg chg="modSp">
        <pc:chgData name="anuhya sabbani" userId="7ced0bd1798f51f2" providerId="LiveId" clId="{437901DD-ACA9-44A5-A6A3-CD8DAB0B168B}" dt="2019-10-18T14:23:22.639" v="616" actId="27636"/>
        <pc:sldMkLst>
          <pc:docMk/>
          <pc:sldMk cId="1221098497" sldId="259"/>
        </pc:sldMkLst>
        <pc:spChg chg="mod">
          <ac:chgData name="anuhya sabbani" userId="7ced0bd1798f51f2" providerId="LiveId" clId="{437901DD-ACA9-44A5-A6A3-CD8DAB0B168B}" dt="2019-10-18T14:23:22.639" v="616" actId="27636"/>
          <ac:spMkLst>
            <pc:docMk/>
            <pc:sldMk cId="1221098497" sldId="259"/>
            <ac:spMk id="3" creationId="{3ACCA878-F728-46E6-84CB-562A2B474B5D}"/>
          </ac:spMkLst>
        </pc:spChg>
      </pc:sldChg>
      <pc:sldChg chg="modSp">
        <pc:chgData name="anuhya sabbani" userId="7ced0bd1798f51f2" providerId="LiveId" clId="{437901DD-ACA9-44A5-A6A3-CD8DAB0B168B}" dt="2019-10-18T11:12:43.318" v="307" actId="1076"/>
        <pc:sldMkLst>
          <pc:docMk/>
          <pc:sldMk cId="1815028602" sldId="263"/>
        </pc:sldMkLst>
        <pc:spChg chg="mod">
          <ac:chgData name="anuhya sabbani" userId="7ced0bd1798f51f2" providerId="LiveId" clId="{437901DD-ACA9-44A5-A6A3-CD8DAB0B168B}" dt="2019-10-18T11:12:43.318" v="307" actId="1076"/>
          <ac:spMkLst>
            <pc:docMk/>
            <pc:sldMk cId="1815028602" sldId="263"/>
            <ac:spMk id="5" creationId="{46E0E04F-A09F-4689-8B28-9B13C9FBF5D1}"/>
          </ac:spMkLst>
        </pc:spChg>
      </pc:sldChg>
      <pc:sldChg chg="addSp delSp modSp">
        <pc:chgData name="anuhya sabbani" userId="7ced0bd1798f51f2" providerId="LiveId" clId="{437901DD-ACA9-44A5-A6A3-CD8DAB0B168B}" dt="2019-10-18T11:02:25.240" v="238" actId="20577"/>
        <pc:sldMkLst>
          <pc:docMk/>
          <pc:sldMk cId="65914261" sldId="266"/>
        </pc:sldMkLst>
        <pc:spChg chg="add del">
          <ac:chgData name="anuhya sabbani" userId="7ced0bd1798f51f2" providerId="LiveId" clId="{437901DD-ACA9-44A5-A6A3-CD8DAB0B168B}" dt="2019-10-18T10:47:20.357" v="1"/>
          <ac:spMkLst>
            <pc:docMk/>
            <pc:sldMk cId="65914261" sldId="266"/>
            <ac:spMk id="2" creationId="{50446BD8-B27D-4347-A20E-8926C601AB32}"/>
          </ac:spMkLst>
        </pc:spChg>
        <pc:spChg chg="add del mod">
          <ac:chgData name="anuhya sabbani" userId="7ced0bd1798f51f2" providerId="LiveId" clId="{437901DD-ACA9-44A5-A6A3-CD8DAB0B168B}" dt="2019-10-18T10:48:11.501" v="9"/>
          <ac:spMkLst>
            <pc:docMk/>
            <pc:sldMk cId="65914261" sldId="266"/>
            <ac:spMk id="5" creationId="{43AB8478-B177-4AD8-B18F-D975F17A2592}"/>
          </ac:spMkLst>
        </pc:spChg>
        <pc:spChg chg="add del">
          <ac:chgData name="anuhya sabbani" userId="7ced0bd1798f51f2" providerId="LiveId" clId="{437901DD-ACA9-44A5-A6A3-CD8DAB0B168B}" dt="2019-10-18T10:47:40.376" v="4"/>
          <ac:spMkLst>
            <pc:docMk/>
            <pc:sldMk cId="65914261" sldId="266"/>
            <ac:spMk id="6" creationId="{7CE79C37-7947-4098-A120-15686CD131B5}"/>
          </ac:spMkLst>
        </pc:spChg>
        <pc:spChg chg="add del">
          <ac:chgData name="anuhya sabbani" userId="7ced0bd1798f51f2" providerId="LiveId" clId="{437901DD-ACA9-44A5-A6A3-CD8DAB0B168B}" dt="2019-10-18T10:47:48.934" v="6"/>
          <ac:spMkLst>
            <pc:docMk/>
            <pc:sldMk cId="65914261" sldId="266"/>
            <ac:spMk id="7" creationId="{DB3BC6E0-0C48-41FF-A393-2BC6824B0C2E}"/>
          </ac:spMkLst>
        </pc:spChg>
        <pc:spChg chg="add mod">
          <ac:chgData name="anuhya sabbani" userId="7ced0bd1798f51f2" providerId="LiveId" clId="{437901DD-ACA9-44A5-A6A3-CD8DAB0B168B}" dt="2019-10-18T11:02:25.240" v="238" actId="20577"/>
          <ac:spMkLst>
            <pc:docMk/>
            <pc:sldMk cId="65914261" sldId="266"/>
            <ac:spMk id="8" creationId="{9CDB3698-58A5-4422-9F9F-8822077A187D}"/>
          </ac:spMkLst>
        </pc:spChg>
        <pc:picChg chg="add mod">
          <ac:chgData name="anuhya sabbani" userId="7ced0bd1798f51f2" providerId="LiveId" clId="{437901DD-ACA9-44A5-A6A3-CD8DAB0B168B}" dt="2019-10-18T11:01:16.370" v="194" actId="1076"/>
          <ac:picMkLst>
            <pc:docMk/>
            <pc:sldMk cId="65914261" sldId="266"/>
            <ac:picMk id="1029" creationId="{E860B50C-9AF3-4F7B-828C-941E5E647326}"/>
          </ac:picMkLst>
        </pc:picChg>
      </pc:sldChg>
      <pc:sldChg chg="addSp delSp modSp add">
        <pc:chgData name="anuhya sabbani" userId="7ced0bd1798f51f2" providerId="LiveId" clId="{437901DD-ACA9-44A5-A6A3-CD8DAB0B168B}" dt="2019-10-18T11:01:45.747" v="211" actId="313"/>
        <pc:sldMkLst>
          <pc:docMk/>
          <pc:sldMk cId="57284378" sldId="267"/>
        </pc:sldMkLst>
        <pc:spChg chg="del">
          <ac:chgData name="anuhya sabbani" userId="7ced0bd1798f51f2" providerId="LiveId" clId="{437901DD-ACA9-44A5-A6A3-CD8DAB0B168B}" dt="2019-10-18T10:55:00.779" v="13"/>
          <ac:spMkLst>
            <pc:docMk/>
            <pc:sldMk cId="57284378" sldId="267"/>
            <ac:spMk id="2" creationId="{3B016B86-E86A-4323-9680-E1C4AADC487F}"/>
          </ac:spMkLst>
        </pc:spChg>
        <pc:spChg chg="del">
          <ac:chgData name="anuhya sabbani" userId="7ced0bd1798f51f2" providerId="LiveId" clId="{437901DD-ACA9-44A5-A6A3-CD8DAB0B168B}" dt="2019-10-18T10:48:14.690" v="10"/>
          <ac:spMkLst>
            <pc:docMk/>
            <pc:sldMk cId="57284378" sldId="267"/>
            <ac:spMk id="3" creationId="{0651327C-A294-41E5-A302-D73A378A98F2}"/>
          </ac:spMkLst>
        </pc:spChg>
        <pc:spChg chg="add del mod">
          <ac:chgData name="anuhya sabbani" userId="7ced0bd1798f51f2" providerId="LiveId" clId="{437901DD-ACA9-44A5-A6A3-CD8DAB0B168B}" dt="2019-10-18T10:48:25.588" v="12" actId="478"/>
          <ac:spMkLst>
            <pc:docMk/>
            <pc:sldMk cId="57284378" sldId="267"/>
            <ac:spMk id="4" creationId="{5DABD03F-3E13-4FA8-B3E7-FAD39EB5FC4C}"/>
          </ac:spMkLst>
        </pc:spChg>
        <pc:spChg chg="add del mod">
          <ac:chgData name="anuhya sabbani" userId="7ced0bd1798f51f2" providerId="LiveId" clId="{437901DD-ACA9-44A5-A6A3-CD8DAB0B168B}" dt="2019-10-18T10:55:00.779" v="13"/>
          <ac:spMkLst>
            <pc:docMk/>
            <pc:sldMk cId="57284378" sldId="267"/>
            <ac:spMk id="5" creationId="{6102AE4E-DE8C-4CBD-A548-8A2977B7ABED}"/>
          </ac:spMkLst>
        </pc:spChg>
        <pc:spChg chg="add mod">
          <ac:chgData name="anuhya sabbani" userId="7ced0bd1798f51f2" providerId="LiveId" clId="{437901DD-ACA9-44A5-A6A3-CD8DAB0B168B}" dt="2019-10-18T11:01:45.747" v="211" actId="313"/>
          <ac:spMkLst>
            <pc:docMk/>
            <pc:sldMk cId="57284378" sldId="267"/>
            <ac:spMk id="6" creationId="{E6030C82-9FB9-4CEE-A74C-3AA791FF85CC}"/>
          </ac:spMkLst>
        </pc:spChg>
        <pc:spChg chg="add del mod">
          <ac:chgData name="anuhya sabbani" userId="7ced0bd1798f51f2" providerId="LiveId" clId="{437901DD-ACA9-44A5-A6A3-CD8DAB0B168B}" dt="2019-10-18T10:59:01.207" v="121"/>
          <ac:spMkLst>
            <pc:docMk/>
            <pc:sldMk cId="57284378" sldId="267"/>
            <ac:spMk id="7" creationId="{81773B2F-3FF2-4041-990B-AC7E3A560169}"/>
          </ac:spMkLst>
        </pc:spChg>
        <pc:spChg chg="add mod">
          <ac:chgData name="anuhya sabbani" userId="7ced0bd1798f51f2" providerId="LiveId" clId="{437901DD-ACA9-44A5-A6A3-CD8DAB0B168B}" dt="2019-10-18T10:58:38.420" v="98" actId="1076"/>
          <ac:spMkLst>
            <pc:docMk/>
            <pc:sldMk cId="57284378" sldId="267"/>
            <ac:spMk id="11" creationId="{E7C8BD08-3F23-40D4-8093-4155413F9BBE}"/>
          </ac:spMkLst>
        </pc:spChg>
        <pc:spChg chg="add mod">
          <ac:chgData name="anuhya sabbani" userId="7ced0bd1798f51f2" providerId="LiveId" clId="{437901DD-ACA9-44A5-A6A3-CD8DAB0B168B}" dt="2019-10-18T10:59:56.874" v="184" actId="1076"/>
          <ac:spMkLst>
            <pc:docMk/>
            <pc:sldMk cId="57284378" sldId="267"/>
            <ac:spMk id="12" creationId="{AE8391E9-FE6E-43C7-A44C-756C127ED0E9}"/>
          </ac:spMkLst>
        </pc:spChg>
        <pc:spChg chg="add del mod">
          <ac:chgData name="anuhya sabbani" userId="7ced0bd1798f51f2" providerId="LiveId" clId="{437901DD-ACA9-44A5-A6A3-CD8DAB0B168B}" dt="2019-10-18T10:59:01.203" v="119" actId="478"/>
          <ac:spMkLst>
            <pc:docMk/>
            <pc:sldMk cId="57284378" sldId="267"/>
            <ac:spMk id="13" creationId="{79C23186-A0A5-4E0F-A026-B2AEC168271A}"/>
          </ac:spMkLst>
        </pc:spChg>
        <pc:picChg chg="add mod">
          <ac:chgData name="anuhya sabbani" userId="7ced0bd1798f51f2" providerId="LiveId" clId="{437901DD-ACA9-44A5-A6A3-CD8DAB0B168B}" dt="2019-10-18T11:00:16.981" v="188" actId="14100"/>
          <ac:picMkLst>
            <pc:docMk/>
            <pc:sldMk cId="57284378" sldId="267"/>
            <ac:picMk id="2051" creationId="{101C285B-FB9F-4865-A481-AC365932A97F}"/>
          </ac:picMkLst>
        </pc:picChg>
        <pc:picChg chg="add del mod">
          <ac:chgData name="anuhya sabbani" userId="7ced0bd1798f51f2" providerId="LiveId" clId="{437901DD-ACA9-44A5-A6A3-CD8DAB0B168B}" dt="2019-10-18T10:56:05.603" v="23" actId="478"/>
          <ac:picMkLst>
            <pc:docMk/>
            <pc:sldMk cId="57284378" sldId="267"/>
            <ac:picMk id="2053" creationId="{7B9E6AC0-CA7F-489A-929E-9CEFFBA8DC3E}"/>
          </ac:picMkLst>
        </pc:picChg>
        <pc:picChg chg="add mod">
          <ac:chgData name="anuhya sabbani" userId="7ced0bd1798f51f2" providerId="LiveId" clId="{437901DD-ACA9-44A5-A6A3-CD8DAB0B168B}" dt="2019-10-18T11:00:20.006" v="189" actId="1076"/>
          <ac:picMkLst>
            <pc:docMk/>
            <pc:sldMk cId="57284378" sldId="267"/>
            <ac:picMk id="2055" creationId="{607C1EF5-6016-480B-B2EE-1DE2BB01CDBE}"/>
          </ac:picMkLst>
        </pc:picChg>
      </pc:sldChg>
      <pc:sldChg chg="addSp delSp modSp add mod setBg">
        <pc:chgData name="anuhya sabbani" userId="7ced0bd1798f51f2" providerId="LiveId" clId="{437901DD-ACA9-44A5-A6A3-CD8DAB0B168B}" dt="2019-10-18T11:07:20.349" v="300" actId="1076"/>
        <pc:sldMkLst>
          <pc:docMk/>
          <pc:sldMk cId="68637682" sldId="268"/>
        </pc:sldMkLst>
        <pc:spChg chg="add mod">
          <ac:chgData name="anuhya sabbani" userId="7ced0bd1798f51f2" providerId="LiveId" clId="{437901DD-ACA9-44A5-A6A3-CD8DAB0B168B}" dt="2019-10-18T11:07:17.503" v="299" actId="1076"/>
          <ac:spMkLst>
            <pc:docMk/>
            <pc:sldMk cId="68637682" sldId="268"/>
            <ac:spMk id="2" creationId="{88725EF9-4318-4D0E-A468-2DC558F7A2DD}"/>
          </ac:spMkLst>
        </pc:spChg>
        <pc:spChg chg="add mod">
          <ac:chgData name="anuhya sabbani" userId="7ced0bd1798f51f2" providerId="LiveId" clId="{437901DD-ACA9-44A5-A6A3-CD8DAB0B168B}" dt="2019-10-18T11:07:20.349" v="300" actId="1076"/>
          <ac:spMkLst>
            <pc:docMk/>
            <pc:sldMk cId="68637682" sldId="268"/>
            <ac:spMk id="3" creationId="{D20C5FE7-92EE-4CB4-9C5D-A04DA0F605CA}"/>
          </ac:spMkLst>
        </pc:spChg>
        <pc:spChg chg="add del">
          <ac:chgData name="anuhya sabbani" userId="7ced0bd1798f51f2" providerId="LiveId" clId="{437901DD-ACA9-44A5-A6A3-CD8DAB0B168B}" dt="2019-10-18T11:04:32.378" v="247" actId="26606"/>
          <ac:spMkLst>
            <pc:docMk/>
            <pc:sldMk cId="68637682" sldId="268"/>
            <ac:spMk id="73" creationId="{7DB8FD2F-4FF5-4567-B096-F0A1F04DFCE5}"/>
          </ac:spMkLst>
        </pc:spChg>
        <pc:spChg chg="add del">
          <ac:chgData name="anuhya sabbani" userId="7ced0bd1798f51f2" providerId="LiveId" clId="{437901DD-ACA9-44A5-A6A3-CD8DAB0B168B}" dt="2019-10-18T11:04:42.243" v="253" actId="26606"/>
          <ac:spMkLst>
            <pc:docMk/>
            <pc:sldMk cId="68637682" sldId="268"/>
            <ac:spMk id="3078" creationId="{AE8C6FAD-C4EC-4E55-B993-960E1956FDD1}"/>
          </ac:spMkLst>
        </pc:spChg>
        <pc:picChg chg="add mod ord">
          <ac:chgData name="anuhya sabbani" userId="7ced0bd1798f51f2" providerId="LiveId" clId="{437901DD-ACA9-44A5-A6A3-CD8DAB0B168B}" dt="2019-10-18T11:05:04.618" v="260" actId="14100"/>
          <ac:picMkLst>
            <pc:docMk/>
            <pc:sldMk cId="68637682" sldId="268"/>
            <ac:picMk id="3074" creationId="{1F761E24-60DD-48F2-828E-998CBF6A6EFB}"/>
          </ac:picMkLst>
        </pc:picChg>
        <pc:picChg chg="add mod">
          <ac:chgData name="anuhya sabbani" userId="7ced0bd1798f51f2" providerId="LiveId" clId="{437901DD-ACA9-44A5-A6A3-CD8DAB0B168B}" dt="2019-10-18T11:05:40.366" v="267" actId="14100"/>
          <ac:picMkLst>
            <pc:docMk/>
            <pc:sldMk cId="68637682" sldId="268"/>
            <ac:picMk id="3076" creationId="{EBCF3A51-EA81-4961-BEEC-A9946899BAEB}"/>
          </ac:picMkLst>
        </pc:picChg>
      </pc:sldChg>
      <pc:sldChg chg="add del">
        <pc:chgData name="anuhya sabbani" userId="7ced0bd1798f51f2" providerId="LiveId" clId="{437901DD-ACA9-44A5-A6A3-CD8DAB0B168B}" dt="2019-10-18T11:12:16.700" v="302" actId="2696"/>
        <pc:sldMkLst>
          <pc:docMk/>
          <pc:sldMk cId="326304833" sldId="269"/>
        </pc:sldMkLst>
      </pc:sldChg>
      <pc:sldChg chg="modSp add">
        <pc:chgData name="anuhya sabbani" userId="7ced0bd1798f51f2" providerId="LiveId" clId="{437901DD-ACA9-44A5-A6A3-CD8DAB0B168B}" dt="2019-10-18T11:30:52.105" v="563" actId="12"/>
        <pc:sldMkLst>
          <pc:docMk/>
          <pc:sldMk cId="1156685611" sldId="269"/>
        </pc:sldMkLst>
        <pc:spChg chg="mod">
          <ac:chgData name="anuhya sabbani" userId="7ced0bd1798f51f2" providerId="LiveId" clId="{437901DD-ACA9-44A5-A6A3-CD8DAB0B168B}" dt="2019-10-18T11:13:06.908" v="321" actId="20577"/>
          <ac:spMkLst>
            <pc:docMk/>
            <pc:sldMk cId="1156685611" sldId="269"/>
            <ac:spMk id="2" creationId="{BAE06C1A-1694-4D03-9F52-E1663A3656EA}"/>
          </ac:spMkLst>
        </pc:spChg>
        <pc:spChg chg="mod">
          <ac:chgData name="anuhya sabbani" userId="7ced0bd1798f51f2" providerId="LiveId" clId="{437901DD-ACA9-44A5-A6A3-CD8DAB0B168B}" dt="2019-10-18T11:30:52.105" v="563" actId="12"/>
          <ac:spMkLst>
            <pc:docMk/>
            <pc:sldMk cId="1156685611" sldId="269"/>
            <ac:spMk id="3" creationId="{65EAFFC5-24F3-4451-9404-4B8B24CC2C5A}"/>
          </ac:spMkLst>
        </pc:spChg>
      </pc:sldChg>
      <pc:sldChg chg="modSp add">
        <pc:chgData name="anuhya sabbani" userId="7ced0bd1798f51f2" providerId="LiveId" clId="{437901DD-ACA9-44A5-A6A3-CD8DAB0B168B}" dt="2019-10-18T11:55:43.528" v="599" actId="207"/>
        <pc:sldMkLst>
          <pc:docMk/>
          <pc:sldMk cId="2759186093" sldId="270"/>
        </pc:sldMkLst>
        <pc:spChg chg="mod">
          <ac:chgData name="anuhya sabbani" userId="7ced0bd1798f51f2" providerId="LiveId" clId="{437901DD-ACA9-44A5-A6A3-CD8DAB0B168B}" dt="2019-10-18T11:33:33.443" v="580" actId="108"/>
          <ac:spMkLst>
            <pc:docMk/>
            <pc:sldMk cId="2759186093" sldId="270"/>
            <ac:spMk id="2" creationId="{210AA01F-21A9-4C54-900F-DBE20CBE85BF}"/>
          </ac:spMkLst>
        </pc:spChg>
        <pc:spChg chg="mod">
          <ac:chgData name="anuhya sabbani" userId="7ced0bd1798f51f2" providerId="LiveId" clId="{437901DD-ACA9-44A5-A6A3-CD8DAB0B168B}" dt="2019-10-18T11:55:43.528" v="599" actId="207"/>
          <ac:spMkLst>
            <pc:docMk/>
            <pc:sldMk cId="2759186093" sldId="270"/>
            <ac:spMk id="3" creationId="{134743DB-9E4A-4BAF-B8C2-01409B82029E}"/>
          </ac:spMkLst>
        </pc:spChg>
      </pc:sldChg>
      <pc:sldChg chg="addSp delSp modSp add">
        <pc:chgData name="anuhya sabbani" userId="7ced0bd1798f51f2" providerId="LiveId" clId="{437901DD-ACA9-44A5-A6A3-CD8DAB0B168B}" dt="2019-10-18T15:19:46.265" v="870" actId="478"/>
        <pc:sldMkLst>
          <pc:docMk/>
          <pc:sldMk cId="1315022156" sldId="271"/>
        </pc:sldMkLst>
        <pc:spChg chg="del">
          <ac:chgData name="anuhya sabbani" userId="7ced0bd1798f51f2" providerId="LiveId" clId="{437901DD-ACA9-44A5-A6A3-CD8DAB0B168B}" dt="2019-10-18T11:57:24.250" v="603"/>
          <ac:spMkLst>
            <pc:docMk/>
            <pc:sldMk cId="1315022156" sldId="271"/>
            <ac:spMk id="2" creationId="{A01F60FC-E998-47C1-BA00-547D4C85D148}"/>
          </ac:spMkLst>
        </pc:spChg>
        <pc:spChg chg="del">
          <ac:chgData name="anuhya sabbani" userId="7ced0bd1798f51f2" providerId="LiveId" clId="{437901DD-ACA9-44A5-A6A3-CD8DAB0B168B}" dt="2019-10-18T11:57:24.250" v="603"/>
          <ac:spMkLst>
            <pc:docMk/>
            <pc:sldMk cId="1315022156" sldId="271"/>
            <ac:spMk id="3" creationId="{701D31CF-10E4-48AF-B18C-16F2BCED0FEE}"/>
          </ac:spMkLst>
        </pc:spChg>
        <pc:picChg chg="add del mod">
          <ac:chgData name="anuhya sabbani" userId="7ced0bd1798f51f2" providerId="LiveId" clId="{437901DD-ACA9-44A5-A6A3-CD8DAB0B168B}" dt="2019-10-18T15:19:46.265" v="870" actId="478"/>
          <ac:picMkLst>
            <pc:docMk/>
            <pc:sldMk cId="1315022156" sldId="271"/>
            <ac:picMk id="7170" creationId="{F0E9A4A8-A807-4EF4-B915-C006FBDDF7AF}"/>
          </ac:picMkLst>
        </pc:picChg>
      </pc:sldChg>
      <pc:sldChg chg="add del">
        <pc:chgData name="anuhya sabbani" userId="7ced0bd1798f51f2" providerId="LiveId" clId="{437901DD-ACA9-44A5-A6A3-CD8DAB0B168B}" dt="2019-10-18T11:57:11.415" v="601" actId="2696"/>
        <pc:sldMkLst>
          <pc:docMk/>
          <pc:sldMk cId="1848342675" sldId="271"/>
        </pc:sldMkLst>
      </pc:sldChg>
      <pc:sldChg chg="addSp delSp modSp add setBg">
        <pc:chgData name="anuhya sabbani" userId="7ced0bd1798f51f2" providerId="LiveId" clId="{437901DD-ACA9-44A5-A6A3-CD8DAB0B168B}" dt="2019-10-18T15:00:15.919" v="862" actId="1076"/>
        <pc:sldMkLst>
          <pc:docMk/>
          <pc:sldMk cId="4216952133" sldId="272"/>
        </pc:sldMkLst>
        <pc:spChg chg="del">
          <ac:chgData name="anuhya sabbani" userId="7ced0bd1798f51f2" providerId="LiveId" clId="{437901DD-ACA9-44A5-A6A3-CD8DAB0B168B}" dt="2019-10-18T14:19:39.503" v="611"/>
          <ac:spMkLst>
            <pc:docMk/>
            <pc:sldMk cId="4216952133" sldId="272"/>
            <ac:spMk id="2" creationId="{2A60DFC9-97A8-42D1-B0C7-8C187093B3A8}"/>
          </ac:spMkLst>
        </pc:spChg>
        <pc:spChg chg="del">
          <ac:chgData name="anuhya sabbani" userId="7ced0bd1798f51f2" providerId="LiveId" clId="{437901DD-ACA9-44A5-A6A3-CD8DAB0B168B}" dt="2019-10-18T14:19:39.503" v="611"/>
          <ac:spMkLst>
            <pc:docMk/>
            <pc:sldMk cId="4216952133" sldId="272"/>
            <ac:spMk id="3" creationId="{BCC8144A-D602-43BB-9F45-E500911DAEF1}"/>
          </ac:spMkLst>
        </pc:spChg>
        <pc:spChg chg="add del mod">
          <ac:chgData name="anuhya sabbani" userId="7ced0bd1798f51f2" providerId="LiveId" clId="{437901DD-ACA9-44A5-A6A3-CD8DAB0B168B}" dt="2019-10-18T15:00:15.919" v="862" actId="1076"/>
          <ac:spMkLst>
            <pc:docMk/>
            <pc:sldMk cId="4216952133" sldId="272"/>
            <ac:spMk id="6" creationId="{4922F533-1AC2-489D-8FC0-BDB17504A6A5}"/>
          </ac:spMkLst>
        </pc:spChg>
        <pc:spChg chg="add mod">
          <ac:chgData name="anuhya sabbani" userId="7ced0bd1798f51f2" providerId="LiveId" clId="{437901DD-ACA9-44A5-A6A3-CD8DAB0B168B}" dt="2019-10-18T15:00:04.098" v="861" actId="20577"/>
          <ac:spMkLst>
            <pc:docMk/>
            <pc:sldMk cId="4216952133" sldId="272"/>
            <ac:spMk id="7" creationId="{C822F308-96AE-423A-B56E-A322ADFD1F53}"/>
          </ac:spMkLst>
        </pc:spChg>
        <pc:picChg chg="add del mod">
          <ac:chgData name="anuhya sabbani" userId="7ced0bd1798f51f2" providerId="LiveId" clId="{437901DD-ACA9-44A5-A6A3-CD8DAB0B168B}" dt="2019-10-18T14:26:33.202" v="623" actId="478"/>
          <ac:picMkLst>
            <pc:docMk/>
            <pc:sldMk cId="4216952133" sldId="272"/>
            <ac:picMk id="5" creationId="{DAAD7B3B-1615-403B-8589-242A4FCE7797}"/>
          </ac:picMkLst>
        </pc:picChg>
        <pc:picChg chg="add mod">
          <ac:chgData name="anuhya sabbani" userId="7ced0bd1798f51f2" providerId="LiveId" clId="{437901DD-ACA9-44A5-A6A3-CD8DAB0B168B}" dt="2019-10-18T14:34:21.177" v="626" actId="1076"/>
          <ac:picMkLst>
            <pc:docMk/>
            <pc:sldMk cId="4216952133" sldId="272"/>
            <ac:picMk id="5122" creationId="{979872E5-2A2F-435B-9D59-AA907812C5A1}"/>
          </ac:picMkLst>
        </pc:picChg>
        <pc:picChg chg="add del mod">
          <ac:chgData name="anuhya sabbani" userId="7ced0bd1798f51f2" providerId="LiveId" clId="{437901DD-ACA9-44A5-A6A3-CD8DAB0B168B}" dt="2019-10-18T14:26:33.202" v="623" actId="478"/>
          <ac:picMkLst>
            <pc:docMk/>
            <pc:sldMk cId="4216952133" sldId="272"/>
            <ac:picMk id="5124" creationId="{83092A16-2FEC-44C4-9623-7E912A90E405}"/>
          </ac:picMkLst>
        </pc:picChg>
      </pc:sldChg>
      <pc:sldChg chg="addSp delSp modSp add mod setBg">
        <pc:chgData name="anuhya sabbani" userId="7ced0bd1798f51f2" providerId="LiveId" clId="{437901DD-ACA9-44A5-A6A3-CD8DAB0B168B}" dt="2019-10-18T16:47:05.811" v="1272"/>
        <pc:sldMkLst>
          <pc:docMk/>
          <pc:sldMk cId="788438474" sldId="273"/>
        </pc:sldMkLst>
        <pc:spChg chg="add del">
          <ac:chgData name="anuhya sabbani" userId="7ced0bd1798f51f2" providerId="LiveId" clId="{437901DD-ACA9-44A5-A6A3-CD8DAB0B168B}" dt="2019-10-18T15:24:45.471" v="890" actId="26606"/>
          <ac:spMkLst>
            <pc:docMk/>
            <pc:sldMk cId="788438474" sldId="273"/>
            <ac:spMk id="8" creationId="{2937D191-13D4-4D46-AA31-AA8157D36E28}"/>
          </ac:spMkLst>
        </pc:spChg>
        <pc:spChg chg="add del">
          <ac:chgData name="anuhya sabbani" userId="7ced0bd1798f51f2" providerId="LiveId" clId="{437901DD-ACA9-44A5-A6A3-CD8DAB0B168B}" dt="2019-10-18T15:24:45.471" v="890" actId="26606"/>
          <ac:spMkLst>
            <pc:docMk/>
            <pc:sldMk cId="788438474" sldId="273"/>
            <ac:spMk id="10" creationId="{1B796756-8CDE-44C7-BF60-022DF3B3A7B7}"/>
          </ac:spMkLst>
        </pc:spChg>
        <pc:spChg chg="add del">
          <ac:chgData name="anuhya sabbani" userId="7ced0bd1798f51f2" providerId="LiveId" clId="{437901DD-ACA9-44A5-A6A3-CD8DAB0B168B}" dt="2019-10-18T15:24:45.471" v="890" actId="26606"/>
          <ac:spMkLst>
            <pc:docMk/>
            <pc:sldMk cId="788438474" sldId="273"/>
            <ac:spMk id="12" creationId="{B502A146-6461-45FE-B52F-8F9B510D9E31}"/>
          </ac:spMkLst>
        </pc:spChg>
        <pc:spChg chg="add del">
          <ac:chgData name="anuhya sabbani" userId="7ced0bd1798f51f2" providerId="LiveId" clId="{437901DD-ACA9-44A5-A6A3-CD8DAB0B168B}" dt="2019-10-18T15:24:45.471" v="890" actId="26606"/>
          <ac:spMkLst>
            <pc:docMk/>
            <pc:sldMk cId="788438474" sldId="273"/>
            <ac:spMk id="14" creationId="{95A115E8-EE09-4F41-9329-56DEEE8ABE20}"/>
          </ac:spMkLst>
        </pc:spChg>
        <pc:spChg chg="add">
          <ac:chgData name="anuhya sabbani" userId="7ced0bd1798f51f2" providerId="LiveId" clId="{437901DD-ACA9-44A5-A6A3-CD8DAB0B168B}" dt="2019-10-18T15:24:45.544" v="891" actId="26606"/>
          <ac:spMkLst>
            <pc:docMk/>
            <pc:sldMk cId="788438474" sldId="273"/>
            <ac:spMk id="16" creationId="{4309F268-A45B-4517-B03F-2774BAEFFBA6}"/>
          </ac:spMkLst>
        </pc:spChg>
        <pc:picChg chg="add del mod">
          <ac:chgData name="anuhya sabbani" userId="7ced0bd1798f51f2" providerId="LiveId" clId="{437901DD-ACA9-44A5-A6A3-CD8DAB0B168B}" dt="2019-10-18T16:39:49.591" v="1222" actId="478"/>
          <ac:picMkLst>
            <pc:docMk/>
            <pc:sldMk cId="788438474" sldId="273"/>
            <ac:picMk id="3" creationId="{EAECD31F-8F9F-4024-B723-F528C804EF43}"/>
          </ac:picMkLst>
        </pc:picChg>
        <pc:picChg chg="add mod">
          <ac:chgData name="anuhya sabbani" userId="7ced0bd1798f51f2" providerId="LiveId" clId="{437901DD-ACA9-44A5-A6A3-CD8DAB0B168B}" dt="2019-10-18T16:40:13.381" v="1225" actId="962"/>
          <ac:picMkLst>
            <pc:docMk/>
            <pc:sldMk cId="788438474" sldId="273"/>
            <ac:picMk id="4" creationId="{C70EB5BA-B92B-456B-B77A-81375257DE14}"/>
          </ac:picMkLst>
        </pc:picChg>
        <pc:picChg chg="add del">
          <ac:chgData name="anuhya sabbani" userId="7ced0bd1798f51f2" providerId="LiveId" clId="{437901DD-ACA9-44A5-A6A3-CD8DAB0B168B}" dt="2019-10-18T15:08:49.103" v="865" actId="478"/>
          <ac:picMkLst>
            <pc:docMk/>
            <pc:sldMk cId="788438474" sldId="273"/>
            <ac:picMk id="6146" creationId="{35127A7C-AF8B-4EAF-8CD1-D3467E4798EA}"/>
          </ac:picMkLst>
        </pc:picChg>
        <pc:picChg chg="add del mod">
          <ac:chgData name="anuhya sabbani" userId="7ced0bd1798f51f2" providerId="LiveId" clId="{437901DD-ACA9-44A5-A6A3-CD8DAB0B168B}" dt="2019-10-18T15:22:08.162" v="879" actId="478"/>
          <ac:picMkLst>
            <pc:docMk/>
            <pc:sldMk cId="788438474" sldId="273"/>
            <ac:picMk id="6148" creationId="{3828BB04-559B-4174-843B-EA9A1B384343}"/>
          </ac:picMkLst>
        </pc:picChg>
        <pc:picChg chg="add del">
          <ac:chgData name="anuhya sabbani" userId="7ced0bd1798f51f2" providerId="LiveId" clId="{437901DD-ACA9-44A5-A6A3-CD8DAB0B168B}" dt="2019-10-18T15:24:14.433" v="881" actId="478"/>
          <ac:picMkLst>
            <pc:docMk/>
            <pc:sldMk cId="788438474" sldId="273"/>
            <ac:picMk id="6150" creationId="{6F05098F-3C31-4D7C-B76F-5039B6590AD2}"/>
          </ac:picMkLst>
        </pc:picChg>
      </pc:sldChg>
      <pc:sldChg chg="add del">
        <pc:chgData name="anuhya sabbani" userId="7ced0bd1798f51f2" providerId="LiveId" clId="{437901DD-ACA9-44A5-A6A3-CD8DAB0B168B}" dt="2019-10-18T15:21:40.704" v="872" actId="2696"/>
        <pc:sldMkLst>
          <pc:docMk/>
          <pc:sldMk cId="926911585" sldId="274"/>
        </pc:sldMkLst>
      </pc:sldChg>
      <pc:sldChg chg="addSp modSp add del setBg">
        <pc:chgData name="anuhya sabbani" userId="7ced0bd1798f51f2" providerId="LiveId" clId="{437901DD-ACA9-44A5-A6A3-CD8DAB0B168B}" dt="2019-10-18T15:02:00.479" v="863" actId="2696"/>
        <pc:sldMkLst>
          <pc:docMk/>
          <pc:sldMk cId="1826560210" sldId="274"/>
        </pc:sldMkLst>
        <pc:spChg chg="add mod">
          <ac:chgData name="anuhya sabbani" userId="7ced0bd1798f51f2" providerId="LiveId" clId="{437901DD-ACA9-44A5-A6A3-CD8DAB0B168B}" dt="2019-10-18T14:52:55.043" v="838" actId="1076"/>
          <ac:spMkLst>
            <pc:docMk/>
            <pc:sldMk cId="1826560210" sldId="274"/>
            <ac:spMk id="2" creationId="{13565D07-6341-422D-8C10-8A518EC4ACB1}"/>
          </ac:spMkLst>
        </pc:spChg>
      </pc:sldChg>
      <pc:sldChg chg="addSp delSp modSp add">
        <pc:chgData name="anuhya sabbani" userId="7ced0bd1798f51f2" providerId="LiveId" clId="{437901DD-ACA9-44A5-A6A3-CD8DAB0B168B}" dt="2019-10-18T15:52:24.158" v="1220" actId="20577"/>
        <pc:sldMkLst>
          <pc:docMk/>
          <pc:sldMk cId="2510663129" sldId="274"/>
        </pc:sldMkLst>
        <pc:spChg chg="add mod">
          <ac:chgData name="anuhya sabbani" userId="7ced0bd1798f51f2" providerId="LiveId" clId="{437901DD-ACA9-44A5-A6A3-CD8DAB0B168B}" dt="2019-10-18T15:52:00.928" v="1215" actId="20577"/>
          <ac:spMkLst>
            <pc:docMk/>
            <pc:sldMk cId="2510663129" sldId="274"/>
            <ac:spMk id="2" creationId="{BCA13CF6-2E9B-405A-8BB8-DB610165A76C}"/>
          </ac:spMkLst>
        </pc:spChg>
        <pc:spChg chg="add del mod">
          <ac:chgData name="anuhya sabbani" userId="7ced0bd1798f51f2" providerId="LiveId" clId="{437901DD-ACA9-44A5-A6A3-CD8DAB0B168B}" dt="2019-10-18T15:30:52.762" v="901" actId="1032"/>
          <ac:spMkLst>
            <pc:docMk/>
            <pc:sldMk cId="2510663129" sldId="274"/>
            <ac:spMk id="3" creationId="{828F1BD9-1487-4EEA-83BF-19DF899338CA}"/>
          </ac:spMkLst>
        </pc:spChg>
        <pc:spChg chg="add del mod">
          <ac:chgData name="anuhya sabbani" userId="7ced0bd1798f51f2" providerId="LiveId" clId="{437901DD-ACA9-44A5-A6A3-CD8DAB0B168B}" dt="2019-10-18T15:48:57.871" v="1147" actId="1076"/>
          <ac:spMkLst>
            <pc:docMk/>
            <pc:sldMk cId="2510663129" sldId="274"/>
            <ac:spMk id="6" creationId="{B4483559-A801-4E24-8C66-1DD5D431C4DC}"/>
          </ac:spMkLst>
        </pc:spChg>
        <pc:spChg chg="add mod">
          <ac:chgData name="anuhya sabbani" userId="7ced0bd1798f51f2" providerId="LiveId" clId="{437901DD-ACA9-44A5-A6A3-CD8DAB0B168B}" dt="2019-10-18T15:50:23.140" v="1155" actId="1076"/>
          <ac:spMkLst>
            <pc:docMk/>
            <pc:sldMk cId="2510663129" sldId="274"/>
            <ac:spMk id="7" creationId="{56F2C75F-E1BE-42AC-B04C-043813CA86CD}"/>
          </ac:spMkLst>
        </pc:spChg>
        <pc:spChg chg="add mod">
          <ac:chgData name="anuhya sabbani" userId="7ced0bd1798f51f2" providerId="LiveId" clId="{437901DD-ACA9-44A5-A6A3-CD8DAB0B168B}" dt="2019-10-18T15:48:47.767" v="1146" actId="1076"/>
          <ac:spMkLst>
            <pc:docMk/>
            <pc:sldMk cId="2510663129" sldId="274"/>
            <ac:spMk id="8" creationId="{0A966C8C-1E04-42D9-80AE-390B1411FC3E}"/>
          </ac:spMkLst>
        </pc:spChg>
        <pc:graphicFrameChg chg="add del mod">
          <ac:chgData name="anuhya sabbani" userId="7ced0bd1798f51f2" providerId="LiveId" clId="{437901DD-ACA9-44A5-A6A3-CD8DAB0B168B}" dt="2019-10-18T15:30:32.434" v="900" actId="1032"/>
          <ac:graphicFrameMkLst>
            <pc:docMk/>
            <pc:sldMk cId="2510663129" sldId="274"/>
            <ac:graphicFrameMk id="4" creationId="{B7EEFF9A-F16C-4068-802C-B4B12101E81D}"/>
          </ac:graphicFrameMkLst>
        </pc:graphicFrameChg>
        <pc:graphicFrameChg chg="add mod">
          <ac:chgData name="anuhya sabbani" userId="7ced0bd1798f51f2" providerId="LiveId" clId="{437901DD-ACA9-44A5-A6A3-CD8DAB0B168B}" dt="2019-10-18T15:52:24.158" v="1220" actId="20577"/>
          <ac:graphicFrameMkLst>
            <pc:docMk/>
            <pc:sldMk cId="2510663129" sldId="274"/>
            <ac:graphicFrameMk id="5" creationId="{D7F8493C-BFB2-4321-967F-0990EEF7B931}"/>
          </ac:graphicFrameMkLst>
        </pc:graphicFrameChg>
        <pc:picChg chg="add del mod">
          <ac:chgData name="anuhya sabbani" userId="7ced0bd1798f51f2" providerId="LiveId" clId="{437901DD-ACA9-44A5-A6A3-CD8DAB0B168B}" dt="2019-10-18T15:49:22.956" v="1148" actId="478"/>
          <ac:picMkLst>
            <pc:docMk/>
            <pc:sldMk cId="2510663129" sldId="274"/>
            <ac:picMk id="9218" creationId="{A6085270-3494-4690-BA8B-8018987EBA86}"/>
          </ac:picMkLst>
        </pc:picChg>
      </pc:sldChg>
      <pc:sldChg chg="add del">
        <pc:chgData name="anuhya sabbani" userId="7ced0bd1798f51f2" providerId="LiveId" clId="{437901DD-ACA9-44A5-A6A3-CD8DAB0B168B}" dt="2019-10-18T15:29:18.821" v="895"/>
        <pc:sldMkLst>
          <pc:docMk/>
          <pc:sldMk cId="2921099871" sldId="274"/>
        </pc:sldMkLst>
      </pc:sldChg>
      <pc:sldChg chg="addSp delSp modSp add del">
        <pc:chgData name="anuhya sabbani" userId="7ced0bd1798f51f2" providerId="LiveId" clId="{437901DD-ACA9-44A5-A6A3-CD8DAB0B168B}" dt="2019-10-18T15:55:52.240" v="1221" actId="2696"/>
        <pc:sldMkLst>
          <pc:docMk/>
          <pc:sldMk cId="1452407115" sldId="275"/>
        </pc:sldMkLst>
        <pc:spChg chg="del">
          <ac:chgData name="anuhya sabbani" userId="7ced0bd1798f51f2" providerId="LiveId" clId="{437901DD-ACA9-44A5-A6A3-CD8DAB0B168B}" dt="2019-10-18T15:35:45.536" v="935"/>
          <ac:spMkLst>
            <pc:docMk/>
            <pc:sldMk cId="1452407115" sldId="275"/>
            <ac:spMk id="2" creationId="{EB47EE6C-E1E2-4C27-9D4E-5C935F8F5B6D}"/>
          </ac:spMkLst>
        </pc:spChg>
        <pc:spChg chg="del">
          <ac:chgData name="anuhya sabbani" userId="7ced0bd1798f51f2" providerId="LiveId" clId="{437901DD-ACA9-44A5-A6A3-CD8DAB0B168B}" dt="2019-10-18T15:35:45.536" v="935"/>
          <ac:spMkLst>
            <pc:docMk/>
            <pc:sldMk cId="1452407115" sldId="275"/>
            <ac:spMk id="3" creationId="{3C33503E-029A-446B-9BA0-B6651E5E3DD3}"/>
          </ac:spMkLst>
        </pc:spChg>
        <pc:picChg chg="add mod">
          <ac:chgData name="anuhya sabbani" userId="7ced0bd1798f51f2" providerId="LiveId" clId="{437901DD-ACA9-44A5-A6A3-CD8DAB0B168B}" dt="2019-10-18T15:36:34.184" v="939" actId="1037"/>
          <ac:picMkLst>
            <pc:docMk/>
            <pc:sldMk cId="1452407115" sldId="275"/>
            <ac:picMk id="8194" creationId="{32DF21FD-F0F9-4741-AAFC-AC75C6B77DD4}"/>
          </ac:picMkLst>
        </pc:picChg>
      </pc:sldChg>
      <pc:sldChg chg="add del">
        <pc:chgData name="anuhya sabbani" userId="7ced0bd1798f51f2" providerId="LiveId" clId="{437901DD-ACA9-44A5-A6A3-CD8DAB0B168B}" dt="2019-10-18T15:35:51.150" v="937" actId="2696"/>
        <pc:sldMkLst>
          <pc:docMk/>
          <pc:sldMk cId="2598176997" sldId="276"/>
        </pc:sldMkLst>
      </pc:sldChg>
      <pc:sldChg chg="delSp add del">
        <pc:chgData name="anuhya sabbani" userId="7ced0bd1798f51f2" providerId="LiveId" clId="{437901DD-ACA9-44A5-A6A3-CD8DAB0B168B}" dt="2019-10-18T15:35:37.435" v="933" actId="2696"/>
        <pc:sldMkLst>
          <pc:docMk/>
          <pc:sldMk cId="2874171432" sldId="276"/>
        </pc:sldMkLst>
        <pc:spChg chg="del">
          <ac:chgData name="anuhya sabbani" userId="7ced0bd1798f51f2" providerId="LiveId" clId="{437901DD-ACA9-44A5-A6A3-CD8DAB0B168B}" dt="2019-10-18T15:35:13.630" v="931"/>
          <ac:spMkLst>
            <pc:docMk/>
            <pc:sldMk cId="2874171432" sldId="276"/>
            <ac:spMk id="2" creationId="{844DA31B-681B-4106-9838-1E76D8C99C8C}"/>
          </ac:spMkLst>
        </pc:spChg>
        <pc:spChg chg="del">
          <ac:chgData name="anuhya sabbani" userId="7ced0bd1798f51f2" providerId="LiveId" clId="{437901DD-ACA9-44A5-A6A3-CD8DAB0B168B}" dt="2019-10-18T15:35:13.630" v="931"/>
          <ac:spMkLst>
            <pc:docMk/>
            <pc:sldMk cId="2874171432" sldId="276"/>
            <ac:spMk id="3" creationId="{50333DD3-6AA2-41AD-94AD-D2E953BF7862}"/>
          </ac:spMkLst>
        </pc:spChg>
      </pc:sldChg>
      <pc:sldChg chg="add del">
        <pc:chgData name="anuhya sabbani" userId="7ced0bd1798f51f2" providerId="LiveId" clId="{437901DD-ACA9-44A5-A6A3-CD8DAB0B168B}" dt="2019-10-18T15:35:39.287" v="934" actId="2696"/>
        <pc:sldMkLst>
          <pc:docMk/>
          <pc:sldMk cId="3427089304" sldId="2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6D5CD-51B0-4AB4-AC76-6B352DCA7839}"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en-IN"/>
        </a:p>
      </dgm:t>
    </dgm:pt>
    <dgm:pt modelId="{DA685220-F53B-4184-A406-00E68E41EB70}">
      <dgm:prSet phldrT="[Text]"/>
      <dgm:spPr/>
      <dgm:t>
        <a:bodyPr/>
        <a:lstStyle/>
        <a:p>
          <a:r>
            <a:rPr lang="en-US" dirty="0"/>
            <a:t>.</a:t>
          </a:r>
          <a:endParaRPr lang="en-IN" dirty="0"/>
        </a:p>
      </dgm:t>
    </dgm:pt>
    <dgm:pt modelId="{EFE19918-6EAE-4AF4-BAD1-2127A10ADC26}" type="parTrans" cxnId="{3A83FEF2-5D45-4F86-88F2-85A54F1E0CFF}">
      <dgm:prSet/>
      <dgm:spPr/>
      <dgm:t>
        <a:bodyPr/>
        <a:lstStyle/>
        <a:p>
          <a:endParaRPr lang="en-IN"/>
        </a:p>
      </dgm:t>
    </dgm:pt>
    <dgm:pt modelId="{32BD77CC-AE9C-42BE-9B3E-D38ED33B4937}" type="sibTrans" cxnId="{3A83FEF2-5D45-4F86-88F2-85A54F1E0CFF}">
      <dgm:prSet/>
      <dgm:spPr/>
      <dgm:t>
        <a:bodyPr/>
        <a:lstStyle/>
        <a:p>
          <a:endParaRPr lang="en-IN"/>
        </a:p>
      </dgm:t>
    </dgm:pt>
    <dgm:pt modelId="{B8E39BF3-62A8-4035-8CA0-EED5C7D90A67}">
      <dgm:prSet phldrT="[Text]"/>
      <dgm:spPr/>
      <dgm:t>
        <a:bodyPr/>
        <a:lstStyle/>
        <a:p>
          <a:r>
            <a:rPr lang="en-US" dirty="0"/>
            <a:t>.</a:t>
          </a:r>
          <a:endParaRPr lang="en-IN" dirty="0"/>
        </a:p>
      </dgm:t>
    </dgm:pt>
    <dgm:pt modelId="{1625304F-281F-4E5C-AE89-F10D59CBA6E3}" type="parTrans" cxnId="{5E6093F3-ED34-47FA-AA8C-E1CE6F509BBB}">
      <dgm:prSet/>
      <dgm:spPr/>
      <dgm:t>
        <a:bodyPr/>
        <a:lstStyle/>
        <a:p>
          <a:endParaRPr lang="en-IN"/>
        </a:p>
      </dgm:t>
    </dgm:pt>
    <dgm:pt modelId="{B84432BD-4F6E-4AE4-8B0D-2467274ACC12}" type="sibTrans" cxnId="{5E6093F3-ED34-47FA-AA8C-E1CE6F509BBB}">
      <dgm:prSet/>
      <dgm:spPr/>
      <dgm:t>
        <a:bodyPr/>
        <a:lstStyle/>
        <a:p>
          <a:endParaRPr lang="en-IN"/>
        </a:p>
      </dgm:t>
    </dgm:pt>
    <dgm:pt modelId="{E35C9494-E800-4608-AD0E-C4C43647761D}">
      <dgm:prSet phldrT="[Text]"/>
      <dgm:spPr/>
      <dgm:t>
        <a:bodyPr/>
        <a:lstStyle/>
        <a:p>
          <a:pPr>
            <a:buFont typeface="+mj-lt"/>
            <a:buAutoNum type="arabicPeriod" startAt="3"/>
          </a:pPr>
          <a:r>
            <a:rPr lang="en-US" b="1" dirty="0"/>
            <a:t>Data Exploration</a:t>
          </a:r>
          <a:endParaRPr lang="en-IN" b="1" dirty="0"/>
        </a:p>
      </dgm:t>
    </dgm:pt>
    <dgm:pt modelId="{2436DC77-DAA2-411E-90E9-0DBF75EFF225}" type="parTrans" cxnId="{9D9AEF58-8D4D-4D34-BEE7-89091D2C7995}">
      <dgm:prSet/>
      <dgm:spPr/>
      <dgm:t>
        <a:bodyPr/>
        <a:lstStyle/>
        <a:p>
          <a:endParaRPr lang="en-IN"/>
        </a:p>
      </dgm:t>
    </dgm:pt>
    <dgm:pt modelId="{0A70BD01-5E3C-4856-846D-A6E18F9273BB}" type="sibTrans" cxnId="{9D9AEF58-8D4D-4D34-BEE7-89091D2C7995}">
      <dgm:prSet/>
      <dgm:spPr/>
      <dgm:t>
        <a:bodyPr/>
        <a:lstStyle/>
        <a:p>
          <a:endParaRPr lang="en-IN"/>
        </a:p>
      </dgm:t>
    </dgm:pt>
    <dgm:pt modelId="{CAA6293B-D5C6-4FDA-893E-C2F3AC3C9EE6}">
      <dgm:prSet phldrT="[Text]"/>
      <dgm:spPr/>
      <dgm:t>
        <a:bodyPr/>
        <a:lstStyle/>
        <a:p>
          <a:r>
            <a:rPr lang="en-US" dirty="0"/>
            <a:t>.</a:t>
          </a:r>
          <a:endParaRPr lang="en-IN" dirty="0"/>
        </a:p>
      </dgm:t>
    </dgm:pt>
    <dgm:pt modelId="{5C9A5235-E9C1-4E08-AA6F-BEC224031D9E}" type="parTrans" cxnId="{04DB94A3-EAD7-498A-A8D7-F22E2CFFFB49}">
      <dgm:prSet/>
      <dgm:spPr/>
      <dgm:t>
        <a:bodyPr/>
        <a:lstStyle/>
        <a:p>
          <a:endParaRPr lang="en-IN"/>
        </a:p>
      </dgm:t>
    </dgm:pt>
    <dgm:pt modelId="{309B26A2-A058-4846-8517-06F4754C5F6E}" type="sibTrans" cxnId="{04DB94A3-EAD7-498A-A8D7-F22E2CFFFB49}">
      <dgm:prSet/>
      <dgm:spPr/>
      <dgm:t>
        <a:bodyPr/>
        <a:lstStyle/>
        <a:p>
          <a:endParaRPr lang="en-IN"/>
        </a:p>
      </dgm:t>
    </dgm:pt>
    <dgm:pt modelId="{C603E278-E95A-4F59-B099-53C8F2FA795E}">
      <dgm:prSet/>
      <dgm:spPr/>
      <dgm:t>
        <a:bodyPr/>
        <a:lstStyle/>
        <a:p>
          <a:pPr>
            <a:buFont typeface="+mj-lt"/>
            <a:buAutoNum type="arabicPeriod"/>
          </a:pPr>
          <a:r>
            <a:rPr lang="en-US" b="1" dirty="0"/>
            <a:t>Deployment</a:t>
          </a:r>
          <a:endParaRPr lang="en-IN" b="1" dirty="0"/>
        </a:p>
      </dgm:t>
    </dgm:pt>
    <dgm:pt modelId="{A4F132F2-CB68-4E66-93AC-0482422F4AEC}" type="parTrans" cxnId="{91D26E59-A073-4B31-AE92-E054DA0AF251}">
      <dgm:prSet/>
      <dgm:spPr/>
      <dgm:t>
        <a:bodyPr/>
        <a:lstStyle/>
        <a:p>
          <a:endParaRPr lang="en-IN"/>
        </a:p>
      </dgm:t>
    </dgm:pt>
    <dgm:pt modelId="{B16D0F07-4656-4F11-B0D6-557D178600FC}" type="sibTrans" cxnId="{91D26E59-A073-4B31-AE92-E054DA0AF251}">
      <dgm:prSet/>
      <dgm:spPr/>
      <dgm:t>
        <a:bodyPr/>
        <a:lstStyle/>
        <a:p>
          <a:endParaRPr lang="en-IN"/>
        </a:p>
      </dgm:t>
    </dgm:pt>
    <dgm:pt modelId="{F826423B-35CA-42FD-BD42-6DCCEF2B18AB}">
      <dgm:prSet/>
      <dgm:spPr/>
      <dgm:t>
        <a:bodyPr/>
        <a:lstStyle/>
        <a:p>
          <a:pPr>
            <a:buFont typeface="Wingdings" panose="05000000000000000000" pitchFamily="2" charset="2"/>
            <a:buNone/>
          </a:pPr>
          <a:endParaRPr lang="en-IN" b="1" dirty="0"/>
        </a:p>
      </dgm:t>
    </dgm:pt>
    <dgm:pt modelId="{B9137229-0A1D-4B47-8FD2-7EC951E355F8}" type="parTrans" cxnId="{F09D071D-BD5B-4948-877B-D60DA26A8C21}">
      <dgm:prSet/>
      <dgm:spPr/>
      <dgm:t>
        <a:bodyPr/>
        <a:lstStyle/>
        <a:p>
          <a:endParaRPr lang="en-IN"/>
        </a:p>
      </dgm:t>
    </dgm:pt>
    <dgm:pt modelId="{01E28C5E-DEEC-4102-9834-1CC83030A749}" type="sibTrans" cxnId="{F09D071D-BD5B-4948-877B-D60DA26A8C21}">
      <dgm:prSet/>
      <dgm:spPr/>
      <dgm:t>
        <a:bodyPr/>
        <a:lstStyle/>
        <a:p>
          <a:endParaRPr lang="en-IN"/>
        </a:p>
      </dgm:t>
    </dgm:pt>
    <dgm:pt modelId="{2710AE80-2203-4E42-A249-8913B58639B4}">
      <dgm:prSet/>
      <dgm:spPr/>
      <dgm:t>
        <a:bodyPr/>
        <a:lstStyle/>
        <a:p>
          <a:pPr>
            <a:buFont typeface="+mj-lt"/>
            <a:buAutoNum type="arabicPeriod"/>
          </a:pPr>
          <a:r>
            <a:rPr lang="en-US" b="1" dirty="0"/>
            <a:t>Business Understanding</a:t>
          </a:r>
          <a:endParaRPr lang="en-IN" b="1" dirty="0"/>
        </a:p>
      </dgm:t>
    </dgm:pt>
    <dgm:pt modelId="{488BE93A-7359-4BF0-AA5A-AC32738D860F}" type="parTrans" cxnId="{BBA7C7F2-268A-4ED4-9283-75135FEE6364}">
      <dgm:prSet/>
      <dgm:spPr/>
      <dgm:t>
        <a:bodyPr/>
        <a:lstStyle/>
        <a:p>
          <a:endParaRPr lang="en-IN"/>
        </a:p>
      </dgm:t>
    </dgm:pt>
    <dgm:pt modelId="{67B75053-C41F-446D-9902-6D6AE1C3FEAE}" type="sibTrans" cxnId="{BBA7C7F2-268A-4ED4-9283-75135FEE6364}">
      <dgm:prSet/>
      <dgm:spPr/>
      <dgm:t>
        <a:bodyPr/>
        <a:lstStyle/>
        <a:p>
          <a:endParaRPr lang="en-IN"/>
        </a:p>
      </dgm:t>
    </dgm:pt>
    <dgm:pt modelId="{C2F0EED3-DEB0-4BA4-9605-A56CD6F1E7C0}">
      <dgm:prSet phldrT="[Text]"/>
      <dgm:spPr/>
      <dgm:t>
        <a:bodyPr/>
        <a:lstStyle/>
        <a:p>
          <a:pPr>
            <a:buFont typeface="+mj-lt"/>
            <a:buNone/>
          </a:pPr>
          <a:r>
            <a:rPr lang="en-US" b="1" dirty="0"/>
            <a:t>4.Data Preparation</a:t>
          </a:r>
          <a:endParaRPr lang="en-IN" b="1" dirty="0"/>
        </a:p>
      </dgm:t>
    </dgm:pt>
    <dgm:pt modelId="{FF7C926E-CB67-409D-AD11-2A5889D42D7A}" type="parTrans" cxnId="{7F12B864-3399-417B-9BED-55727DE3A6BB}">
      <dgm:prSet/>
      <dgm:spPr/>
      <dgm:t>
        <a:bodyPr/>
        <a:lstStyle/>
        <a:p>
          <a:endParaRPr lang="en-IN"/>
        </a:p>
      </dgm:t>
    </dgm:pt>
    <dgm:pt modelId="{783F4C72-9AE3-4B39-9C55-4466CCA086FB}" type="sibTrans" cxnId="{7F12B864-3399-417B-9BED-55727DE3A6BB}">
      <dgm:prSet/>
      <dgm:spPr/>
      <dgm:t>
        <a:bodyPr/>
        <a:lstStyle/>
        <a:p>
          <a:endParaRPr lang="en-IN"/>
        </a:p>
      </dgm:t>
    </dgm:pt>
    <dgm:pt modelId="{2544DC07-C89F-45F1-BFDE-FA575C782986}">
      <dgm:prSet/>
      <dgm:spPr/>
      <dgm:t>
        <a:bodyPr/>
        <a:lstStyle/>
        <a:p>
          <a:pPr>
            <a:buFont typeface="+mj-lt"/>
            <a:buAutoNum type="arabicPeriod" startAt="5"/>
          </a:pPr>
          <a:r>
            <a:rPr lang="en-US" b="1" dirty="0"/>
            <a:t>Data Modeling </a:t>
          </a:r>
          <a:endParaRPr lang="en-IN" b="1" dirty="0"/>
        </a:p>
      </dgm:t>
    </dgm:pt>
    <dgm:pt modelId="{2B6D2AEF-A134-4BE1-A6DA-FE73E9BA87CF}" type="parTrans" cxnId="{0E9BD3D9-D4C9-4692-8A6A-A2344E864332}">
      <dgm:prSet/>
      <dgm:spPr/>
      <dgm:t>
        <a:bodyPr/>
        <a:lstStyle/>
        <a:p>
          <a:endParaRPr lang="en-IN"/>
        </a:p>
      </dgm:t>
    </dgm:pt>
    <dgm:pt modelId="{5CB65E31-8CA7-4E42-B4D1-661EFCF8A56A}" type="sibTrans" cxnId="{0E9BD3D9-D4C9-4692-8A6A-A2344E864332}">
      <dgm:prSet/>
      <dgm:spPr/>
      <dgm:t>
        <a:bodyPr/>
        <a:lstStyle/>
        <a:p>
          <a:endParaRPr lang="en-IN"/>
        </a:p>
      </dgm:t>
    </dgm:pt>
    <dgm:pt modelId="{96631954-ACDE-4203-A144-3A5E59D1D95B}">
      <dgm:prSet/>
      <dgm:spPr/>
      <dgm:t>
        <a:bodyPr/>
        <a:lstStyle/>
        <a:p>
          <a:pPr>
            <a:buFontTx/>
            <a:buNone/>
          </a:pPr>
          <a:r>
            <a:rPr lang="en-US" b="1" dirty="0"/>
            <a:t>6.Data Evaluation </a:t>
          </a:r>
          <a:endParaRPr lang="en-IN" b="1" dirty="0"/>
        </a:p>
      </dgm:t>
    </dgm:pt>
    <dgm:pt modelId="{3BB7BF55-200F-43F2-AE51-BD38B7EFD1E8}" type="parTrans" cxnId="{A21E0280-F035-478B-B998-1869055A9976}">
      <dgm:prSet/>
      <dgm:spPr/>
      <dgm:t>
        <a:bodyPr/>
        <a:lstStyle/>
        <a:p>
          <a:endParaRPr lang="en-IN"/>
        </a:p>
      </dgm:t>
    </dgm:pt>
    <dgm:pt modelId="{0E050623-90DE-40A7-ADDF-40073151E234}" type="sibTrans" cxnId="{A21E0280-F035-478B-B998-1869055A9976}">
      <dgm:prSet/>
      <dgm:spPr/>
      <dgm:t>
        <a:bodyPr/>
        <a:lstStyle/>
        <a:p>
          <a:endParaRPr lang="en-IN"/>
        </a:p>
      </dgm:t>
    </dgm:pt>
    <dgm:pt modelId="{22B612DF-335A-4E32-95F8-0D7790EC527A}" type="pres">
      <dgm:prSet presAssocID="{05B6D5CD-51B0-4AB4-AC76-6B352DCA7839}" presName="linearFlow" presStyleCnt="0">
        <dgm:presLayoutVars>
          <dgm:dir/>
          <dgm:animLvl val="lvl"/>
          <dgm:resizeHandles val="exact"/>
        </dgm:presLayoutVars>
      </dgm:prSet>
      <dgm:spPr/>
    </dgm:pt>
    <dgm:pt modelId="{15E1AC5B-DA6D-4CD3-B616-D1FC543062F6}" type="pres">
      <dgm:prSet presAssocID="{DA685220-F53B-4184-A406-00E68E41EB70}" presName="composite" presStyleCnt="0"/>
      <dgm:spPr/>
    </dgm:pt>
    <dgm:pt modelId="{BC917907-0262-4EAA-AEE6-8A1613300D96}" type="pres">
      <dgm:prSet presAssocID="{DA685220-F53B-4184-A406-00E68E41EB70}" presName="parentText" presStyleLbl="alignNode1" presStyleIdx="0" presStyleCnt="3" custLinFactNeighborX="1564" custLinFactNeighborY="2516">
        <dgm:presLayoutVars>
          <dgm:chMax val="1"/>
          <dgm:bulletEnabled val="1"/>
        </dgm:presLayoutVars>
      </dgm:prSet>
      <dgm:spPr/>
    </dgm:pt>
    <dgm:pt modelId="{5A9CC5C2-6E45-4668-B34F-7CA8D2719EBC}" type="pres">
      <dgm:prSet presAssocID="{DA685220-F53B-4184-A406-00E68E41EB70}" presName="descendantText" presStyleLbl="alignAcc1" presStyleIdx="0" presStyleCnt="3">
        <dgm:presLayoutVars>
          <dgm:bulletEnabled val="1"/>
        </dgm:presLayoutVars>
      </dgm:prSet>
      <dgm:spPr/>
    </dgm:pt>
    <dgm:pt modelId="{11407CFD-EA52-4A8F-8E91-D56E9A324063}" type="pres">
      <dgm:prSet presAssocID="{32BD77CC-AE9C-42BE-9B3E-D38ED33B4937}" presName="sp" presStyleCnt="0"/>
      <dgm:spPr/>
    </dgm:pt>
    <dgm:pt modelId="{35367A9D-32A4-4397-822F-144EB041DFE6}" type="pres">
      <dgm:prSet presAssocID="{B8E39BF3-62A8-4035-8CA0-EED5C7D90A67}" presName="composite" presStyleCnt="0"/>
      <dgm:spPr/>
    </dgm:pt>
    <dgm:pt modelId="{E37B45AF-5282-4946-B264-C92859F290B3}" type="pres">
      <dgm:prSet presAssocID="{B8E39BF3-62A8-4035-8CA0-EED5C7D90A67}" presName="parentText" presStyleLbl="alignNode1" presStyleIdx="1" presStyleCnt="3">
        <dgm:presLayoutVars>
          <dgm:chMax val="1"/>
          <dgm:bulletEnabled val="1"/>
        </dgm:presLayoutVars>
      </dgm:prSet>
      <dgm:spPr/>
    </dgm:pt>
    <dgm:pt modelId="{8E1B0036-36DF-4199-92E6-D4468D8ED243}" type="pres">
      <dgm:prSet presAssocID="{B8E39BF3-62A8-4035-8CA0-EED5C7D90A67}" presName="descendantText" presStyleLbl="alignAcc1" presStyleIdx="1" presStyleCnt="3">
        <dgm:presLayoutVars>
          <dgm:bulletEnabled val="1"/>
        </dgm:presLayoutVars>
      </dgm:prSet>
      <dgm:spPr/>
    </dgm:pt>
    <dgm:pt modelId="{78BF8BB7-3993-4A69-97AC-2081B16C22D8}" type="pres">
      <dgm:prSet presAssocID="{B84432BD-4F6E-4AE4-8B0D-2467274ACC12}" presName="sp" presStyleCnt="0"/>
      <dgm:spPr/>
    </dgm:pt>
    <dgm:pt modelId="{F0A48BF5-7B52-44E1-B70A-DB3195E99151}" type="pres">
      <dgm:prSet presAssocID="{CAA6293B-D5C6-4FDA-893E-C2F3AC3C9EE6}" presName="composite" presStyleCnt="0"/>
      <dgm:spPr/>
    </dgm:pt>
    <dgm:pt modelId="{67BD8154-7C2A-4349-825C-CB2E4613F6C5}" type="pres">
      <dgm:prSet presAssocID="{CAA6293B-D5C6-4FDA-893E-C2F3AC3C9EE6}" presName="parentText" presStyleLbl="alignNode1" presStyleIdx="2" presStyleCnt="3">
        <dgm:presLayoutVars>
          <dgm:chMax val="1"/>
          <dgm:bulletEnabled val="1"/>
        </dgm:presLayoutVars>
      </dgm:prSet>
      <dgm:spPr/>
    </dgm:pt>
    <dgm:pt modelId="{0369A08A-2919-4A9A-A4BD-EFDDB52F7EC6}" type="pres">
      <dgm:prSet presAssocID="{CAA6293B-D5C6-4FDA-893E-C2F3AC3C9EE6}" presName="descendantText" presStyleLbl="alignAcc1" presStyleIdx="2" presStyleCnt="3" custLinFactNeighborX="1612" custLinFactNeighborY="2557">
        <dgm:presLayoutVars>
          <dgm:bulletEnabled val="1"/>
        </dgm:presLayoutVars>
      </dgm:prSet>
      <dgm:spPr/>
    </dgm:pt>
  </dgm:ptLst>
  <dgm:cxnLst>
    <dgm:cxn modelId="{F09D071D-BD5B-4948-877B-D60DA26A8C21}" srcId="{DA685220-F53B-4184-A406-00E68E41EB70}" destId="{F826423B-35CA-42FD-BD42-6DCCEF2B18AB}" srcOrd="0" destOrd="0" parTransId="{B9137229-0A1D-4B47-8FD2-7EC951E355F8}" sibTransId="{01E28C5E-DEEC-4102-9834-1CC83030A749}"/>
    <dgm:cxn modelId="{33852C31-D579-4314-9F8A-A7EA68B56239}" type="presOf" srcId="{2544DC07-C89F-45F1-BFDE-FA575C782986}" destId="{0369A08A-2919-4A9A-A4BD-EFDDB52F7EC6}" srcOrd="0" destOrd="0" presId="urn:microsoft.com/office/officeart/2005/8/layout/chevron2"/>
    <dgm:cxn modelId="{5A4E9F31-0A08-4D43-A0E8-0A8EC6B8DB71}" type="presOf" srcId="{C2F0EED3-DEB0-4BA4-9605-A56CD6F1E7C0}" destId="{8E1B0036-36DF-4199-92E6-D4468D8ED243}" srcOrd="0" destOrd="1" presId="urn:microsoft.com/office/officeart/2005/8/layout/chevron2"/>
    <dgm:cxn modelId="{78545732-25B0-4F7E-AC5E-A38E3FAEECBF}" type="presOf" srcId="{CAA6293B-D5C6-4FDA-893E-C2F3AC3C9EE6}" destId="{67BD8154-7C2A-4349-825C-CB2E4613F6C5}" srcOrd="0" destOrd="0" presId="urn:microsoft.com/office/officeart/2005/8/layout/chevron2"/>
    <dgm:cxn modelId="{7F12B864-3399-417B-9BED-55727DE3A6BB}" srcId="{B8E39BF3-62A8-4035-8CA0-EED5C7D90A67}" destId="{C2F0EED3-DEB0-4BA4-9605-A56CD6F1E7C0}" srcOrd="1" destOrd="0" parTransId="{FF7C926E-CB67-409D-AD11-2A5889D42D7A}" sibTransId="{783F4C72-9AE3-4B39-9C55-4466CCA086FB}"/>
    <dgm:cxn modelId="{873DB84D-DC67-4666-AB6A-67CEE3D17E86}" type="presOf" srcId="{05B6D5CD-51B0-4AB4-AC76-6B352DCA7839}" destId="{22B612DF-335A-4E32-95F8-0D7790EC527A}" srcOrd="0" destOrd="0" presId="urn:microsoft.com/office/officeart/2005/8/layout/chevron2"/>
    <dgm:cxn modelId="{9D9AEF58-8D4D-4D34-BEE7-89091D2C7995}" srcId="{B8E39BF3-62A8-4035-8CA0-EED5C7D90A67}" destId="{E35C9494-E800-4608-AD0E-C4C43647761D}" srcOrd="0" destOrd="0" parTransId="{2436DC77-DAA2-411E-90E9-0DBF75EFF225}" sibTransId="{0A70BD01-5E3C-4856-846D-A6E18F9273BB}"/>
    <dgm:cxn modelId="{91D26E59-A073-4B31-AE92-E054DA0AF251}" srcId="{DA685220-F53B-4184-A406-00E68E41EB70}" destId="{C603E278-E95A-4F59-B099-53C8F2FA795E}" srcOrd="1" destOrd="0" parTransId="{A4F132F2-CB68-4E66-93AC-0482422F4AEC}" sibTransId="{B16D0F07-4656-4F11-B0D6-557D178600FC}"/>
    <dgm:cxn modelId="{A21E0280-F035-478B-B998-1869055A9976}" srcId="{CAA6293B-D5C6-4FDA-893E-C2F3AC3C9EE6}" destId="{96631954-ACDE-4203-A144-3A5E59D1D95B}" srcOrd="1" destOrd="0" parTransId="{3BB7BF55-200F-43F2-AE51-BD38B7EFD1E8}" sibTransId="{0E050623-90DE-40A7-ADDF-40073151E234}"/>
    <dgm:cxn modelId="{B0230A87-B207-40A1-97E5-9CB65955DDA7}" type="presOf" srcId="{B8E39BF3-62A8-4035-8CA0-EED5C7D90A67}" destId="{E37B45AF-5282-4946-B264-C92859F290B3}" srcOrd="0" destOrd="0" presId="urn:microsoft.com/office/officeart/2005/8/layout/chevron2"/>
    <dgm:cxn modelId="{04DB94A3-EAD7-498A-A8D7-F22E2CFFFB49}" srcId="{05B6D5CD-51B0-4AB4-AC76-6B352DCA7839}" destId="{CAA6293B-D5C6-4FDA-893E-C2F3AC3C9EE6}" srcOrd="2" destOrd="0" parTransId="{5C9A5235-E9C1-4E08-AA6F-BEC224031D9E}" sibTransId="{309B26A2-A058-4846-8517-06F4754C5F6E}"/>
    <dgm:cxn modelId="{9256B6AF-0F30-409C-9372-BA14104518D3}" type="presOf" srcId="{F826423B-35CA-42FD-BD42-6DCCEF2B18AB}" destId="{5A9CC5C2-6E45-4668-B34F-7CA8D2719EBC}" srcOrd="0" destOrd="0" presId="urn:microsoft.com/office/officeart/2005/8/layout/chevron2"/>
    <dgm:cxn modelId="{850036B8-B1D0-4FA8-9B11-25E56F5CADEE}" type="presOf" srcId="{96631954-ACDE-4203-A144-3A5E59D1D95B}" destId="{0369A08A-2919-4A9A-A4BD-EFDDB52F7EC6}" srcOrd="0" destOrd="1" presId="urn:microsoft.com/office/officeart/2005/8/layout/chevron2"/>
    <dgm:cxn modelId="{73FF15C9-675B-477F-B619-70549DD24506}" type="presOf" srcId="{DA685220-F53B-4184-A406-00E68E41EB70}" destId="{BC917907-0262-4EAA-AEE6-8A1613300D96}" srcOrd="0" destOrd="0" presId="urn:microsoft.com/office/officeart/2005/8/layout/chevron2"/>
    <dgm:cxn modelId="{0E9BD3D9-D4C9-4692-8A6A-A2344E864332}" srcId="{CAA6293B-D5C6-4FDA-893E-C2F3AC3C9EE6}" destId="{2544DC07-C89F-45F1-BFDE-FA575C782986}" srcOrd="0" destOrd="0" parTransId="{2B6D2AEF-A134-4BE1-A6DA-FE73E9BA87CF}" sibTransId="{5CB65E31-8CA7-4E42-B4D1-661EFCF8A56A}"/>
    <dgm:cxn modelId="{5C84E8DC-4273-4659-883A-D8AC492F8B1D}" type="presOf" srcId="{C603E278-E95A-4F59-B099-53C8F2FA795E}" destId="{5A9CC5C2-6E45-4668-B34F-7CA8D2719EBC}" srcOrd="0" destOrd="1" presId="urn:microsoft.com/office/officeart/2005/8/layout/chevron2"/>
    <dgm:cxn modelId="{866CA0DE-6519-40A9-9736-3FC6A0BB892B}" type="presOf" srcId="{2710AE80-2203-4E42-A249-8913B58639B4}" destId="{5A9CC5C2-6E45-4668-B34F-7CA8D2719EBC}" srcOrd="0" destOrd="2" presId="urn:microsoft.com/office/officeart/2005/8/layout/chevron2"/>
    <dgm:cxn modelId="{BBA7C7F2-268A-4ED4-9283-75135FEE6364}" srcId="{DA685220-F53B-4184-A406-00E68E41EB70}" destId="{2710AE80-2203-4E42-A249-8913B58639B4}" srcOrd="2" destOrd="0" parTransId="{488BE93A-7359-4BF0-AA5A-AC32738D860F}" sibTransId="{67B75053-C41F-446D-9902-6D6AE1C3FEAE}"/>
    <dgm:cxn modelId="{3A83FEF2-5D45-4F86-88F2-85A54F1E0CFF}" srcId="{05B6D5CD-51B0-4AB4-AC76-6B352DCA7839}" destId="{DA685220-F53B-4184-A406-00E68E41EB70}" srcOrd="0" destOrd="0" parTransId="{EFE19918-6EAE-4AF4-BAD1-2127A10ADC26}" sibTransId="{32BD77CC-AE9C-42BE-9B3E-D38ED33B4937}"/>
    <dgm:cxn modelId="{5E6093F3-ED34-47FA-AA8C-E1CE6F509BBB}" srcId="{05B6D5CD-51B0-4AB4-AC76-6B352DCA7839}" destId="{B8E39BF3-62A8-4035-8CA0-EED5C7D90A67}" srcOrd="1" destOrd="0" parTransId="{1625304F-281F-4E5C-AE89-F10D59CBA6E3}" sibTransId="{B84432BD-4F6E-4AE4-8B0D-2467274ACC12}"/>
    <dgm:cxn modelId="{8CACBAFA-2BA7-4A71-91C2-FB9503E06EF2}" type="presOf" srcId="{E35C9494-E800-4608-AD0E-C4C43647761D}" destId="{8E1B0036-36DF-4199-92E6-D4468D8ED243}" srcOrd="0" destOrd="0" presId="urn:microsoft.com/office/officeart/2005/8/layout/chevron2"/>
    <dgm:cxn modelId="{B6736064-A750-46AD-8159-C4C22513AC09}" type="presParOf" srcId="{22B612DF-335A-4E32-95F8-0D7790EC527A}" destId="{15E1AC5B-DA6D-4CD3-B616-D1FC543062F6}" srcOrd="0" destOrd="0" presId="urn:microsoft.com/office/officeart/2005/8/layout/chevron2"/>
    <dgm:cxn modelId="{B5688267-3932-4927-8CA1-C81633525233}" type="presParOf" srcId="{15E1AC5B-DA6D-4CD3-B616-D1FC543062F6}" destId="{BC917907-0262-4EAA-AEE6-8A1613300D96}" srcOrd="0" destOrd="0" presId="urn:microsoft.com/office/officeart/2005/8/layout/chevron2"/>
    <dgm:cxn modelId="{5DD87B4C-31D5-43F4-A96C-B5EE3A9F3C32}" type="presParOf" srcId="{15E1AC5B-DA6D-4CD3-B616-D1FC543062F6}" destId="{5A9CC5C2-6E45-4668-B34F-7CA8D2719EBC}" srcOrd="1" destOrd="0" presId="urn:microsoft.com/office/officeart/2005/8/layout/chevron2"/>
    <dgm:cxn modelId="{E069C2FE-E746-4ABD-A47C-3A9C71FAD4E5}" type="presParOf" srcId="{22B612DF-335A-4E32-95F8-0D7790EC527A}" destId="{11407CFD-EA52-4A8F-8E91-D56E9A324063}" srcOrd="1" destOrd="0" presId="urn:microsoft.com/office/officeart/2005/8/layout/chevron2"/>
    <dgm:cxn modelId="{96641D28-7E65-4AB0-A68E-FDB0C8E86C07}" type="presParOf" srcId="{22B612DF-335A-4E32-95F8-0D7790EC527A}" destId="{35367A9D-32A4-4397-822F-144EB041DFE6}" srcOrd="2" destOrd="0" presId="urn:microsoft.com/office/officeart/2005/8/layout/chevron2"/>
    <dgm:cxn modelId="{39C31250-BE50-4644-9852-FE8D9B8E8234}" type="presParOf" srcId="{35367A9D-32A4-4397-822F-144EB041DFE6}" destId="{E37B45AF-5282-4946-B264-C92859F290B3}" srcOrd="0" destOrd="0" presId="urn:microsoft.com/office/officeart/2005/8/layout/chevron2"/>
    <dgm:cxn modelId="{E35149D8-0867-4942-A1DB-28BCCD41AB1E}" type="presParOf" srcId="{35367A9D-32A4-4397-822F-144EB041DFE6}" destId="{8E1B0036-36DF-4199-92E6-D4468D8ED243}" srcOrd="1" destOrd="0" presId="urn:microsoft.com/office/officeart/2005/8/layout/chevron2"/>
    <dgm:cxn modelId="{5E9D29B2-D3E4-4F96-B17A-8B05A2A862A2}" type="presParOf" srcId="{22B612DF-335A-4E32-95F8-0D7790EC527A}" destId="{78BF8BB7-3993-4A69-97AC-2081B16C22D8}" srcOrd="3" destOrd="0" presId="urn:microsoft.com/office/officeart/2005/8/layout/chevron2"/>
    <dgm:cxn modelId="{4E971C0B-AF75-41DD-9D52-F216C79AB78A}" type="presParOf" srcId="{22B612DF-335A-4E32-95F8-0D7790EC527A}" destId="{F0A48BF5-7B52-44E1-B70A-DB3195E99151}" srcOrd="4" destOrd="0" presId="urn:microsoft.com/office/officeart/2005/8/layout/chevron2"/>
    <dgm:cxn modelId="{16F3CC3E-0507-47FB-8F0F-DC2A3DFAF9B0}" type="presParOf" srcId="{F0A48BF5-7B52-44E1-B70A-DB3195E99151}" destId="{67BD8154-7C2A-4349-825C-CB2E4613F6C5}" srcOrd="0" destOrd="0" presId="urn:microsoft.com/office/officeart/2005/8/layout/chevron2"/>
    <dgm:cxn modelId="{643F497C-9EE5-4E31-B999-92020A1814EA}" type="presParOf" srcId="{F0A48BF5-7B52-44E1-B70A-DB3195E99151}" destId="{0369A08A-2919-4A9A-A4BD-EFDDB52F7EC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17907-0262-4EAA-AEE6-8A1613300D96}">
      <dsp:nvSpPr>
        <dsp:cNvPr id="0" name=""/>
        <dsp:cNvSpPr/>
      </dsp:nvSpPr>
      <dsp:spPr>
        <a:xfrm rot="5400000">
          <a:off x="-212518" y="268201"/>
          <a:ext cx="1528339" cy="106983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t>
          </a:r>
          <a:endParaRPr lang="en-IN" sz="3000" kern="1200" dirty="0"/>
        </a:p>
      </dsp:txBody>
      <dsp:txXfrm rot="-5400000">
        <a:off x="16734" y="573869"/>
        <a:ext cx="1069837" cy="458502"/>
      </dsp:txXfrm>
    </dsp:sp>
    <dsp:sp modelId="{5A9CC5C2-6E45-4668-B34F-7CA8D2719EBC}">
      <dsp:nvSpPr>
        <dsp:cNvPr id="0" name=""/>
        <dsp:cNvSpPr/>
      </dsp:nvSpPr>
      <dsp:spPr>
        <a:xfrm rot="5400000">
          <a:off x="4511783" y="-3441448"/>
          <a:ext cx="993420" cy="787731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Wingdings" panose="05000000000000000000" pitchFamily="2" charset="2"/>
            <a:buNone/>
          </a:pPr>
          <a:endParaRPr lang="en-IN" sz="1800" b="1" kern="1200" dirty="0"/>
        </a:p>
        <a:p>
          <a:pPr marL="171450" lvl="1" indent="-171450" algn="l" defTabSz="800100">
            <a:lnSpc>
              <a:spcPct val="90000"/>
            </a:lnSpc>
            <a:spcBef>
              <a:spcPct val="0"/>
            </a:spcBef>
            <a:spcAft>
              <a:spcPct val="15000"/>
            </a:spcAft>
            <a:buFont typeface="+mj-lt"/>
            <a:buAutoNum type="arabicPeriod"/>
          </a:pPr>
          <a:r>
            <a:rPr lang="en-US" sz="1800" b="1" kern="1200" dirty="0"/>
            <a:t>Deployment</a:t>
          </a:r>
          <a:endParaRPr lang="en-IN" sz="1800" b="1" kern="1200" dirty="0"/>
        </a:p>
        <a:p>
          <a:pPr marL="171450" lvl="1" indent="-171450" algn="l" defTabSz="800100">
            <a:lnSpc>
              <a:spcPct val="90000"/>
            </a:lnSpc>
            <a:spcBef>
              <a:spcPct val="0"/>
            </a:spcBef>
            <a:spcAft>
              <a:spcPct val="15000"/>
            </a:spcAft>
            <a:buFont typeface="+mj-lt"/>
            <a:buAutoNum type="arabicPeriod"/>
          </a:pPr>
          <a:r>
            <a:rPr lang="en-US" sz="1800" b="1" kern="1200" dirty="0"/>
            <a:t>Business Understanding</a:t>
          </a:r>
          <a:endParaRPr lang="en-IN" sz="1800" b="1" kern="1200" dirty="0"/>
        </a:p>
      </dsp:txBody>
      <dsp:txXfrm rot="-5400000">
        <a:off x="1069838" y="48992"/>
        <a:ext cx="7828817" cy="896430"/>
      </dsp:txXfrm>
    </dsp:sp>
    <dsp:sp modelId="{E37B45AF-5282-4946-B264-C92859F290B3}">
      <dsp:nvSpPr>
        <dsp:cNvPr id="0" name=""/>
        <dsp:cNvSpPr/>
      </dsp:nvSpPr>
      <dsp:spPr>
        <a:xfrm rot="5400000">
          <a:off x="-229250" y="1562962"/>
          <a:ext cx="1528339" cy="106983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t>
          </a:r>
          <a:endParaRPr lang="en-IN" sz="3000" kern="1200" dirty="0"/>
        </a:p>
      </dsp:txBody>
      <dsp:txXfrm rot="-5400000">
        <a:off x="2" y="1868630"/>
        <a:ext cx="1069837" cy="458502"/>
      </dsp:txXfrm>
    </dsp:sp>
    <dsp:sp modelId="{8E1B0036-36DF-4199-92E6-D4468D8ED243}">
      <dsp:nvSpPr>
        <dsp:cNvPr id="0" name=""/>
        <dsp:cNvSpPr/>
      </dsp:nvSpPr>
      <dsp:spPr>
        <a:xfrm rot="5400000">
          <a:off x="4511783" y="-2108234"/>
          <a:ext cx="993420" cy="787731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mj-lt"/>
            <a:buAutoNum type="arabicPeriod" startAt="3"/>
          </a:pPr>
          <a:r>
            <a:rPr lang="en-US" sz="1800" b="1" kern="1200" dirty="0"/>
            <a:t>Data Exploration</a:t>
          </a:r>
          <a:endParaRPr lang="en-IN" sz="1800" b="1" kern="1200" dirty="0"/>
        </a:p>
        <a:p>
          <a:pPr marL="171450" lvl="1" indent="-171450" algn="l" defTabSz="800100">
            <a:lnSpc>
              <a:spcPct val="90000"/>
            </a:lnSpc>
            <a:spcBef>
              <a:spcPct val="0"/>
            </a:spcBef>
            <a:spcAft>
              <a:spcPct val="15000"/>
            </a:spcAft>
            <a:buFont typeface="+mj-lt"/>
            <a:buNone/>
          </a:pPr>
          <a:r>
            <a:rPr lang="en-US" sz="1800" b="1" kern="1200" dirty="0"/>
            <a:t>4.Data Preparation</a:t>
          </a:r>
          <a:endParaRPr lang="en-IN" sz="1800" b="1" kern="1200" dirty="0"/>
        </a:p>
      </dsp:txBody>
      <dsp:txXfrm rot="-5400000">
        <a:off x="1069838" y="1382206"/>
        <a:ext cx="7828817" cy="896430"/>
      </dsp:txXfrm>
    </dsp:sp>
    <dsp:sp modelId="{67BD8154-7C2A-4349-825C-CB2E4613F6C5}">
      <dsp:nvSpPr>
        <dsp:cNvPr id="0" name=""/>
        <dsp:cNvSpPr/>
      </dsp:nvSpPr>
      <dsp:spPr>
        <a:xfrm rot="5400000">
          <a:off x="-229250" y="2896175"/>
          <a:ext cx="1528339" cy="1069837"/>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a:t>
          </a:r>
          <a:endParaRPr lang="en-IN" sz="3000" kern="1200" dirty="0"/>
        </a:p>
      </dsp:txBody>
      <dsp:txXfrm rot="-5400000">
        <a:off x="2" y="3201843"/>
        <a:ext cx="1069837" cy="458502"/>
      </dsp:txXfrm>
    </dsp:sp>
    <dsp:sp modelId="{0369A08A-2919-4A9A-A4BD-EFDDB52F7EC6}">
      <dsp:nvSpPr>
        <dsp:cNvPr id="0" name=""/>
        <dsp:cNvSpPr/>
      </dsp:nvSpPr>
      <dsp:spPr>
        <a:xfrm rot="5400000">
          <a:off x="4511783" y="-749619"/>
          <a:ext cx="993420" cy="7877312"/>
        </a:xfrm>
        <a:prstGeom prst="round2Same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mj-lt"/>
            <a:buAutoNum type="arabicPeriod" startAt="5"/>
          </a:pPr>
          <a:r>
            <a:rPr lang="en-US" sz="1800" b="1" kern="1200" dirty="0"/>
            <a:t>Data Modeling </a:t>
          </a:r>
          <a:endParaRPr lang="en-IN" sz="1800" b="1" kern="1200" dirty="0"/>
        </a:p>
        <a:p>
          <a:pPr marL="171450" lvl="1" indent="-171450" algn="l" defTabSz="800100">
            <a:lnSpc>
              <a:spcPct val="90000"/>
            </a:lnSpc>
            <a:spcBef>
              <a:spcPct val="0"/>
            </a:spcBef>
            <a:spcAft>
              <a:spcPct val="15000"/>
            </a:spcAft>
            <a:buFontTx/>
            <a:buNone/>
          </a:pPr>
          <a:r>
            <a:rPr lang="en-US" sz="1800" b="1" kern="1200" dirty="0"/>
            <a:t>6.Data Evaluation </a:t>
          </a:r>
          <a:endParaRPr lang="en-IN" sz="1800" b="1" kern="1200" dirty="0"/>
        </a:p>
      </dsp:txBody>
      <dsp:txXfrm rot="-5400000">
        <a:off x="1069838" y="2740821"/>
        <a:ext cx="7828817" cy="8964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9AACF4-CFC1-44FF-887E-4320F01FFA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9038A9B-2409-4F3E-B8D4-5F08E6B2C1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56E1BA-47FB-4F6B-8339-5A1F20B74A2A}" type="datetimeFigureOut">
              <a:rPr lang="en-IN" smtClean="0"/>
              <a:t>18-10-2019</a:t>
            </a:fld>
            <a:endParaRPr lang="en-IN"/>
          </a:p>
        </p:txBody>
      </p:sp>
      <p:sp>
        <p:nvSpPr>
          <p:cNvPr id="4" name="Footer Placeholder 3">
            <a:extLst>
              <a:ext uri="{FF2B5EF4-FFF2-40B4-BE49-F238E27FC236}">
                <a16:creationId xmlns:a16="http://schemas.microsoft.com/office/drawing/2014/main" id="{813F37FB-A3F8-4D9B-B225-09264C6D0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60BA6B0-6207-4644-B65F-0B3D1D4838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594296-E0A7-4D07-B0ED-D2BAD65EC661}" type="slidenum">
              <a:rPr lang="en-IN" smtClean="0"/>
              <a:t>‹#›</a:t>
            </a:fld>
            <a:endParaRPr lang="en-IN"/>
          </a:p>
        </p:txBody>
      </p:sp>
    </p:spTree>
    <p:extLst>
      <p:ext uri="{BB962C8B-B14F-4D97-AF65-F5344CB8AC3E}">
        <p14:creationId xmlns:p14="http://schemas.microsoft.com/office/powerpoint/2010/main" val="21311294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166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2651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47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32890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07686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607743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10/18/2019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270071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4072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20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0170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923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702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636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5367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417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1658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203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10/18/2019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746972"/>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plt20.com/" TargetMode="External"/><Relationship Id="rId2" Type="http://schemas.openxmlformats.org/officeDocument/2006/relationships/hyperlink" Target="https://en.wikipedia.org/wiki/Indian_Premier_League" TargetMode="External"/><Relationship Id="rId1" Type="http://schemas.openxmlformats.org/officeDocument/2006/relationships/slideLayout" Target="../slideLayouts/slideLayout2.xml"/><Relationship Id="rId5" Type="http://schemas.openxmlformats.org/officeDocument/2006/relationships/hyperlink" Target="https://techtrunk.in/ipl-data-analysis/" TargetMode="External"/><Relationship Id="rId4" Type="http://schemas.openxmlformats.org/officeDocument/2006/relationships/hyperlink" Target="https://towardsdatascience.com/analysing-ipl-data-to-begin-data-analytics-with-python-5d2f610126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CMR Engineering College">
            <a:extLst>
              <a:ext uri="{FF2B5EF4-FFF2-40B4-BE49-F238E27FC236}">
                <a16:creationId xmlns:a16="http://schemas.microsoft.com/office/drawing/2014/main" id="{979872E5-2A2F-435B-9D59-AA907812C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522637"/>
            <a:ext cx="12011025"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22F533-1AC2-489D-8FC0-BDB17504A6A5}"/>
              </a:ext>
            </a:extLst>
          </p:cNvPr>
          <p:cNvSpPr txBox="1"/>
          <p:nvPr/>
        </p:nvSpPr>
        <p:spPr>
          <a:xfrm>
            <a:off x="819903" y="2733795"/>
            <a:ext cx="8743197" cy="2554545"/>
          </a:xfrm>
          <a:prstGeom prst="rect">
            <a:avLst/>
          </a:prstGeom>
          <a:noFill/>
        </p:spPr>
        <p:txBody>
          <a:bodyPr wrap="square" rtlCol="0">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Project</a:t>
            </a:r>
          </a:p>
          <a:p>
            <a:pPr algn="ctr"/>
            <a:r>
              <a:rPr lang="en-US" sz="4000" b="1" dirty="0">
                <a:solidFill>
                  <a:schemeClr val="bg1"/>
                </a:solidFill>
                <a:latin typeface="Times New Roman" panose="02020603050405020304" pitchFamily="18" charset="0"/>
                <a:cs typeface="Times New Roman" panose="02020603050405020304" pitchFamily="18" charset="0"/>
              </a:rPr>
              <a:t> ON</a:t>
            </a:r>
          </a:p>
          <a:p>
            <a:pPr algn="ctr"/>
            <a:r>
              <a:rPr lang="en-US" sz="4000" b="1" dirty="0">
                <a:solidFill>
                  <a:schemeClr val="bg1"/>
                </a:solidFill>
                <a:latin typeface="Times New Roman" panose="02020603050405020304" pitchFamily="18" charset="0"/>
                <a:cs typeface="Times New Roman" panose="02020603050405020304" pitchFamily="18" charset="0"/>
              </a:rPr>
              <a:t> Cricket Analysis Of The</a:t>
            </a:r>
          </a:p>
          <a:p>
            <a:pPr algn="ctr"/>
            <a:r>
              <a:rPr lang="en-US" sz="4000" b="1" dirty="0">
                <a:solidFill>
                  <a:schemeClr val="bg1"/>
                </a:solidFill>
                <a:latin typeface="Times New Roman" panose="02020603050405020304" pitchFamily="18" charset="0"/>
                <a:cs typeface="Times New Roman" panose="02020603050405020304" pitchFamily="18" charset="0"/>
              </a:rPr>
              <a:t> Indian Premier League (IPL)</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22F308-96AE-423A-B56E-A322ADFD1F53}"/>
              </a:ext>
            </a:extLst>
          </p:cNvPr>
          <p:cNvSpPr txBox="1"/>
          <p:nvPr/>
        </p:nvSpPr>
        <p:spPr>
          <a:xfrm>
            <a:off x="9092339" y="5288340"/>
            <a:ext cx="3313973" cy="1292662"/>
          </a:xfrm>
          <a:prstGeom prst="rect">
            <a:avLst/>
          </a:prstGeom>
          <a:noFill/>
        </p:spPr>
        <p:txBody>
          <a:bodyPr wrap="square" rtlCol="0">
            <a:spAutoFit/>
          </a:bodyPr>
          <a:lstStyle/>
          <a:p>
            <a:r>
              <a:rPr lang="en-US" sz="2400" dirty="0">
                <a:solidFill>
                  <a:schemeClr val="bg1"/>
                </a:solidFill>
                <a:latin typeface="Aharoni" panose="020B0604020202020204" pitchFamily="2" charset="-79"/>
                <a:cs typeface="Aharoni" panose="020B0604020202020204" pitchFamily="2" charset="-79"/>
              </a:rPr>
              <a:t>PRESENTED BY:</a:t>
            </a:r>
          </a:p>
          <a:p>
            <a:endParaRPr lang="en-US" dirty="0">
              <a:solidFill>
                <a:schemeClr val="bg1"/>
              </a:solidFill>
              <a:latin typeface="Aharoni" panose="020B0604020202020204" pitchFamily="2" charset="-79"/>
              <a:cs typeface="Aharoni" panose="020B0604020202020204" pitchFamily="2" charset="-79"/>
            </a:endParaRPr>
          </a:p>
          <a:p>
            <a:r>
              <a:rPr lang="en-US" dirty="0">
                <a:solidFill>
                  <a:schemeClr val="bg1"/>
                </a:solidFill>
                <a:latin typeface="Aharoni" panose="020B0604020202020204" pitchFamily="2" charset="-79"/>
                <a:cs typeface="Aharoni" panose="020B0604020202020204" pitchFamily="2" charset="-79"/>
              </a:rPr>
              <a:t>S.ANUHYA</a:t>
            </a:r>
          </a:p>
          <a:p>
            <a:r>
              <a:rPr lang="en-US" dirty="0">
                <a:solidFill>
                  <a:schemeClr val="bg1"/>
                </a:solidFill>
                <a:latin typeface="Aharoni" panose="020B0604020202020204" pitchFamily="2" charset="-79"/>
                <a:cs typeface="Aharoni" panose="020B0604020202020204" pitchFamily="2" charset="-79"/>
              </a:rPr>
              <a:t>R.MANASA RAGAVRAJU</a:t>
            </a:r>
            <a:endParaRPr lang="en-IN" dirty="0">
              <a:solidFill>
                <a:schemeClr val="bg1"/>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421695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68DF195-4351-44F2-A78B-EB079DD67468}"/>
              </a:ext>
            </a:extLst>
          </p:cNvPr>
          <p:cNvPicPr>
            <a:picLocks noChangeAspect="1"/>
          </p:cNvPicPr>
          <p:nvPr/>
        </p:nvPicPr>
        <p:blipFill>
          <a:blip r:embed="rId2"/>
          <a:stretch>
            <a:fillRect/>
          </a:stretch>
        </p:blipFill>
        <p:spPr>
          <a:xfrm>
            <a:off x="-154982" y="480446"/>
            <a:ext cx="5858357" cy="3075554"/>
          </a:xfrm>
          <a:prstGeom prst="rect">
            <a:avLst/>
          </a:prstGeom>
        </p:spPr>
      </p:pic>
      <p:sp>
        <p:nvSpPr>
          <p:cNvPr id="6" name="TextBox 5">
            <a:extLst>
              <a:ext uri="{FF2B5EF4-FFF2-40B4-BE49-F238E27FC236}">
                <a16:creationId xmlns:a16="http://schemas.microsoft.com/office/drawing/2014/main" id="{461BBC00-F91B-4F04-A5E9-A289019BF0C7}"/>
              </a:ext>
            </a:extLst>
          </p:cNvPr>
          <p:cNvSpPr txBox="1"/>
          <p:nvPr/>
        </p:nvSpPr>
        <p:spPr>
          <a:xfrm>
            <a:off x="127001" y="123986"/>
            <a:ext cx="5422900" cy="369332"/>
          </a:xfrm>
          <a:prstGeom prst="rect">
            <a:avLst/>
          </a:prstGeom>
          <a:noFill/>
        </p:spPr>
        <p:txBody>
          <a:bodyPr wrap="square" rtlCol="0">
            <a:spAutoFit/>
          </a:bodyPr>
          <a:lstStyle/>
          <a:p>
            <a:r>
              <a:rPr lang="en-IN" dirty="0"/>
              <a:t>TOTAL NO.OF MATCHES PLAYED IN EACH YEAR:</a:t>
            </a:r>
          </a:p>
        </p:txBody>
      </p:sp>
      <p:pic>
        <p:nvPicPr>
          <p:cNvPr id="10" name="Picture 9" descr="A picture containing drawing&#10;&#10;Description automatically generated">
            <a:extLst>
              <a:ext uri="{FF2B5EF4-FFF2-40B4-BE49-F238E27FC236}">
                <a16:creationId xmlns:a16="http://schemas.microsoft.com/office/drawing/2014/main" id="{EEFC3CA2-B571-45AD-ADC8-FB4B37F21C02}"/>
              </a:ext>
            </a:extLst>
          </p:cNvPr>
          <p:cNvPicPr>
            <a:picLocks noChangeAspect="1"/>
          </p:cNvPicPr>
          <p:nvPr/>
        </p:nvPicPr>
        <p:blipFill>
          <a:blip r:embed="rId3"/>
          <a:stretch>
            <a:fillRect/>
          </a:stretch>
        </p:blipFill>
        <p:spPr>
          <a:xfrm>
            <a:off x="5831884" y="493318"/>
            <a:ext cx="5858357" cy="3781586"/>
          </a:xfrm>
          <a:prstGeom prst="rect">
            <a:avLst/>
          </a:prstGeom>
        </p:spPr>
      </p:pic>
      <p:sp>
        <p:nvSpPr>
          <p:cNvPr id="12" name="TextBox 11">
            <a:extLst>
              <a:ext uri="{FF2B5EF4-FFF2-40B4-BE49-F238E27FC236}">
                <a16:creationId xmlns:a16="http://schemas.microsoft.com/office/drawing/2014/main" id="{49CA3EC1-CBCC-4378-AC99-A50DF5FFC442}"/>
              </a:ext>
            </a:extLst>
          </p:cNvPr>
          <p:cNvSpPr txBox="1"/>
          <p:nvPr/>
        </p:nvSpPr>
        <p:spPr>
          <a:xfrm>
            <a:off x="6248400" y="2185260"/>
            <a:ext cx="749300" cy="369332"/>
          </a:xfrm>
          <a:prstGeom prst="rect">
            <a:avLst/>
          </a:prstGeom>
          <a:noFill/>
        </p:spPr>
        <p:txBody>
          <a:bodyPr wrap="square" rtlCol="0">
            <a:spAutoFit/>
          </a:bodyPr>
          <a:lstStyle/>
          <a:p>
            <a:r>
              <a:rPr lang="en-IN" b="1" dirty="0"/>
              <a:t>R</a:t>
            </a:r>
            <a:r>
              <a:rPr lang="en-IN" b="1" dirty="0">
                <a:solidFill>
                  <a:schemeClr val="bg1"/>
                </a:solidFill>
              </a:rPr>
              <a:t>RR</a:t>
            </a:r>
            <a:endParaRPr lang="en-IN" b="1" dirty="0"/>
          </a:p>
        </p:txBody>
      </p:sp>
      <p:sp>
        <p:nvSpPr>
          <p:cNvPr id="15" name="TextBox 14">
            <a:extLst>
              <a:ext uri="{FF2B5EF4-FFF2-40B4-BE49-F238E27FC236}">
                <a16:creationId xmlns:a16="http://schemas.microsoft.com/office/drawing/2014/main" id="{3461298B-2379-4C78-BA0C-EB8855E27CD0}"/>
              </a:ext>
            </a:extLst>
          </p:cNvPr>
          <p:cNvSpPr txBox="1"/>
          <p:nvPr/>
        </p:nvSpPr>
        <p:spPr>
          <a:xfrm>
            <a:off x="7226300" y="2298700"/>
            <a:ext cx="584200" cy="369332"/>
          </a:xfrm>
          <a:prstGeom prst="rect">
            <a:avLst/>
          </a:prstGeom>
          <a:noFill/>
        </p:spPr>
        <p:txBody>
          <a:bodyPr wrap="square" rtlCol="0">
            <a:spAutoFit/>
          </a:bodyPr>
          <a:lstStyle/>
          <a:p>
            <a:r>
              <a:rPr lang="en-IN" b="1" dirty="0">
                <a:solidFill>
                  <a:schemeClr val="bg1"/>
                </a:solidFill>
              </a:rPr>
              <a:t>DC</a:t>
            </a:r>
          </a:p>
        </p:txBody>
      </p:sp>
      <p:sp>
        <p:nvSpPr>
          <p:cNvPr id="16" name="TextBox 15">
            <a:extLst>
              <a:ext uri="{FF2B5EF4-FFF2-40B4-BE49-F238E27FC236}">
                <a16:creationId xmlns:a16="http://schemas.microsoft.com/office/drawing/2014/main" id="{61E2B5DC-73F1-4AA5-AE3C-5929FC2A3B4F}"/>
              </a:ext>
            </a:extLst>
          </p:cNvPr>
          <p:cNvSpPr txBox="1"/>
          <p:nvPr/>
        </p:nvSpPr>
        <p:spPr>
          <a:xfrm>
            <a:off x="8089900" y="1600200"/>
            <a:ext cx="660400" cy="369332"/>
          </a:xfrm>
          <a:prstGeom prst="rect">
            <a:avLst/>
          </a:prstGeom>
          <a:noFill/>
        </p:spPr>
        <p:txBody>
          <a:bodyPr wrap="square" rtlCol="0">
            <a:spAutoFit/>
          </a:bodyPr>
          <a:lstStyle/>
          <a:p>
            <a:r>
              <a:rPr lang="en-IN" b="1" dirty="0">
                <a:solidFill>
                  <a:schemeClr val="bg1"/>
                </a:solidFill>
              </a:rPr>
              <a:t>CSK</a:t>
            </a:r>
          </a:p>
        </p:txBody>
      </p:sp>
      <p:sp>
        <p:nvSpPr>
          <p:cNvPr id="17" name="TextBox 16">
            <a:extLst>
              <a:ext uri="{FF2B5EF4-FFF2-40B4-BE49-F238E27FC236}">
                <a16:creationId xmlns:a16="http://schemas.microsoft.com/office/drawing/2014/main" id="{430A358B-BDDA-4270-BD2B-1790011AB680}"/>
              </a:ext>
            </a:extLst>
          </p:cNvPr>
          <p:cNvSpPr txBox="1"/>
          <p:nvPr/>
        </p:nvSpPr>
        <p:spPr>
          <a:xfrm>
            <a:off x="8978900" y="1041400"/>
            <a:ext cx="774700" cy="369332"/>
          </a:xfrm>
          <a:prstGeom prst="rect">
            <a:avLst/>
          </a:prstGeom>
          <a:noFill/>
        </p:spPr>
        <p:txBody>
          <a:bodyPr wrap="square" rtlCol="0">
            <a:spAutoFit/>
          </a:bodyPr>
          <a:lstStyle/>
          <a:p>
            <a:r>
              <a:rPr lang="en-IN" b="1" dirty="0">
                <a:solidFill>
                  <a:schemeClr val="bg1"/>
                </a:solidFill>
              </a:rPr>
              <a:t>KKR</a:t>
            </a:r>
          </a:p>
        </p:txBody>
      </p:sp>
      <p:sp>
        <p:nvSpPr>
          <p:cNvPr id="18" name="TextBox 17">
            <a:extLst>
              <a:ext uri="{FF2B5EF4-FFF2-40B4-BE49-F238E27FC236}">
                <a16:creationId xmlns:a16="http://schemas.microsoft.com/office/drawing/2014/main" id="{8BE936FA-F8A2-47D4-B90D-226CEBA23F48}"/>
              </a:ext>
            </a:extLst>
          </p:cNvPr>
          <p:cNvSpPr txBox="1"/>
          <p:nvPr/>
        </p:nvSpPr>
        <p:spPr>
          <a:xfrm>
            <a:off x="9982200" y="1410732"/>
            <a:ext cx="546100" cy="369332"/>
          </a:xfrm>
          <a:prstGeom prst="rect">
            <a:avLst/>
          </a:prstGeom>
          <a:noFill/>
        </p:spPr>
        <p:txBody>
          <a:bodyPr wrap="square" rtlCol="0">
            <a:spAutoFit/>
          </a:bodyPr>
          <a:lstStyle/>
          <a:p>
            <a:r>
              <a:rPr lang="en-IN" b="1" dirty="0">
                <a:solidFill>
                  <a:srgbClr val="000000"/>
                </a:solidFill>
              </a:rPr>
              <a:t>MI</a:t>
            </a:r>
          </a:p>
        </p:txBody>
      </p:sp>
      <p:sp>
        <p:nvSpPr>
          <p:cNvPr id="19" name="TextBox 18">
            <a:extLst>
              <a:ext uri="{FF2B5EF4-FFF2-40B4-BE49-F238E27FC236}">
                <a16:creationId xmlns:a16="http://schemas.microsoft.com/office/drawing/2014/main" id="{9E0011BF-CAB5-41AC-BEE9-E01B41E7821B}"/>
              </a:ext>
            </a:extLst>
          </p:cNvPr>
          <p:cNvSpPr txBox="1"/>
          <p:nvPr/>
        </p:nvSpPr>
        <p:spPr>
          <a:xfrm>
            <a:off x="10845799" y="2095500"/>
            <a:ext cx="712709" cy="369332"/>
          </a:xfrm>
          <a:prstGeom prst="rect">
            <a:avLst/>
          </a:prstGeom>
          <a:noFill/>
        </p:spPr>
        <p:txBody>
          <a:bodyPr wrap="square" rtlCol="0">
            <a:spAutoFit/>
          </a:bodyPr>
          <a:lstStyle/>
          <a:p>
            <a:r>
              <a:rPr lang="en-IN" b="1" dirty="0">
                <a:solidFill>
                  <a:schemeClr val="bg1"/>
                </a:solidFill>
              </a:rPr>
              <a:t>SRH</a:t>
            </a:r>
          </a:p>
        </p:txBody>
      </p:sp>
      <p:sp>
        <p:nvSpPr>
          <p:cNvPr id="20" name="TextBox 19">
            <a:extLst>
              <a:ext uri="{FF2B5EF4-FFF2-40B4-BE49-F238E27FC236}">
                <a16:creationId xmlns:a16="http://schemas.microsoft.com/office/drawing/2014/main" id="{9C92388D-CAE9-4F53-9E0A-F07999906B55}"/>
              </a:ext>
            </a:extLst>
          </p:cNvPr>
          <p:cNvSpPr txBox="1"/>
          <p:nvPr/>
        </p:nvSpPr>
        <p:spPr>
          <a:xfrm>
            <a:off x="6248400" y="123986"/>
            <a:ext cx="4851400" cy="369332"/>
          </a:xfrm>
          <a:prstGeom prst="rect">
            <a:avLst/>
          </a:prstGeom>
          <a:noFill/>
        </p:spPr>
        <p:txBody>
          <a:bodyPr wrap="square" rtlCol="0">
            <a:spAutoFit/>
          </a:bodyPr>
          <a:lstStyle/>
          <a:p>
            <a:r>
              <a:rPr lang="en-IN" dirty="0"/>
              <a:t>TOP WINNING TEAMS IN IPL HISTORY:</a:t>
            </a:r>
          </a:p>
        </p:txBody>
      </p:sp>
      <p:pic>
        <p:nvPicPr>
          <p:cNvPr id="24" name="Picture 23" descr="A picture containing drawing&#10;&#10;Description automatically generated">
            <a:extLst>
              <a:ext uri="{FF2B5EF4-FFF2-40B4-BE49-F238E27FC236}">
                <a16:creationId xmlns:a16="http://schemas.microsoft.com/office/drawing/2014/main" id="{2182A4B8-35F0-4EEE-A147-E1B45779AE91}"/>
              </a:ext>
            </a:extLst>
          </p:cNvPr>
          <p:cNvPicPr>
            <a:picLocks noChangeAspect="1"/>
          </p:cNvPicPr>
          <p:nvPr/>
        </p:nvPicPr>
        <p:blipFill>
          <a:blip r:embed="rId4"/>
          <a:stretch>
            <a:fillRect/>
          </a:stretch>
        </p:blipFill>
        <p:spPr>
          <a:xfrm>
            <a:off x="241300" y="4045058"/>
            <a:ext cx="5462075" cy="2688956"/>
          </a:xfrm>
          <a:prstGeom prst="rect">
            <a:avLst/>
          </a:prstGeom>
        </p:spPr>
      </p:pic>
      <p:sp>
        <p:nvSpPr>
          <p:cNvPr id="25" name="TextBox 24">
            <a:extLst>
              <a:ext uri="{FF2B5EF4-FFF2-40B4-BE49-F238E27FC236}">
                <a16:creationId xmlns:a16="http://schemas.microsoft.com/office/drawing/2014/main" id="{A92FD688-8949-4E4D-8D88-D8DEFDDD7268}"/>
              </a:ext>
            </a:extLst>
          </p:cNvPr>
          <p:cNvSpPr txBox="1"/>
          <p:nvPr/>
        </p:nvSpPr>
        <p:spPr>
          <a:xfrm>
            <a:off x="127001" y="3556000"/>
            <a:ext cx="5095928" cy="369332"/>
          </a:xfrm>
          <a:prstGeom prst="rect">
            <a:avLst/>
          </a:prstGeom>
          <a:noFill/>
        </p:spPr>
        <p:txBody>
          <a:bodyPr wrap="square" rtlCol="0">
            <a:spAutoFit/>
          </a:bodyPr>
          <a:lstStyle/>
          <a:p>
            <a:r>
              <a:rPr lang="en-IN" dirty="0"/>
              <a:t>CITIES EFFECTED BY WEATHER:</a:t>
            </a:r>
          </a:p>
        </p:txBody>
      </p:sp>
      <p:pic>
        <p:nvPicPr>
          <p:cNvPr id="27" name="Picture 26" descr="A screenshot of a cell phone&#10;&#10;Description automatically generated">
            <a:extLst>
              <a:ext uri="{FF2B5EF4-FFF2-40B4-BE49-F238E27FC236}">
                <a16:creationId xmlns:a16="http://schemas.microsoft.com/office/drawing/2014/main" id="{A7B47CC5-6B85-4C82-8D36-5BFBD27A0B89}"/>
              </a:ext>
            </a:extLst>
          </p:cNvPr>
          <p:cNvPicPr>
            <a:picLocks noChangeAspect="1"/>
          </p:cNvPicPr>
          <p:nvPr/>
        </p:nvPicPr>
        <p:blipFill>
          <a:blip r:embed="rId5"/>
          <a:stretch>
            <a:fillRect/>
          </a:stretch>
        </p:blipFill>
        <p:spPr>
          <a:xfrm>
            <a:off x="5831884" y="3737630"/>
            <a:ext cx="6118816" cy="3316755"/>
          </a:xfrm>
          <a:prstGeom prst="rect">
            <a:avLst/>
          </a:prstGeom>
        </p:spPr>
      </p:pic>
      <p:sp>
        <p:nvSpPr>
          <p:cNvPr id="28" name="TextBox 27">
            <a:extLst>
              <a:ext uri="{FF2B5EF4-FFF2-40B4-BE49-F238E27FC236}">
                <a16:creationId xmlns:a16="http://schemas.microsoft.com/office/drawing/2014/main" id="{2E1E4DFE-42CC-45D3-A758-C0825677A0A5}"/>
              </a:ext>
            </a:extLst>
          </p:cNvPr>
          <p:cNvSpPr txBox="1"/>
          <p:nvPr/>
        </p:nvSpPr>
        <p:spPr>
          <a:xfrm>
            <a:off x="6416084" y="3382246"/>
            <a:ext cx="5402666" cy="369332"/>
          </a:xfrm>
          <a:prstGeom prst="rect">
            <a:avLst/>
          </a:prstGeom>
          <a:noFill/>
        </p:spPr>
        <p:txBody>
          <a:bodyPr wrap="square" rtlCol="0">
            <a:spAutoFit/>
          </a:bodyPr>
          <a:lstStyle/>
          <a:p>
            <a:r>
              <a:rPr lang="en-IN" dirty="0"/>
              <a:t>TOSS DECISION ACROSS THE SEASONS :</a:t>
            </a:r>
          </a:p>
        </p:txBody>
      </p:sp>
    </p:spTree>
    <p:extLst>
      <p:ext uri="{BB962C8B-B14F-4D97-AF65-F5344CB8AC3E}">
        <p14:creationId xmlns:p14="http://schemas.microsoft.com/office/powerpoint/2010/main" val="158658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E1EE5D8-836D-410D-B98A-AF0ED78D3927}"/>
              </a:ext>
            </a:extLst>
          </p:cNvPr>
          <p:cNvPicPr>
            <a:picLocks noChangeAspect="1"/>
          </p:cNvPicPr>
          <p:nvPr/>
        </p:nvPicPr>
        <p:blipFill>
          <a:blip r:embed="rId2"/>
          <a:stretch>
            <a:fillRect/>
          </a:stretch>
        </p:blipFill>
        <p:spPr>
          <a:xfrm>
            <a:off x="-37052" y="1572484"/>
            <a:ext cx="4992237" cy="407762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FFC4C86-E85D-43C5-AE2F-A77FA093F106}"/>
              </a:ext>
            </a:extLst>
          </p:cNvPr>
          <p:cNvPicPr>
            <a:picLocks noChangeAspect="1"/>
          </p:cNvPicPr>
          <p:nvPr/>
        </p:nvPicPr>
        <p:blipFill>
          <a:blip r:embed="rId3"/>
          <a:stretch>
            <a:fillRect/>
          </a:stretch>
        </p:blipFill>
        <p:spPr>
          <a:xfrm>
            <a:off x="5140274" y="0"/>
            <a:ext cx="7051726" cy="6427664"/>
          </a:xfrm>
          <a:prstGeom prst="rect">
            <a:avLst/>
          </a:prstGeom>
        </p:spPr>
      </p:pic>
      <p:sp>
        <p:nvSpPr>
          <p:cNvPr id="6" name="TextBox 5">
            <a:extLst>
              <a:ext uri="{FF2B5EF4-FFF2-40B4-BE49-F238E27FC236}">
                <a16:creationId xmlns:a16="http://schemas.microsoft.com/office/drawing/2014/main" id="{87FEBC62-784D-4EE2-85DE-0A68782A631F}"/>
              </a:ext>
            </a:extLst>
          </p:cNvPr>
          <p:cNvSpPr txBox="1"/>
          <p:nvPr/>
        </p:nvSpPr>
        <p:spPr>
          <a:xfrm>
            <a:off x="701703" y="712692"/>
            <a:ext cx="4494509" cy="369332"/>
          </a:xfrm>
          <a:prstGeom prst="rect">
            <a:avLst/>
          </a:prstGeom>
          <a:noFill/>
        </p:spPr>
        <p:txBody>
          <a:bodyPr wrap="square" rtlCol="0">
            <a:spAutoFit/>
          </a:bodyPr>
          <a:lstStyle/>
          <a:p>
            <a:r>
              <a:rPr lang="en-IN" dirty="0"/>
              <a:t>TOP PLAYERS OF THE MATCH :</a:t>
            </a:r>
          </a:p>
        </p:txBody>
      </p:sp>
      <p:sp>
        <p:nvSpPr>
          <p:cNvPr id="7" name="TextBox 6">
            <a:extLst>
              <a:ext uri="{FF2B5EF4-FFF2-40B4-BE49-F238E27FC236}">
                <a16:creationId xmlns:a16="http://schemas.microsoft.com/office/drawing/2014/main" id="{D6F217E5-C587-42C6-AAA1-61C5A3BCAA9A}"/>
              </a:ext>
            </a:extLst>
          </p:cNvPr>
          <p:cNvSpPr txBox="1"/>
          <p:nvPr/>
        </p:nvSpPr>
        <p:spPr>
          <a:xfrm>
            <a:off x="7893803" y="6121831"/>
            <a:ext cx="5837695" cy="369332"/>
          </a:xfrm>
          <a:prstGeom prst="rect">
            <a:avLst/>
          </a:prstGeom>
          <a:noFill/>
        </p:spPr>
        <p:txBody>
          <a:bodyPr wrap="square" rtlCol="0">
            <a:spAutoFit/>
          </a:bodyPr>
          <a:lstStyle/>
          <a:p>
            <a:r>
              <a:rPr lang="en-IN" dirty="0"/>
              <a:t>MOST PLAYED TEAMS:</a:t>
            </a:r>
          </a:p>
        </p:txBody>
      </p:sp>
    </p:spTree>
    <p:extLst>
      <p:ext uri="{BB962C8B-B14F-4D97-AF65-F5344CB8AC3E}">
        <p14:creationId xmlns:p14="http://schemas.microsoft.com/office/powerpoint/2010/main" val="393615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DB2DB2B5-39C1-461F-B74C-B7C5937FC56A}"/>
              </a:ext>
            </a:extLst>
          </p:cNvPr>
          <p:cNvPicPr>
            <a:picLocks noChangeAspect="1"/>
          </p:cNvPicPr>
          <p:nvPr/>
        </p:nvPicPr>
        <p:blipFill>
          <a:blip r:embed="rId2"/>
          <a:stretch>
            <a:fillRect/>
          </a:stretch>
        </p:blipFill>
        <p:spPr>
          <a:xfrm>
            <a:off x="216976" y="1566835"/>
            <a:ext cx="4979534" cy="4064926"/>
          </a:xfrm>
          <a:prstGeom prst="rect">
            <a:avLst/>
          </a:prstGeom>
        </p:spPr>
      </p:pic>
      <p:sp>
        <p:nvSpPr>
          <p:cNvPr id="4" name="TextBox 3">
            <a:extLst>
              <a:ext uri="{FF2B5EF4-FFF2-40B4-BE49-F238E27FC236}">
                <a16:creationId xmlns:a16="http://schemas.microsoft.com/office/drawing/2014/main" id="{3C67336C-FA7E-4C47-9A43-09C55E11FFAF}"/>
              </a:ext>
            </a:extLst>
          </p:cNvPr>
          <p:cNvSpPr txBox="1"/>
          <p:nvPr/>
        </p:nvSpPr>
        <p:spPr>
          <a:xfrm>
            <a:off x="852407" y="856907"/>
            <a:ext cx="4215539" cy="369332"/>
          </a:xfrm>
          <a:prstGeom prst="rect">
            <a:avLst/>
          </a:prstGeom>
          <a:noFill/>
        </p:spPr>
        <p:txBody>
          <a:bodyPr wrap="square" rtlCol="0">
            <a:spAutoFit/>
          </a:bodyPr>
          <a:lstStyle/>
          <a:p>
            <a:r>
              <a:rPr lang="en-IN" dirty="0"/>
              <a:t>PLAYER OF THE MATCH :</a:t>
            </a:r>
          </a:p>
        </p:txBody>
      </p:sp>
      <p:pic>
        <p:nvPicPr>
          <p:cNvPr id="1029" name="Picture 5">
            <a:extLst>
              <a:ext uri="{FF2B5EF4-FFF2-40B4-BE49-F238E27FC236}">
                <a16:creationId xmlns:a16="http://schemas.microsoft.com/office/drawing/2014/main" id="{E860B50C-9AF3-4F7B-828C-941E5E647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1846262"/>
            <a:ext cx="6030912" cy="364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DB3698-58A5-4422-9F9F-8822077A187D}"/>
              </a:ext>
            </a:extLst>
          </p:cNvPr>
          <p:cNvSpPr txBox="1"/>
          <p:nvPr/>
        </p:nvSpPr>
        <p:spPr>
          <a:xfrm>
            <a:off x="6096000" y="856907"/>
            <a:ext cx="5003800" cy="369332"/>
          </a:xfrm>
          <a:prstGeom prst="rect">
            <a:avLst/>
          </a:prstGeom>
          <a:noFill/>
        </p:spPr>
        <p:txBody>
          <a:bodyPr wrap="square" rtlCol="0">
            <a:spAutoFit/>
          </a:bodyPr>
          <a:lstStyle/>
          <a:p>
            <a:r>
              <a:rPr lang="en-US" dirty="0"/>
              <a:t>TEAM’S  WITH MAXIMUM SIX’S:</a:t>
            </a:r>
            <a:endParaRPr lang="en-IN" dirty="0"/>
          </a:p>
        </p:txBody>
      </p:sp>
    </p:spTree>
    <p:extLst>
      <p:ext uri="{BB962C8B-B14F-4D97-AF65-F5344CB8AC3E}">
        <p14:creationId xmlns:p14="http://schemas.microsoft.com/office/powerpoint/2010/main" val="6591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101C285B-FB9F-4865-A481-AC365932A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31900"/>
            <a:ext cx="5889357" cy="499113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607C1EF5-6016-480B-B2EE-1DE2BB01C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11256"/>
            <a:ext cx="5738004" cy="52324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030C82-9FB9-4CEE-A74C-3AA791FF85CC}"/>
              </a:ext>
            </a:extLst>
          </p:cNvPr>
          <p:cNvSpPr txBox="1"/>
          <p:nvPr/>
        </p:nvSpPr>
        <p:spPr>
          <a:xfrm>
            <a:off x="371959" y="538897"/>
            <a:ext cx="5517397" cy="369332"/>
          </a:xfrm>
          <a:prstGeom prst="rect">
            <a:avLst/>
          </a:prstGeom>
          <a:noFill/>
        </p:spPr>
        <p:txBody>
          <a:bodyPr wrap="square" rtlCol="0">
            <a:spAutoFit/>
          </a:bodyPr>
          <a:lstStyle/>
          <a:p>
            <a:r>
              <a:rPr lang="en-US" dirty="0"/>
              <a:t>PLAYER’S WHO SCORED MAXIMUM FOUR’S :</a:t>
            </a:r>
            <a:endParaRPr lang="en-IN" dirty="0"/>
          </a:p>
        </p:txBody>
      </p:sp>
      <p:sp>
        <p:nvSpPr>
          <p:cNvPr id="11" name="TextBox 10">
            <a:extLst>
              <a:ext uri="{FF2B5EF4-FFF2-40B4-BE49-F238E27FC236}">
                <a16:creationId xmlns:a16="http://schemas.microsoft.com/office/drawing/2014/main" id="{E7C8BD08-3F23-40D4-8093-4155413F9BBE}"/>
              </a:ext>
            </a:extLst>
          </p:cNvPr>
          <p:cNvSpPr txBox="1"/>
          <p:nvPr/>
        </p:nvSpPr>
        <p:spPr>
          <a:xfrm>
            <a:off x="6757261" y="627867"/>
            <a:ext cx="4866468"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AE8391E9-FE6E-43C7-A44C-756C127ED0E9}"/>
              </a:ext>
            </a:extLst>
          </p:cNvPr>
          <p:cNvSpPr txBox="1"/>
          <p:nvPr/>
        </p:nvSpPr>
        <p:spPr>
          <a:xfrm>
            <a:off x="6711964" y="608587"/>
            <a:ext cx="4866468" cy="369332"/>
          </a:xfrm>
          <a:prstGeom prst="rect">
            <a:avLst/>
          </a:prstGeom>
          <a:noFill/>
        </p:spPr>
        <p:txBody>
          <a:bodyPr wrap="square" rtlCol="0">
            <a:spAutoFit/>
          </a:bodyPr>
          <a:lstStyle/>
          <a:p>
            <a:r>
              <a:rPr lang="en-US" dirty="0"/>
              <a:t>PLAYER’S WHO SCORED MAXIMUM SIX’S:</a:t>
            </a:r>
            <a:endParaRPr lang="en-IN" dirty="0"/>
          </a:p>
        </p:txBody>
      </p:sp>
    </p:spTree>
    <p:extLst>
      <p:ext uri="{BB962C8B-B14F-4D97-AF65-F5344CB8AC3E}">
        <p14:creationId xmlns:p14="http://schemas.microsoft.com/office/powerpoint/2010/main" val="57284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F761E24-60DD-48F2-828E-998CBF6A6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866900"/>
            <a:ext cx="5078413" cy="40385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CF3A51-EA81-4961-BEEC-A9946899B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588" y="1866900"/>
            <a:ext cx="5446712" cy="4216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8725EF9-4318-4D0E-A468-2DC558F7A2DD}"/>
              </a:ext>
            </a:extLst>
          </p:cNvPr>
          <p:cNvSpPr txBox="1"/>
          <p:nvPr/>
        </p:nvSpPr>
        <p:spPr>
          <a:xfrm>
            <a:off x="1079500" y="952501"/>
            <a:ext cx="4773613" cy="369332"/>
          </a:xfrm>
          <a:prstGeom prst="rect">
            <a:avLst/>
          </a:prstGeom>
          <a:noFill/>
        </p:spPr>
        <p:txBody>
          <a:bodyPr wrap="square" rtlCol="0">
            <a:spAutoFit/>
          </a:bodyPr>
          <a:lstStyle/>
          <a:p>
            <a:r>
              <a:rPr lang="en-US" dirty="0"/>
              <a:t>TOP BOWLER’S:</a:t>
            </a:r>
            <a:endParaRPr lang="en-IN" dirty="0"/>
          </a:p>
        </p:txBody>
      </p:sp>
      <p:sp>
        <p:nvSpPr>
          <p:cNvPr id="3" name="TextBox 2">
            <a:extLst>
              <a:ext uri="{FF2B5EF4-FFF2-40B4-BE49-F238E27FC236}">
                <a16:creationId xmlns:a16="http://schemas.microsoft.com/office/drawing/2014/main" id="{D20C5FE7-92EE-4CB4-9C5D-A04DA0F605CA}"/>
              </a:ext>
            </a:extLst>
          </p:cNvPr>
          <p:cNvSpPr txBox="1"/>
          <p:nvPr/>
        </p:nvSpPr>
        <p:spPr>
          <a:xfrm>
            <a:off x="7150100" y="952501"/>
            <a:ext cx="4356100" cy="369332"/>
          </a:xfrm>
          <a:prstGeom prst="rect">
            <a:avLst/>
          </a:prstGeom>
          <a:noFill/>
        </p:spPr>
        <p:txBody>
          <a:bodyPr wrap="square" rtlCol="0">
            <a:spAutoFit/>
          </a:bodyPr>
          <a:lstStyle/>
          <a:p>
            <a:r>
              <a:rPr lang="en-US" dirty="0"/>
              <a:t>WICKET FALL’S:</a:t>
            </a:r>
            <a:endParaRPr lang="en-IN" dirty="0"/>
          </a:p>
        </p:txBody>
      </p:sp>
    </p:spTree>
    <p:extLst>
      <p:ext uri="{BB962C8B-B14F-4D97-AF65-F5344CB8AC3E}">
        <p14:creationId xmlns:p14="http://schemas.microsoft.com/office/powerpoint/2010/main" val="6863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6C1A-1694-4D03-9F52-E1663A3656EA}"/>
              </a:ext>
            </a:extLst>
          </p:cNvPr>
          <p:cNvSpPr>
            <a:spLocks noGrp="1"/>
          </p:cNvSpPr>
          <p:nvPr>
            <p:ph type="title"/>
          </p:nvPr>
        </p:nvSpPr>
        <p:spPr/>
        <p:txBody>
          <a:bodyPr/>
          <a:lstStyle/>
          <a:p>
            <a:r>
              <a:rPr lang="en-US" sz="4000" b="1" u="sng" dirty="0"/>
              <a:t>CONCLUSION:</a:t>
            </a:r>
            <a:endParaRPr lang="en-IN" sz="4000" b="1" u="sng" dirty="0"/>
          </a:p>
        </p:txBody>
      </p:sp>
      <p:sp>
        <p:nvSpPr>
          <p:cNvPr id="3" name="Content Placeholder 2">
            <a:extLst>
              <a:ext uri="{FF2B5EF4-FFF2-40B4-BE49-F238E27FC236}">
                <a16:creationId xmlns:a16="http://schemas.microsoft.com/office/drawing/2014/main" id="{65EAFFC5-24F3-4451-9404-4B8B24CC2C5A}"/>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data is beneficial for the coach as he can rank the  Cricket Predictor and  Analytics players on their priority from the previous data, it is beneficial to the owner to get the details of the IPL match played and the users who predict the winning percentage of the  team and get the statistics of the player.</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68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A01F-21A9-4C54-900F-DBE20CBE85BF}"/>
              </a:ext>
            </a:extLst>
          </p:cNvPr>
          <p:cNvSpPr>
            <a:spLocks noGrp="1"/>
          </p:cNvSpPr>
          <p:nvPr>
            <p:ph type="title"/>
          </p:nvPr>
        </p:nvSpPr>
        <p:spPr/>
        <p:txBody>
          <a:bodyPr/>
          <a:lstStyle/>
          <a:p>
            <a:r>
              <a:rPr lang="en-US" sz="4000" b="1" u="sng" dirty="0"/>
              <a:t>REFERENCES:</a:t>
            </a:r>
            <a:endParaRPr lang="en-IN" sz="4000" b="1" u="sng" dirty="0"/>
          </a:p>
        </p:txBody>
      </p:sp>
      <p:sp>
        <p:nvSpPr>
          <p:cNvPr id="3" name="Content Placeholder 2">
            <a:extLst>
              <a:ext uri="{FF2B5EF4-FFF2-40B4-BE49-F238E27FC236}">
                <a16:creationId xmlns:a16="http://schemas.microsoft.com/office/drawing/2014/main" id="{134743DB-9E4A-4BAF-B8C2-01409B82029E}"/>
              </a:ext>
            </a:extLst>
          </p:cNvPr>
          <p:cNvSpPr>
            <a:spLocks noGrp="1"/>
          </p:cNvSpPr>
          <p:nvPr>
            <p:ph idx="1"/>
          </p:nvPr>
        </p:nvSpPr>
        <p:spPr/>
        <p:txBody>
          <a:bodyPr/>
          <a:lstStyle/>
          <a:p>
            <a:r>
              <a:rPr lang="en-IN" dirty="0">
                <a:hlinkClick r:id="rId2"/>
              </a:rPr>
              <a:t>https://en.wikipedia.org/wiki/Indian_Premier_League</a:t>
            </a:r>
            <a:endParaRPr lang="en-IN" dirty="0"/>
          </a:p>
          <a:p>
            <a:endParaRPr lang="en-IN" dirty="0"/>
          </a:p>
          <a:p>
            <a:r>
              <a:rPr lang="en-IN" dirty="0">
                <a:hlinkClick r:id="rId3"/>
              </a:rPr>
              <a:t>https://www.iplt20.com</a:t>
            </a:r>
            <a:endParaRPr lang="en-IN" dirty="0"/>
          </a:p>
          <a:p>
            <a:endParaRPr lang="en-IN" dirty="0"/>
          </a:p>
          <a:p>
            <a:r>
              <a:rPr lang="en-IN" dirty="0">
                <a:hlinkClick r:id="rId4"/>
              </a:rPr>
              <a:t>https://towardsdatascience.com/analysing-ipl-data-to-begin-data-analytics-with-python-5d2f610126a</a:t>
            </a:r>
            <a:endParaRPr lang="en-IN" dirty="0"/>
          </a:p>
          <a:p>
            <a:endParaRPr lang="en-IN" dirty="0"/>
          </a:p>
          <a:p>
            <a:r>
              <a:rPr lang="en-IN" dirty="0">
                <a:hlinkClick r:id="rId5"/>
              </a:rPr>
              <a:t>https://techtrunk.in/ipl-data-analysis/</a:t>
            </a:r>
            <a:endParaRPr lang="en-IN" dirty="0"/>
          </a:p>
        </p:txBody>
      </p:sp>
    </p:spTree>
    <p:extLst>
      <p:ext uri="{BB962C8B-B14F-4D97-AF65-F5344CB8AC3E}">
        <p14:creationId xmlns:p14="http://schemas.microsoft.com/office/powerpoint/2010/main" val="275918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02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drawing&#10;&#10;Description automatically generated">
            <a:extLst>
              <a:ext uri="{FF2B5EF4-FFF2-40B4-BE49-F238E27FC236}">
                <a16:creationId xmlns:a16="http://schemas.microsoft.com/office/drawing/2014/main" id="{C70EB5BA-B92B-456B-B77A-81375257DE14}"/>
              </a:ext>
            </a:extLst>
          </p:cNvPr>
          <p:cNvPicPr>
            <a:picLocks noChangeAspect="1"/>
          </p:cNvPicPr>
          <p:nvPr/>
        </p:nvPicPr>
        <p:blipFill>
          <a:blip r:embed="rId2"/>
          <a:stretch>
            <a:fillRect/>
          </a:stretch>
        </p:blipFill>
        <p:spPr>
          <a:xfrm>
            <a:off x="3567112" y="2595562"/>
            <a:ext cx="5057775" cy="1666875"/>
          </a:xfrm>
          <a:prstGeom prst="rect">
            <a:avLst/>
          </a:prstGeom>
        </p:spPr>
      </p:pic>
    </p:spTree>
    <p:extLst>
      <p:ext uri="{BB962C8B-B14F-4D97-AF65-F5344CB8AC3E}">
        <p14:creationId xmlns:p14="http://schemas.microsoft.com/office/powerpoint/2010/main" val="78843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F32C-D87B-4B41-8D67-B23099A25346}"/>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DC866EC-CB62-4837-9CEE-9D58E0877FB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C64953F-10CE-4959-BAFD-AD1A448F7772}"/>
              </a:ext>
            </a:extLst>
          </p:cNvPr>
          <p:cNvPicPr>
            <a:picLocks noChangeAspect="1"/>
          </p:cNvPicPr>
          <p:nvPr/>
        </p:nvPicPr>
        <p:blipFill>
          <a:blip r:embed="rId2"/>
          <a:stretch>
            <a:fillRect/>
          </a:stretch>
        </p:blipFill>
        <p:spPr>
          <a:xfrm>
            <a:off x="0" y="0"/>
            <a:ext cx="12319000" cy="6858000"/>
          </a:xfrm>
          <a:prstGeom prst="rect">
            <a:avLst/>
          </a:prstGeom>
        </p:spPr>
      </p:pic>
      <p:sp>
        <p:nvSpPr>
          <p:cNvPr id="6" name="TextBox 5">
            <a:extLst>
              <a:ext uri="{FF2B5EF4-FFF2-40B4-BE49-F238E27FC236}">
                <a16:creationId xmlns:a16="http://schemas.microsoft.com/office/drawing/2014/main" id="{6CA4BBBC-A5EE-45B7-BE27-165A43E8E5D9}"/>
              </a:ext>
            </a:extLst>
          </p:cNvPr>
          <p:cNvSpPr txBox="1"/>
          <p:nvPr/>
        </p:nvSpPr>
        <p:spPr>
          <a:xfrm>
            <a:off x="152400" y="189637"/>
            <a:ext cx="7950200" cy="2123658"/>
          </a:xfrm>
          <a:prstGeom prst="rect">
            <a:avLst/>
          </a:prstGeom>
          <a:noFill/>
        </p:spPr>
        <p:txBody>
          <a:bodyPr wrap="square" rtlCol="0">
            <a:spAutoFit/>
          </a:bodyPr>
          <a:lstStyle/>
          <a:p>
            <a:r>
              <a:rPr lang="en-US" sz="4400" b="1" dirty="0"/>
              <a:t>CRICKET ANALYSIS</a:t>
            </a:r>
          </a:p>
          <a:p>
            <a:r>
              <a:rPr lang="en-US" sz="4400" b="1" dirty="0"/>
              <a:t>OF THE INDIAN PREMIER LEAGUE  (IPL) </a:t>
            </a:r>
            <a:endParaRPr lang="en-IN" sz="4400" b="1" dirty="0"/>
          </a:p>
        </p:txBody>
      </p:sp>
      <p:sp>
        <p:nvSpPr>
          <p:cNvPr id="7" name="TextBox 6">
            <a:extLst>
              <a:ext uri="{FF2B5EF4-FFF2-40B4-BE49-F238E27FC236}">
                <a16:creationId xmlns:a16="http://schemas.microsoft.com/office/drawing/2014/main" id="{F2DFAE08-1156-4F64-BD4E-88F0ED621C0F}"/>
              </a:ext>
            </a:extLst>
          </p:cNvPr>
          <p:cNvSpPr txBox="1"/>
          <p:nvPr/>
        </p:nvSpPr>
        <p:spPr>
          <a:xfrm>
            <a:off x="6273800" y="1066800"/>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7561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EED4-3A47-41D0-AF0F-D7CB8E066930}"/>
              </a:ext>
            </a:extLst>
          </p:cNvPr>
          <p:cNvSpPr>
            <a:spLocks noGrp="1"/>
          </p:cNvSpPr>
          <p:nvPr>
            <p:ph type="title"/>
          </p:nvPr>
        </p:nvSpPr>
        <p:spPr>
          <a:xfrm>
            <a:off x="646111" y="254000"/>
            <a:ext cx="9404723" cy="698500"/>
          </a:xfrm>
        </p:spPr>
        <p:txBody>
          <a:bodyPr>
            <a:normAutofit fontScale="90000"/>
          </a:bodyPr>
          <a:lstStyle/>
          <a:p>
            <a:pPr algn="just"/>
            <a:r>
              <a:rPr lang="en-IN" sz="4000" b="1" dirty="0"/>
              <a:t>                       </a:t>
            </a:r>
            <a:r>
              <a:rPr lang="en-IN" sz="4000" b="1" u="sng" dirty="0"/>
              <a:t>ABSTRACT:</a:t>
            </a:r>
            <a:endParaRPr lang="en-IN" b="1" u="sng" dirty="0"/>
          </a:p>
        </p:txBody>
      </p:sp>
      <p:sp>
        <p:nvSpPr>
          <p:cNvPr id="3" name="Content Placeholder 2">
            <a:extLst>
              <a:ext uri="{FF2B5EF4-FFF2-40B4-BE49-F238E27FC236}">
                <a16:creationId xmlns:a16="http://schemas.microsoft.com/office/drawing/2014/main" id="{344AB5DB-A7E8-4B2C-BF5C-64EFE67E2D3B}"/>
              </a:ext>
            </a:extLst>
          </p:cNvPr>
          <p:cNvSpPr>
            <a:spLocks noGrp="1"/>
          </p:cNvSpPr>
          <p:nvPr>
            <p:ph idx="1"/>
          </p:nvPr>
        </p:nvSpPr>
        <p:spPr>
          <a:xfrm>
            <a:off x="1103312" y="609600"/>
            <a:ext cx="8946541" cy="5638799"/>
          </a:xfrm>
        </p:spPr>
        <p:txBody>
          <a:bodyPr>
            <a:noAutofit/>
          </a:bodyPr>
          <a:lstStyle/>
          <a:p>
            <a:pPr>
              <a:lnSpc>
                <a:spcPct val="170000"/>
              </a:lnSpc>
            </a:pPr>
            <a:endParaRPr lang="en-US" sz="1200" b="1" dirty="0"/>
          </a:p>
          <a:p>
            <a:pPr>
              <a:lnSpc>
                <a:spcPct val="170000"/>
              </a:lnSpc>
              <a:buFont typeface="Wingdings" panose="05000000000000000000" pitchFamily="2" charset="2"/>
              <a:buChar char="Ø"/>
            </a:pPr>
            <a:r>
              <a:rPr lang="en-US" sz="1200" b="1" dirty="0"/>
              <a:t> Cricket is one the most watched sport now-a-days. Winning in cricket depends on various factors like home ground advantage, performances in the past matches experience of the players, performance at the specific venue, performance against the specific team and the current form of the team and the player.</a:t>
            </a:r>
          </a:p>
          <a:p>
            <a:pPr>
              <a:lnSpc>
                <a:spcPct val="170000"/>
              </a:lnSpc>
              <a:buFont typeface="Wingdings" panose="05000000000000000000" pitchFamily="2" charset="2"/>
              <a:buChar char="Ø"/>
            </a:pPr>
            <a:r>
              <a:rPr lang="en-US" sz="1200" b="1" dirty="0"/>
              <a:t> In the recent past , a lot of research has been done which measures the player’s performance and  predicts the winning percentage. This article briefs about the factors that cricket game depends on and discusses various researches which predicted the winning of a team with an advent of statistical modeling in sports. </a:t>
            </a:r>
          </a:p>
          <a:p>
            <a:pPr>
              <a:lnSpc>
                <a:spcPct val="170000"/>
              </a:lnSpc>
              <a:buFont typeface="Wingdings" panose="05000000000000000000" pitchFamily="2" charset="2"/>
              <a:buChar char="Ø"/>
            </a:pPr>
            <a:r>
              <a:rPr lang="en-US" sz="1200" b="1" dirty="0"/>
              <a:t>Cricket is one of the most popular team games in the world. With this article, we embark on predicting the outcome of Indian premier league (IPL) cricket match using a supervised learning approach from a team composition perspective. Our work suggests that the relative team strength between the competing teams forms a distinctive feature for predicting the winner. </a:t>
            </a:r>
          </a:p>
          <a:p>
            <a:pPr>
              <a:lnSpc>
                <a:spcPct val="170000"/>
              </a:lnSpc>
              <a:buFont typeface="Wingdings" panose="05000000000000000000" pitchFamily="2" charset="2"/>
              <a:buChar char="Ø"/>
            </a:pPr>
            <a:r>
              <a:rPr lang="en-US" sz="1200" b="1" dirty="0"/>
              <a:t>Modeling the team strength boils down to modeling individual players batting and bowling performances, forming the basis of our  approach .</a:t>
            </a:r>
          </a:p>
          <a:p>
            <a:pPr>
              <a:lnSpc>
                <a:spcPct val="170000"/>
              </a:lnSpc>
              <a:buFont typeface="Wingdings" panose="05000000000000000000" pitchFamily="2" charset="2"/>
              <a:buChar char="Ø"/>
            </a:pPr>
            <a:r>
              <a:rPr lang="en-US" sz="1200" b="1" dirty="0"/>
              <a:t>We use statistics and recent performance of a player to model him. Player independent factors have also been considered in order to predict the outcome of a match . </a:t>
            </a:r>
          </a:p>
          <a:p>
            <a:pPr>
              <a:lnSpc>
                <a:spcPct val="170000"/>
              </a:lnSpc>
              <a:buFont typeface="Wingdings" panose="05000000000000000000" pitchFamily="2" charset="2"/>
              <a:buChar char="Ø"/>
            </a:pPr>
            <a:endParaRPr lang="en-IN" sz="1200" b="1" dirty="0"/>
          </a:p>
          <a:p>
            <a:pPr>
              <a:lnSpc>
                <a:spcPct val="170000"/>
              </a:lnSpc>
              <a:buFont typeface="Wingdings" panose="05000000000000000000" pitchFamily="2" charset="2"/>
              <a:buChar char="Ø"/>
            </a:pPr>
            <a:endParaRPr lang="en-US" sz="1200" b="1" dirty="0"/>
          </a:p>
          <a:p>
            <a:endParaRPr lang="en-IN" sz="1200" dirty="0"/>
          </a:p>
        </p:txBody>
      </p:sp>
    </p:spTree>
    <p:extLst>
      <p:ext uri="{BB962C8B-B14F-4D97-AF65-F5344CB8AC3E}">
        <p14:creationId xmlns:p14="http://schemas.microsoft.com/office/powerpoint/2010/main" val="161636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3CF6-2E9B-405A-8BB8-DB610165A76C}"/>
              </a:ext>
            </a:extLst>
          </p:cNvPr>
          <p:cNvSpPr>
            <a:spLocks noGrp="1"/>
          </p:cNvSpPr>
          <p:nvPr>
            <p:ph type="title"/>
          </p:nvPr>
        </p:nvSpPr>
        <p:spPr/>
        <p:txBody>
          <a:bodyPr/>
          <a:lstStyle/>
          <a:p>
            <a:r>
              <a:rPr lang="en-US" b="1" u="sng" dirty="0"/>
              <a:t>OVERVIEW OF DATA ANALYSIS:</a:t>
            </a:r>
            <a:endParaRPr lang="en-IN" b="1" u="sng" dirty="0"/>
          </a:p>
        </p:txBody>
      </p:sp>
      <p:graphicFrame>
        <p:nvGraphicFramePr>
          <p:cNvPr id="5" name="Content Placeholder 4">
            <a:extLst>
              <a:ext uri="{FF2B5EF4-FFF2-40B4-BE49-F238E27FC236}">
                <a16:creationId xmlns:a16="http://schemas.microsoft.com/office/drawing/2014/main" id="{D7F8493C-BFB2-4321-967F-0990EEF7B931}"/>
              </a:ext>
            </a:extLst>
          </p:cNvPr>
          <p:cNvGraphicFramePr>
            <a:graphicFrameLocks noGrp="1"/>
          </p:cNvGraphicFramePr>
          <p:nvPr>
            <p:ph idx="1"/>
            <p:extLst>
              <p:ext uri="{D42A27DB-BD31-4B8C-83A1-F6EECF244321}">
                <p14:modId xmlns:p14="http://schemas.microsoft.com/office/powerpoint/2010/main" val="2792250990"/>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tar: 5 Points 5">
            <a:extLst>
              <a:ext uri="{FF2B5EF4-FFF2-40B4-BE49-F238E27FC236}">
                <a16:creationId xmlns:a16="http://schemas.microsoft.com/office/drawing/2014/main" id="{B4483559-A801-4E24-8C66-1DD5D431C4DC}"/>
              </a:ext>
            </a:extLst>
          </p:cNvPr>
          <p:cNvSpPr/>
          <p:nvPr/>
        </p:nvSpPr>
        <p:spPr>
          <a:xfrm>
            <a:off x="1277936" y="2672254"/>
            <a:ext cx="754063" cy="679169"/>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0A966C8C-1E04-42D9-80AE-390B1411FC3E}"/>
              </a:ext>
            </a:extLst>
          </p:cNvPr>
          <p:cNvSpPr/>
          <p:nvPr/>
        </p:nvSpPr>
        <p:spPr>
          <a:xfrm>
            <a:off x="1277936" y="3971038"/>
            <a:ext cx="754063" cy="679169"/>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56F2C75F-E1BE-42AC-B04C-043813CA86CD}"/>
              </a:ext>
            </a:extLst>
          </p:cNvPr>
          <p:cNvSpPr/>
          <p:nvPr/>
        </p:nvSpPr>
        <p:spPr>
          <a:xfrm>
            <a:off x="1237851" y="5269822"/>
            <a:ext cx="834232" cy="679169"/>
          </a:xfrm>
          <a:prstGeom prst="star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066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22A8-888F-4F5B-9BBC-175251B7DBB4}"/>
              </a:ext>
            </a:extLst>
          </p:cNvPr>
          <p:cNvSpPr>
            <a:spLocks noGrp="1"/>
          </p:cNvSpPr>
          <p:nvPr>
            <p:ph type="title"/>
          </p:nvPr>
        </p:nvSpPr>
        <p:spPr/>
        <p:txBody>
          <a:bodyPr vert="horz" lIns="91440" tIns="45720" rIns="91440" bIns="45720" rtlCol="0" anchor="t">
            <a:noAutofit/>
          </a:bodyPr>
          <a:lstStyle/>
          <a:p>
            <a:r>
              <a:rPr lang="en-IN" b="1" u="sng" dirty="0"/>
              <a:t>INTRODUCTION:</a:t>
            </a:r>
          </a:p>
        </p:txBody>
      </p:sp>
      <p:sp>
        <p:nvSpPr>
          <p:cNvPr id="3" name="Content Placeholder 2">
            <a:extLst>
              <a:ext uri="{FF2B5EF4-FFF2-40B4-BE49-F238E27FC236}">
                <a16:creationId xmlns:a16="http://schemas.microsoft.com/office/drawing/2014/main" id="{3ACCA878-F728-46E6-84CB-562A2B474B5D}"/>
              </a:ext>
            </a:extLst>
          </p:cNvPr>
          <p:cNvSpPr>
            <a:spLocks noGrp="1"/>
          </p:cNvSpPr>
          <p:nvPr>
            <p:ph idx="1"/>
          </p:nvPr>
        </p:nvSpPr>
        <p:spPr>
          <a:xfrm>
            <a:off x="1103312" y="1574800"/>
            <a:ext cx="8946541" cy="4673599"/>
          </a:xfrm>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Cricket, or the gentleman’s game is a very old, widespread and uncomplicated pastime game. In the late 16th century, the sport of cricket has originated in the southeast England. It became the country’s national sport in the 18th century and has developed globally in the 19th and 20th The International Cricket Council (ICC) Cricket World Cup, a One-Day International (ODI) cricket, is the flagship event of the international cricket calendar and takes place every four years with matches contested in a 50-over format. It is the biggest cricketing tournament and one of the world’s most viewed sporting events. While, the Indian Premier League (IPL), a one-day cricket in India with matches contested in a 20-over format is the most watched cricket league in the world. It is a tournament centuries and yet the most popular game of the today’s world. It is a game of uncertainty. One cannot predict outcome of the game up to the last moment of the game though the possible results are known to all, therefore, an appropriate probability model can be applied to predict the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09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03AD0-9EA0-4BB7-AECD-402F83ED5ED2}"/>
              </a:ext>
            </a:extLst>
          </p:cNvPr>
          <p:cNvSpPr>
            <a:spLocks noGrp="1"/>
          </p:cNvSpPr>
          <p:nvPr>
            <p:ph type="title"/>
          </p:nvPr>
        </p:nvSpPr>
        <p:spPr/>
        <p:txBody>
          <a:bodyPr/>
          <a:lstStyle/>
          <a:p>
            <a:r>
              <a:rPr lang="en-IN" b="1" u="sng" dirty="0"/>
              <a:t>MODULES USED :</a:t>
            </a:r>
            <a:br>
              <a:rPr lang="en-IN" b="1" u="sng" dirty="0"/>
            </a:br>
            <a:endParaRPr lang="en-IN" b="1" u="sng" dirty="0"/>
          </a:p>
        </p:txBody>
      </p:sp>
      <p:sp>
        <p:nvSpPr>
          <p:cNvPr id="3" name="Content Placeholder 2">
            <a:extLst>
              <a:ext uri="{FF2B5EF4-FFF2-40B4-BE49-F238E27FC236}">
                <a16:creationId xmlns:a16="http://schemas.microsoft.com/office/drawing/2014/main" id="{6D9D9FA1-B81C-4CB2-9C07-FE0502DD3078}"/>
              </a:ext>
            </a:extLst>
          </p:cNvPr>
          <p:cNvSpPr>
            <a:spLocks noGrp="1"/>
          </p:cNvSpPr>
          <p:nvPr>
            <p:ph idx="1"/>
          </p:nvPr>
        </p:nvSpPr>
        <p:spPr/>
        <p:txBody>
          <a:bodyPr>
            <a:normAutofit/>
          </a:bodyPr>
          <a:lstStyle/>
          <a:p>
            <a:pPr>
              <a:buFont typeface="Wingdings" panose="05000000000000000000" pitchFamily="2" charset="2"/>
              <a:buChar char="Ø"/>
            </a:pPr>
            <a:r>
              <a:rPr lang="en-IN" sz="3200" b="1" dirty="0"/>
              <a:t>PANDAS</a:t>
            </a:r>
          </a:p>
          <a:p>
            <a:pPr>
              <a:buFont typeface="Wingdings" panose="05000000000000000000" pitchFamily="2" charset="2"/>
              <a:buChar char="Ø"/>
            </a:pPr>
            <a:r>
              <a:rPr lang="en-IN" sz="3200" b="1" dirty="0"/>
              <a:t>CSV</a:t>
            </a:r>
          </a:p>
          <a:p>
            <a:pPr>
              <a:buFont typeface="Wingdings" panose="05000000000000000000" pitchFamily="2" charset="2"/>
              <a:buChar char="Ø"/>
            </a:pPr>
            <a:r>
              <a:rPr lang="en-IN" sz="3200" b="1" dirty="0"/>
              <a:t>SEABORN</a:t>
            </a:r>
          </a:p>
          <a:p>
            <a:pPr>
              <a:buFont typeface="Wingdings" panose="05000000000000000000" pitchFamily="2" charset="2"/>
              <a:buChar char="Ø"/>
            </a:pPr>
            <a:r>
              <a:rPr lang="en-IN" sz="3200" b="1" dirty="0"/>
              <a:t>NUMPY</a:t>
            </a:r>
          </a:p>
          <a:p>
            <a:pPr>
              <a:buFont typeface="Wingdings" panose="05000000000000000000" pitchFamily="2" charset="2"/>
              <a:buChar char="Ø"/>
            </a:pPr>
            <a:r>
              <a:rPr lang="en-IN" sz="3200" b="1" dirty="0"/>
              <a:t>MATPLOTLIB</a:t>
            </a:r>
          </a:p>
          <a:p>
            <a:pPr>
              <a:buFont typeface="Wingdings" panose="05000000000000000000" pitchFamily="2" charset="2"/>
              <a:buChar char="Ø"/>
            </a:pPr>
            <a:r>
              <a:rPr lang="en-IN" sz="3200" b="1" dirty="0"/>
              <a:t>OS</a:t>
            </a:r>
          </a:p>
        </p:txBody>
      </p:sp>
    </p:spTree>
    <p:extLst>
      <p:ext uri="{BB962C8B-B14F-4D97-AF65-F5344CB8AC3E}">
        <p14:creationId xmlns:p14="http://schemas.microsoft.com/office/powerpoint/2010/main" val="249073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80C2-3702-4FA9-A007-D1986D340656}"/>
              </a:ext>
            </a:extLst>
          </p:cNvPr>
          <p:cNvSpPr>
            <a:spLocks noGrp="1"/>
          </p:cNvSpPr>
          <p:nvPr>
            <p:ph type="title"/>
          </p:nvPr>
        </p:nvSpPr>
        <p:spPr/>
        <p:txBody>
          <a:bodyPr/>
          <a:lstStyle/>
          <a:p>
            <a:r>
              <a:rPr lang="en-IN" b="1" u="sng" dirty="0"/>
              <a:t>SYSTEM REQUIREMENTS:</a:t>
            </a:r>
          </a:p>
        </p:txBody>
      </p:sp>
      <p:sp>
        <p:nvSpPr>
          <p:cNvPr id="3" name="Content Placeholder 2">
            <a:extLst>
              <a:ext uri="{FF2B5EF4-FFF2-40B4-BE49-F238E27FC236}">
                <a16:creationId xmlns:a16="http://schemas.microsoft.com/office/drawing/2014/main" id="{D4F3EF92-6168-4FC0-93CE-04A6024D735A}"/>
              </a:ext>
            </a:extLst>
          </p:cNvPr>
          <p:cNvSpPr>
            <a:spLocks noGrp="1"/>
          </p:cNvSpPr>
          <p:nvPr>
            <p:ph idx="1"/>
          </p:nvPr>
        </p:nvSpPr>
        <p:spPr/>
        <p:txBody>
          <a:bodyPr>
            <a:normAutofit/>
          </a:bodyPr>
          <a:lstStyle/>
          <a:p>
            <a:pPr>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Anaconda software to be installed.</a:t>
            </a:r>
          </a:p>
          <a:p>
            <a:pPr>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Microsoft windows 10/8/7/vista /2003/XP.</a:t>
            </a:r>
          </a:p>
          <a:p>
            <a:pPr>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Anaconda –Minimum 3 GB disk space to download and install.</a:t>
            </a:r>
          </a:p>
          <a:p>
            <a:pPr>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4 GB RAM recommended.</a:t>
            </a:r>
          </a:p>
          <a:p>
            <a:pPr>
              <a:lnSpc>
                <a:spcPct val="20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All the required modules must be installed using PIP.</a:t>
            </a:r>
          </a:p>
          <a:p>
            <a:pPr>
              <a:lnSpc>
                <a:spcPct val="200000"/>
              </a:lnSpc>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86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218E-35E3-4B40-9EBE-415208D25239}"/>
              </a:ext>
            </a:extLst>
          </p:cNvPr>
          <p:cNvSpPr>
            <a:spLocks noGrp="1"/>
          </p:cNvSpPr>
          <p:nvPr>
            <p:ph type="title"/>
          </p:nvPr>
        </p:nvSpPr>
        <p:spPr/>
        <p:txBody>
          <a:bodyPr/>
          <a:lstStyle/>
          <a:p>
            <a:r>
              <a:rPr lang="en-IN" sz="4000" b="1" u="sng" dirty="0"/>
              <a:t>DATA SETS :</a:t>
            </a:r>
            <a:br>
              <a:rPr lang="en-IN" sz="4000" b="1" u="sng" dirty="0"/>
            </a:br>
            <a:endParaRPr lang="en-IN" sz="4000" b="1" u="sng" dirty="0"/>
          </a:p>
        </p:txBody>
      </p:sp>
      <p:sp>
        <p:nvSpPr>
          <p:cNvPr id="3" name="Content Placeholder 2">
            <a:extLst>
              <a:ext uri="{FF2B5EF4-FFF2-40B4-BE49-F238E27FC236}">
                <a16:creationId xmlns:a16="http://schemas.microsoft.com/office/drawing/2014/main" id="{6E928E58-D694-4045-ACEF-A4928649635A}"/>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Required Data sets are obtained from the different websites such as Kaggle and all  are compiled into one, of csv file format consisting of 2008-2019 IPL data sets.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These data sets consist of various factors such as different seasons, toss decision, winners, win by runs, win by wickets, man of the match, venue and umpires.</a:t>
            </a:r>
          </a:p>
        </p:txBody>
      </p:sp>
    </p:spTree>
    <p:extLst>
      <p:ext uri="{BB962C8B-B14F-4D97-AF65-F5344CB8AC3E}">
        <p14:creationId xmlns:p14="http://schemas.microsoft.com/office/powerpoint/2010/main" val="324921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0E04F-A09F-4689-8B28-9B13C9FBF5D1}"/>
              </a:ext>
            </a:extLst>
          </p:cNvPr>
          <p:cNvSpPr>
            <a:spLocks noGrp="1"/>
          </p:cNvSpPr>
          <p:nvPr>
            <p:ph type="title"/>
          </p:nvPr>
        </p:nvSpPr>
        <p:spPr/>
        <p:txBody>
          <a:bodyPr/>
          <a:lstStyle/>
          <a:p>
            <a:r>
              <a:rPr lang="en-IN" sz="4000" b="1" u="sng" dirty="0"/>
              <a:t>DATA VISUALIZATION:</a:t>
            </a:r>
            <a:endParaRPr lang="en-IN" dirty="0"/>
          </a:p>
        </p:txBody>
      </p:sp>
      <p:sp>
        <p:nvSpPr>
          <p:cNvPr id="3" name="Content Placeholder 2">
            <a:extLst>
              <a:ext uri="{FF2B5EF4-FFF2-40B4-BE49-F238E27FC236}">
                <a16:creationId xmlns:a16="http://schemas.microsoft.com/office/drawing/2014/main" id="{1D9A2B83-59CE-48B3-A82C-827B72245D12}"/>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visualization is the discipline of trying to understand data by placing it in a visual context so that patterns, trends and correlations that might not otherwise be detected can be exposed.</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Analysis of IPL matches are shown by plotting various graphs, bars and figures.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Some of  the major charts obtained from data analysis are shown below:</a:t>
            </a:r>
          </a:p>
        </p:txBody>
      </p:sp>
    </p:spTree>
    <p:extLst>
      <p:ext uri="{BB962C8B-B14F-4D97-AF65-F5344CB8AC3E}">
        <p14:creationId xmlns:p14="http://schemas.microsoft.com/office/powerpoint/2010/main" val="1815028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618</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Aharoni</vt:lpstr>
      <vt:lpstr>Arial</vt:lpstr>
      <vt:lpstr>Calibri</vt:lpstr>
      <vt:lpstr>Century Gothic</vt:lpstr>
      <vt:lpstr>Times New Roman</vt:lpstr>
      <vt:lpstr>Wingdings</vt:lpstr>
      <vt:lpstr>Wingdings 3</vt:lpstr>
      <vt:lpstr>Ion</vt:lpstr>
      <vt:lpstr>PowerPoint Presentation</vt:lpstr>
      <vt:lpstr>PowerPoint Presentation</vt:lpstr>
      <vt:lpstr>                       ABSTRACT:</vt:lpstr>
      <vt:lpstr>OVERVIEW OF DATA ANALYSIS:</vt:lpstr>
      <vt:lpstr>INTRODUCTION:</vt:lpstr>
      <vt:lpstr>MODULES USED : </vt:lpstr>
      <vt:lpstr>SYSTEM REQUIREMENTS:</vt:lpstr>
      <vt:lpstr>DATA SETS : </vt:lpstr>
      <vt:lpstr>DATA VISUALIZATION: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anuhya sabbani</dc:creator>
  <cp:lastModifiedBy>anuhya sabbani</cp:lastModifiedBy>
  <cp:revision>1</cp:revision>
  <dcterms:created xsi:type="dcterms:W3CDTF">2019-10-18T15:24:45Z</dcterms:created>
  <dcterms:modified xsi:type="dcterms:W3CDTF">2019-10-18T16:47:13Z</dcterms:modified>
</cp:coreProperties>
</file>