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4F746-1D69-40E8-A559-93DE5213BDAD}" v="40" dt="2024-06-09T13:30:4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8964F746-1D69-40E8-A559-93DE5213BDAD}"/>
    <pc:docChg chg="undo custSel modSld">
      <pc:chgData name="laharika sabbella" userId="d49b6122dc3bd5e6" providerId="LiveId" clId="{8964F746-1D69-40E8-A559-93DE5213BDAD}" dt="2024-06-09T14:37:35.333" v="284" actId="20577"/>
      <pc:docMkLst>
        <pc:docMk/>
      </pc:docMkLst>
      <pc:sldChg chg="addSp delSp modSp mod">
        <pc:chgData name="laharika sabbella" userId="d49b6122dc3bd5e6" providerId="LiveId" clId="{8964F746-1D69-40E8-A559-93DE5213BDAD}" dt="2024-06-09T13:10:36.833" v="30" actId="1076"/>
        <pc:sldMkLst>
          <pc:docMk/>
          <pc:sldMk cId="2002076541" sldId="256"/>
        </pc:sldMkLst>
        <pc:spChg chg="add del mod">
          <ac:chgData name="laharika sabbella" userId="d49b6122dc3bd5e6" providerId="LiveId" clId="{8964F746-1D69-40E8-A559-93DE5213BDAD}" dt="2024-06-09T13:09:46.455" v="24" actId="478"/>
          <ac:spMkLst>
            <pc:docMk/>
            <pc:sldMk cId="2002076541" sldId="256"/>
            <ac:spMk id="2" creationId="{6C560FBF-69E3-9C87-5EB9-575CF0058645}"/>
          </ac:spMkLst>
        </pc:spChg>
        <pc:spChg chg="mod">
          <ac:chgData name="laharika sabbella" userId="d49b6122dc3bd5e6" providerId="LiveId" clId="{8964F746-1D69-40E8-A559-93DE5213BDAD}" dt="2024-06-09T13:09:07.345" v="18" actId="14100"/>
          <ac:spMkLst>
            <pc:docMk/>
            <pc:sldMk cId="2002076541" sldId="256"/>
            <ac:spMk id="6" creationId="{CA992C5F-F92C-B8C8-27DE-CCDEDA450FB9}"/>
          </ac:spMkLst>
        </pc:spChg>
        <pc:spChg chg="mod">
          <ac:chgData name="laharika sabbella" userId="d49b6122dc3bd5e6" providerId="LiveId" clId="{8964F746-1D69-40E8-A559-93DE5213BDAD}" dt="2024-06-09T13:10:36.833" v="30" actId="1076"/>
          <ac:spMkLst>
            <pc:docMk/>
            <pc:sldMk cId="2002076541" sldId="256"/>
            <ac:spMk id="10" creationId="{F03B8348-C611-2A31-B406-CCBD374633CE}"/>
          </ac:spMkLst>
        </pc:spChg>
        <pc:graphicFrameChg chg="modGraphic">
          <ac:chgData name="laharika sabbella" userId="d49b6122dc3bd5e6" providerId="LiveId" clId="{8964F746-1D69-40E8-A559-93DE5213BDAD}" dt="2024-06-09T13:10:31.642" v="29" actId="20577"/>
          <ac:graphicFrameMkLst>
            <pc:docMk/>
            <pc:sldMk cId="2002076541" sldId="256"/>
            <ac:graphicFrameMk id="9" creationId="{9A57D565-0795-715F-8E5E-5C23685D813E}"/>
          </ac:graphicFrameMkLst>
        </pc:graphicFrameChg>
        <pc:inkChg chg="add del">
          <ac:chgData name="laharika sabbella" userId="d49b6122dc3bd5e6" providerId="LiveId" clId="{8964F746-1D69-40E8-A559-93DE5213BDAD}" dt="2024-06-09T13:10:11.050" v="26" actId="9405"/>
          <ac:inkMkLst>
            <pc:docMk/>
            <pc:sldMk cId="2002076541" sldId="256"/>
            <ac:inkMk id="3" creationId="{14CE6E5D-A46C-25CA-56BE-7B1E333ABC37}"/>
          </ac:inkMkLst>
        </pc:inkChg>
        <pc:inkChg chg="add">
          <ac:chgData name="laharika sabbella" userId="d49b6122dc3bd5e6" providerId="LiveId" clId="{8964F746-1D69-40E8-A559-93DE5213BDAD}" dt="2024-06-09T13:10:23.547" v="27" actId="9405"/>
          <ac:inkMkLst>
            <pc:docMk/>
            <pc:sldMk cId="2002076541" sldId="256"/>
            <ac:inkMk id="5" creationId="{E6D7CC2F-7C62-0A21-1841-02F9C6439FAC}"/>
          </ac:inkMkLst>
        </pc:inkChg>
        <pc:inkChg chg="add">
          <ac:chgData name="laharika sabbella" userId="d49b6122dc3bd5e6" providerId="LiveId" clId="{8964F746-1D69-40E8-A559-93DE5213BDAD}" dt="2024-06-09T13:10:26.695" v="28" actId="9405"/>
          <ac:inkMkLst>
            <pc:docMk/>
            <pc:sldMk cId="2002076541" sldId="256"/>
            <ac:inkMk id="11" creationId="{F5EA2BD2-5F46-599A-3844-19750A53ED66}"/>
          </ac:inkMkLst>
        </pc:inkChg>
      </pc:sldChg>
      <pc:sldChg chg="addSp delSp modSp mod">
        <pc:chgData name="laharika sabbella" userId="d49b6122dc3bd5e6" providerId="LiveId" clId="{8964F746-1D69-40E8-A559-93DE5213BDAD}" dt="2024-06-09T13:25:26.712" v="198"/>
        <pc:sldMkLst>
          <pc:docMk/>
          <pc:sldMk cId="4081662672" sldId="257"/>
        </pc:sldMkLst>
        <pc:spChg chg="mod">
          <ac:chgData name="laharika sabbella" userId="d49b6122dc3bd5e6" providerId="LiveId" clId="{8964F746-1D69-40E8-A559-93DE5213BDAD}" dt="2024-06-09T13:15:28.098" v="73" actId="20577"/>
          <ac:spMkLst>
            <pc:docMk/>
            <pc:sldMk cId="4081662672" sldId="257"/>
            <ac:spMk id="14" creationId="{A4C4AAAA-75F6-9F98-8C55-2EFDB158EE16}"/>
          </ac:spMkLst>
        </pc:spChg>
        <pc:grpChg chg="mod">
          <ac:chgData name="laharika sabbella" userId="d49b6122dc3bd5e6" providerId="LiveId" clId="{8964F746-1D69-40E8-A559-93DE5213BDAD}" dt="2024-06-09T13:11:27.235" v="39"/>
          <ac:grpSpMkLst>
            <pc:docMk/>
            <pc:sldMk cId="4081662672" sldId="257"/>
            <ac:grpSpMk id="10" creationId="{7FB6D7CF-0210-F121-E9C3-154C0C8CC132}"/>
          </ac:grpSpMkLst>
        </pc:grpChg>
        <pc:grpChg chg="add del mod">
          <ac:chgData name="laharika sabbella" userId="d49b6122dc3bd5e6" providerId="LiveId" clId="{8964F746-1D69-40E8-A559-93DE5213BDAD}" dt="2024-06-09T13:11:38.335" v="49"/>
          <ac:grpSpMkLst>
            <pc:docMk/>
            <pc:sldMk cId="4081662672" sldId="257"/>
            <ac:grpSpMk id="19" creationId="{5BE8C29F-68E6-C54B-14B2-4F30F0075B2D}"/>
          </ac:grpSpMkLst>
        </pc:grpChg>
        <pc:grpChg chg="mod">
          <ac:chgData name="laharika sabbella" userId="d49b6122dc3bd5e6" providerId="LiveId" clId="{8964F746-1D69-40E8-A559-93DE5213BDAD}" dt="2024-06-09T13:11:37.762" v="47"/>
          <ac:grpSpMkLst>
            <pc:docMk/>
            <pc:sldMk cId="4081662672" sldId="257"/>
            <ac:grpSpMk id="21" creationId="{0A95A205-2C41-2251-CC63-D5B1928585B6}"/>
          </ac:grpSpMkLst>
        </pc:grpChg>
        <pc:grpChg chg="del mod">
          <ac:chgData name="laharika sabbella" userId="d49b6122dc3bd5e6" providerId="LiveId" clId="{8964F746-1D69-40E8-A559-93DE5213BDAD}" dt="2024-06-09T13:12:22.057" v="61" actId="478"/>
          <ac:grpSpMkLst>
            <pc:docMk/>
            <pc:sldMk cId="4081662672" sldId="257"/>
            <ac:grpSpMk id="24" creationId="{A159AABC-89C4-0DCE-32F2-E3D1D4BF9A3A}"/>
          </ac:grpSpMkLst>
        </pc:grpChg>
        <pc:grpChg chg="mod">
          <ac:chgData name="laharika sabbella" userId="d49b6122dc3bd5e6" providerId="LiveId" clId="{8964F746-1D69-40E8-A559-93DE5213BDAD}" dt="2024-06-09T13:12:09.984" v="59"/>
          <ac:grpSpMkLst>
            <pc:docMk/>
            <pc:sldMk cId="4081662672" sldId="257"/>
            <ac:grpSpMk id="30" creationId="{19DF642D-E586-38ED-8E66-E99F782454B9}"/>
          </ac:grpSpMkLst>
        </pc:grpChg>
        <pc:grpChg chg="del mod">
          <ac:chgData name="laharika sabbella" userId="d49b6122dc3bd5e6" providerId="LiveId" clId="{8964F746-1D69-40E8-A559-93DE5213BDAD}" dt="2024-06-09T13:25:26.712" v="198"/>
          <ac:grpSpMkLst>
            <pc:docMk/>
            <pc:sldMk cId="4081662672" sldId="257"/>
            <ac:grpSpMk id="34" creationId="{B9C6CFEE-00B5-6794-75EB-706B908FB20F}"/>
          </ac:grpSpMkLst>
        </pc:grpChg>
        <pc:grpChg chg="add mod">
          <ac:chgData name="laharika sabbella" userId="d49b6122dc3bd5e6" providerId="LiveId" clId="{8964F746-1D69-40E8-A559-93DE5213BDAD}" dt="2024-06-09T13:18:24.940" v="107"/>
          <ac:grpSpMkLst>
            <pc:docMk/>
            <pc:sldMk cId="4081662672" sldId="257"/>
            <ac:grpSpMk id="35" creationId="{B70E5F08-5699-31BA-BAA1-AD31732252F0}"/>
          </ac:grpSpMkLst>
        </pc:grpChg>
        <pc:grpChg chg="mod">
          <ac:chgData name="laharika sabbella" userId="d49b6122dc3bd5e6" providerId="LiveId" clId="{8964F746-1D69-40E8-A559-93DE5213BDAD}" dt="2024-06-09T13:25:26.712" v="198"/>
          <ac:grpSpMkLst>
            <pc:docMk/>
            <pc:sldMk cId="4081662672" sldId="257"/>
            <ac:grpSpMk id="41" creationId="{735F261A-0EAF-188E-8CD0-8041E3969CDD}"/>
          </ac:grpSpMkLst>
        </pc:grpChg>
        <pc:graphicFrameChg chg="modGraphic">
          <ac:chgData name="laharika sabbella" userId="d49b6122dc3bd5e6" providerId="LiveId" clId="{8964F746-1D69-40E8-A559-93DE5213BDAD}" dt="2024-06-09T13:11:05.141" v="34" actId="20577"/>
          <ac:graphicFrameMkLst>
            <pc:docMk/>
            <pc:sldMk cId="4081662672" sldId="257"/>
            <ac:graphicFrameMk id="3" creationId="{9BE16E2E-F574-5B0F-0249-1C12DD570F32}"/>
          </ac:graphicFrameMkLst>
        </pc:graphicFrameChg>
        <pc:graphicFrameChg chg="modGraphic">
          <ac:chgData name="laharika sabbella" userId="d49b6122dc3bd5e6" providerId="LiveId" clId="{8964F746-1D69-40E8-A559-93DE5213BDAD}" dt="2024-06-09T13:16:09.344" v="80" actId="20577"/>
          <ac:graphicFrameMkLst>
            <pc:docMk/>
            <pc:sldMk cId="4081662672" sldId="257"/>
            <ac:graphicFrameMk id="16" creationId="{C56AB06F-F056-8A7B-ED11-1FE67F43C2F7}"/>
          </ac:graphicFrameMkLst>
        </pc:graphicFrameChg>
        <pc:inkChg chg="add del mod">
          <ac:chgData name="laharika sabbella" userId="d49b6122dc3bd5e6" providerId="LiveId" clId="{8964F746-1D69-40E8-A559-93DE5213BDAD}" dt="2024-06-09T13:11:27.729" v="40" actId="9405"/>
          <ac:inkMkLst>
            <pc:docMk/>
            <pc:sldMk cId="4081662672" sldId="257"/>
            <ac:inkMk id="4" creationId="{13B66751-7B66-CE32-EEA0-1E9E83B1E644}"/>
          </ac:inkMkLst>
        </pc:inkChg>
        <pc:inkChg chg="add del mod">
          <ac:chgData name="laharika sabbella" userId="d49b6122dc3bd5e6" providerId="LiveId" clId="{8964F746-1D69-40E8-A559-93DE5213BDAD}" dt="2024-06-09T13:11:27.235" v="39"/>
          <ac:inkMkLst>
            <pc:docMk/>
            <pc:sldMk cId="4081662672" sldId="257"/>
            <ac:inkMk id="5" creationId="{D24E8E33-20A5-452D-FE60-0459506056DC}"/>
          </ac:inkMkLst>
        </pc:inkChg>
        <pc:inkChg chg="add del mod">
          <ac:chgData name="laharika sabbella" userId="d49b6122dc3bd5e6" providerId="LiveId" clId="{8964F746-1D69-40E8-A559-93DE5213BDAD}" dt="2024-06-09T13:12:19.276" v="60" actId="478"/>
          <ac:inkMkLst>
            <pc:docMk/>
            <pc:sldMk cId="4081662672" sldId="257"/>
            <ac:inkMk id="11" creationId="{A6095C5F-B1EF-C56A-60EF-DF7012CC8515}"/>
          </ac:inkMkLst>
        </pc:inkChg>
        <pc:inkChg chg="add del mod">
          <ac:chgData name="laharika sabbella" userId="d49b6122dc3bd5e6" providerId="LiveId" clId="{8964F746-1D69-40E8-A559-93DE5213BDAD}" dt="2024-06-09T13:11:38.335" v="49"/>
          <ac:inkMkLst>
            <pc:docMk/>
            <pc:sldMk cId="4081662672" sldId="257"/>
            <ac:inkMk id="12" creationId="{E45206B9-9917-5E4C-FD2E-EC89B094E2F9}"/>
          </ac:inkMkLst>
        </pc:inkChg>
        <pc:inkChg chg="add del mod">
          <ac:chgData name="laharika sabbella" userId="d49b6122dc3bd5e6" providerId="LiveId" clId="{8964F746-1D69-40E8-A559-93DE5213BDAD}" dt="2024-06-09T13:11:37.762" v="47"/>
          <ac:inkMkLst>
            <pc:docMk/>
            <pc:sldMk cId="4081662672" sldId="257"/>
            <ac:inkMk id="20" creationId="{DCFAF1F1-0632-9D8A-DBB9-48160F7E6DD4}"/>
          </ac:inkMkLst>
        </pc:inkChg>
        <pc:inkChg chg="add mod">
          <ac:chgData name="laharika sabbella" userId="d49b6122dc3bd5e6" providerId="LiveId" clId="{8964F746-1D69-40E8-A559-93DE5213BDAD}" dt="2024-06-09T13:11:43.472" v="52"/>
          <ac:inkMkLst>
            <pc:docMk/>
            <pc:sldMk cId="4081662672" sldId="257"/>
            <ac:inkMk id="22" creationId="{31B53479-165E-9199-4319-A4BFB5B058E9}"/>
          </ac:inkMkLst>
        </pc:inkChg>
        <pc:inkChg chg="add mod">
          <ac:chgData name="laharika sabbella" userId="d49b6122dc3bd5e6" providerId="LiveId" clId="{8964F746-1D69-40E8-A559-93DE5213BDAD}" dt="2024-06-09T13:11:43.472" v="52"/>
          <ac:inkMkLst>
            <pc:docMk/>
            <pc:sldMk cId="4081662672" sldId="257"/>
            <ac:inkMk id="23" creationId="{03E080EE-65F9-E788-8C76-2EAD9C7A3A7F}"/>
          </ac:inkMkLst>
        </pc:inkChg>
        <pc:inkChg chg="add del">
          <ac:chgData name="laharika sabbella" userId="d49b6122dc3bd5e6" providerId="LiveId" clId="{8964F746-1D69-40E8-A559-93DE5213BDAD}" dt="2024-06-09T13:11:57.454" v="54" actId="9405"/>
          <ac:inkMkLst>
            <pc:docMk/>
            <pc:sldMk cId="4081662672" sldId="257"/>
            <ac:inkMk id="25" creationId="{802F3C49-A8B3-A700-FC90-36D4AAF3361F}"/>
          </ac:inkMkLst>
        </pc:inkChg>
        <pc:inkChg chg="add mod">
          <ac:chgData name="laharika sabbella" userId="d49b6122dc3bd5e6" providerId="LiveId" clId="{8964F746-1D69-40E8-A559-93DE5213BDAD}" dt="2024-06-09T13:12:09.984" v="59"/>
          <ac:inkMkLst>
            <pc:docMk/>
            <pc:sldMk cId="4081662672" sldId="257"/>
            <ac:inkMk id="26" creationId="{664E8E22-DA0C-F516-8292-00E21CCABA2D}"/>
          </ac:inkMkLst>
        </pc:inkChg>
        <pc:inkChg chg="add mod">
          <ac:chgData name="laharika sabbella" userId="d49b6122dc3bd5e6" providerId="LiveId" clId="{8964F746-1D69-40E8-A559-93DE5213BDAD}" dt="2024-06-09T13:12:09.984" v="59"/>
          <ac:inkMkLst>
            <pc:docMk/>
            <pc:sldMk cId="4081662672" sldId="257"/>
            <ac:inkMk id="27" creationId="{351AD479-A8B3-032E-55CA-5A767A4DF16D}"/>
          </ac:inkMkLst>
        </pc:inkChg>
        <pc:inkChg chg="add mod">
          <ac:chgData name="laharika sabbella" userId="d49b6122dc3bd5e6" providerId="LiveId" clId="{8964F746-1D69-40E8-A559-93DE5213BDAD}" dt="2024-06-09T13:12:09.984" v="59"/>
          <ac:inkMkLst>
            <pc:docMk/>
            <pc:sldMk cId="4081662672" sldId="257"/>
            <ac:inkMk id="28" creationId="{ED878971-E6E7-E8A3-5CD3-8D8A3A82EEFB}"/>
          </ac:inkMkLst>
        </pc:inkChg>
        <pc:inkChg chg="add mod">
          <ac:chgData name="laharika sabbella" userId="d49b6122dc3bd5e6" providerId="LiveId" clId="{8964F746-1D69-40E8-A559-93DE5213BDAD}" dt="2024-06-09T13:12:09.984" v="59"/>
          <ac:inkMkLst>
            <pc:docMk/>
            <pc:sldMk cId="4081662672" sldId="257"/>
            <ac:inkMk id="29" creationId="{E994C255-173F-B2D5-3F5F-D7A0CAE0C1DA}"/>
          </ac:inkMkLst>
        </pc:inkChg>
        <pc:inkChg chg="add mod">
          <ac:chgData name="laharika sabbella" userId="d49b6122dc3bd5e6" providerId="LiveId" clId="{8964F746-1D69-40E8-A559-93DE5213BDAD}" dt="2024-06-09T13:22:39.908" v="167" actId="14100"/>
          <ac:inkMkLst>
            <pc:docMk/>
            <pc:sldMk cId="4081662672" sldId="257"/>
            <ac:inkMk id="31" creationId="{44078AFC-408A-A3BC-4AA7-1B34B85CB23C}"/>
          </ac:inkMkLst>
        </pc:inkChg>
        <pc:inkChg chg="add mod">
          <ac:chgData name="laharika sabbella" userId="d49b6122dc3bd5e6" providerId="LiveId" clId="{8964F746-1D69-40E8-A559-93DE5213BDAD}" dt="2024-06-09T13:25:26.712" v="198"/>
          <ac:inkMkLst>
            <pc:docMk/>
            <pc:sldMk cId="4081662672" sldId="257"/>
            <ac:inkMk id="32" creationId="{B4161D61-D14B-A7DE-F042-4EBEDD7EF929}"/>
          </ac:inkMkLst>
        </pc:inkChg>
        <pc:inkChg chg="add mod">
          <ac:chgData name="laharika sabbella" userId="d49b6122dc3bd5e6" providerId="LiveId" clId="{8964F746-1D69-40E8-A559-93DE5213BDAD}" dt="2024-06-09T13:25:26.712" v="198"/>
          <ac:inkMkLst>
            <pc:docMk/>
            <pc:sldMk cId="4081662672" sldId="257"/>
            <ac:inkMk id="33" creationId="{FC345C62-1927-E466-1003-BAB2715A498E}"/>
          </ac:inkMkLst>
        </pc:inkChg>
        <pc:inkChg chg="mod">
          <ac:chgData name="laharika sabbella" userId="d49b6122dc3bd5e6" providerId="LiveId" clId="{8964F746-1D69-40E8-A559-93DE5213BDAD}" dt="2024-06-09T13:18:24.940" v="107"/>
          <ac:inkMkLst>
            <pc:docMk/>
            <pc:sldMk cId="4081662672" sldId="257"/>
            <ac:inkMk id="36" creationId="{4F587B98-52EF-EC49-9719-7349FB2DBAA1}"/>
          </ac:inkMkLst>
        </pc:inkChg>
        <pc:inkChg chg="mod">
          <ac:chgData name="laharika sabbella" userId="d49b6122dc3bd5e6" providerId="LiveId" clId="{8964F746-1D69-40E8-A559-93DE5213BDAD}" dt="2024-06-09T13:18:24.940" v="107"/>
          <ac:inkMkLst>
            <pc:docMk/>
            <pc:sldMk cId="4081662672" sldId="257"/>
            <ac:inkMk id="37" creationId="{5ECADD5B-FC1E-6ED3-78F2-2AE852EEBADF}"/>
          </ac:inkMkLst>
        </pc:inkChg>
        <pc:inkChg chg="mod">
          <ac:chgData name="laharika sabbella" userId="d49b6122dc3bd5e6" providerId="LiveId" clId="{8964F746-1D69-40E8-A559-93DE5213BDAD}" dt="2024-06-09T13:18:24.940" v="107"/>
          <ac:inkMkLst>
            <pc:docMk/>
            <pc:sldMk cId="4081662672" sldId="257"/>
            <ac:inkMk id="38" creationId="{DF731284-485C-028C-30B3-EDD11151F106}"/>
          </ac:inkMkLst>
        </pc:inkChg>
        <pc:inkChg chg="mod">
          <ac:chgData name="laharika sabbella" userId="d49b6122dc3bd5e6" providerId="LiveId" clId="{8964F746-1D69-40E8-A559-93DE5213BDAD}" dt="2024-06-09T13:18:24.940" v="107"/>
          <ac:inkMkLst>
            <pc:docMk/>
            <pc:sldMk cId="4081662672" sldId="257"/>
            <ac:inkMk id="39" creationId="{9ED1EF8C-C204-E6B7-B21C-EC085B6659CB}"/>
          </ac:inkMkLst>
        </pc:inkChg>
        <pc:inkChg chg="add mod">
          <ac:chgData name="laharika sabbella" userId="d49b6122dc3bd5e6" providerId="LiveId" clId="{8964F746-1D69-40E8-A559-93DE5213BDAD}" dt="2024-06-09T13:25:26.712" v="198"/>
          <ac:inkMkLst>
            <pc:docMk/>
            <pc:sldMk cId="4081662672" sldId="257"/>
            <ac:inkMk id="40" creationId="{8AD0F2C6-7A3D-DD8E-D9B9-01DE6841B25D}"/>
          </ac:inkMkLst>
        </pc:inkChg>
      </pc:sldChg>
      <pc:sldChg chg="addSp delSp modSp mod">
        <pc:chgData name="laharika sabbella" userId="d49b6122dc3bd5e6" providerId="LiveId" clId="{8964F746-1D69-40E8-A559-93DE5213BDAD}" dt="2024-06-09T13:17:32.255" v="97" actId="20577"/>
        <pc:sldMkLst>
          <pc:docMk/>
          <pc:sldMk cId="775971326" sldId="258"/>
        </pc:sldMkLst>
        <pc:spChg chg="mod">
          <ac:chgData name="laharika sabbella" userId="d49b6122dc3bd5e6" providerId="LiveId" clId="{8964F746-1D69-40E8-A559-93DE5213BDAD}" dt="2024-06-09T13:15:44.699" v="75" actId="14100"/>
          <ac:spMkLst>
            <pc:docMk/>
            <pc:sldMk cId="775971326" sldId="258"/>
            <ac:spMk id="6" creationId="{CA992C5F-F92C-B8C8-27DE-CCDEDA450FB9}"/>
          </ac:spMkLst>
        </pc:spChg>
        <pc:spChg chg="mod">
          <ac:chgData name="laharika sabbella" userId="d49b6122dc3bd5e6" providerId="LiveId" clId="{8964F746-1D69-40E8-A559-93DE5213BDAD}" dt="2024-06-09T13:16:47.588" v="89" actId="1076"/>
          <ac:spMkLst>
            <pc:docMk/>
            <pc:sldMk cId="775971326" sldId="258"/>
            <ac:spMk id="10" creationId="{F03B8348-C611-2A31-B406-CCBD374633CE}"/>
          </ac:spMkLst>
        </pc:spChg>
        <pc:grpChg chg="del mod">
          <ac:chgData name="laharika sabbella" userId="d49b6122dc3bd5e6" providerId="LiveId" clId="{8964F746-1D69-40E8-A559-93DE5213BDAD}" dt="2024-06-09T13:16:39.136" v="88"/>
          <ac:grpSpMkLst>
            <pc:docMk/>
            <pc:sldMk cId="775971326" sldId="258"/>
            <ac:grpSpMk id="11" creationId="{BE5F8014-AB81-F103-D7CE-FC700A76679B}"/>
          </ac:grpSpMkLst>
        </pc:grpChg>
        <pc:grpChg chg="mod">
          <ac:chgData name="laharika sabbella" userId="d49b6122dc3bd5e6" providerId="LiveId" clId="{8964F746-1D69-40E8-A559-93DE5213BDAD}" dt="2024-06-09T13:16:39.136" v="88"/>
          <ac:grpSpMkLst>
            <pc:docMk/>
            <pc:sldMk cId="775971326" sldId="258"/>
            <ac:grpSpMk id="15" creationId="{9FB2C253-5F3C-5A6F-C608-7B1179F1EFA3}"/>
          </ac:grpSpMkLst>
        </pc:grpChg>
        <pc:graphicFrameChg chg="modGraphic">
          <ac:chgData name="laharika sabbella" userId="d49b6122dc3bd5e6" providerId="LiveId" clId="{8964F746-1D69-40E8-A559-93DE5213BDAD}" dt="2024-06-09T13:17:32.255" v="97" actId="20577"/>
          <ac:graphicFrameMkLst>
            <pc:docMk/>
            <pc:sldMk cId="775971326" sldId="258"/>
            <ac:graphicFrameMk id="9" creationId="{9A57D565-0795-715F-8E5E-5C23685D813E}"/>
          </ac:graphicFrameMkLst>
        </pc:graphicFrameChg>
        <pc:inkChg chg="add mod">
          <ac:chgData name="laharika sabbella" userId="d49b6122dc3bd5e6" providerId="LiveId" clId="{8964F746-1D69-40E8-A559-93DE5213BDAD}" dt="2024-06-09T13:16:18.128" v="81"/>
          <ac:inkMkLst>
            <pc:docMk/>
            <pc:sldMk cId="775971326" sldId="258"/>
            <ac:inkMk id="2" creationId="{03060FDA-6DC9-864F-59BA-FDB40F6CF6A3}"/>
          </ac:inkMkLst>
        </pc:inkChg>
        <pc:inkChg chg="add mod">
          <ac:chgData name="laharika sabbella" userId="d49b6122dc3bd5e6" providerId="LiveId" clId="{8964F746-1D69-40E8-A559-93DE5213BDAD}" dt="2024-06-09T13:16:39.136" v="88"/>
          <ac:inkMkLst>
            <pc:docMk/>
            <pc:sldMk cId="775971326" sldId="258"/>
            <ac:inkMk id="3" creationId="{6A716249-6435-F175-148C-D2172A7878E3}"/>
          </ac:inkMkLst>
        </pc:inkChg>
        <pc:inkChg chg="add mod">
          <ac:chgData name="laharika sabbella" userId="d49b6122dc3bd5e6" providerId="LiveId" clId="{8964F746-1D69-40E8-A559-93DE5213BDAD}" dt="2024-06-09T13:16:39.136" v="88"/>
          <ac:inkMkLst>
            <pc:docMk/>
            <pc:sldMk cId="775971326" sldId="258"/>
            <ac:inkMk id="5" creationId="{58256965-1AF3-DB00-088D-7FEBA3223B6A}"/>
          </ac:inkMkLst>
        </pc:inkChg>
        <pc:inkChg chg="add mod">
          <ac:chgData name="laharika sabbella" userId="d49b6122dc3bd5e6" providerId="LiveId" clId="{8964F746-1D69-40E8-A559-93DE5213BDAD}" dt="2024-06-09T13:16:39.136" v="88"/>
          <ac:inkMkLst>
            <pc:docMk/>
            <pc:sldMk cId="775971326" sldId="258"/>
            <ac:inkMk id="12" creationId="{F77BA300-9227-17B6-51C0-C8ED26579AD5}"/>
          </ac:inkMkLst>
        </pc:inkChg>
        <pc:inkChg chg="add mod">
          <ac:chgData name="laharika sabbella" userId="d49b6122dc3bd5e6" providerId="LiveId" clId="{8964F746-1D69-40E8-A559-93DE5213BDAD}" dt="2024-06-09T13:16:39.136" v="88"/>
          <ac:inkMkLst>
            <pc:docMk/>
            <pc:sldMk cId="775971326" sldId="258"/>
            <ac:inkMk id="13" creationId="{DB9304F3-AAF2-FDE6-504E-168CDCD00699}"/>
          </ac:inkMkLst>
        </pc:inkChg>
        <pc:inkChg chg="add mod">
          <ac:chgData name="laharika sabbella" userId="d49b6122dc3bd5e6" providerId="LiveId" clId="{8964F746-1D69-40E8-A559-93DE5213BDAD}" dt="2024-06-09T13:16:39.136" v="88"/>
          <ac:inkMkLst>
            <pc:docMk/>
            <pc:sldMk cId="775971326" sldId="258"/>
            <ac:inkMk id="14" creationId="{26B731D3-AA17-C286-1A17-6E70B6252D3D}"/>
          </ac:inkMkLst>
        </pc:inkChg>
      </pc:sldChg>
      <pc:sldChg chg="addSp modSp mod">
        <pc:chgData name="laharika sabbella" userId="d49b6122dc3bd5e6" providerId="LiveId" clId="{8964F746-1D69-40E8-A559-93DE5213BDAD}" dt="2024-06-09T13:22:52.129" v="168" actId="14100"/>
        <pc:sldMkLst>
          <pc:docMk/>
          <pc:sldMk cId="4202454676" sldId="259"/>
        </pc:sldMkLst>
        <pc:grpChg chg="mod">
          <ac:chgData name="laharika sabbella" userId="d49b6122dc3bd5e6" providerId="LiveId" clId="{8964F746-1D69-40E8-A559-93DE5213BDAD}" dt="2024-06-09T13:17:25.106" v="93"/>
          <ac:grpSpMkLst>
            <pc:docMk/>
            <pc:sldMk cId="4202454676" sldId="259"/>
            <ac:grpSpMk id="11" creationId="{8D3F6AFA-9C89-99DD-7D6C-C0B34DAE511E}"/>
          </ac:grpSpMkLst>
        </pc:grpChg>
        <pc:grpChg chg="add mod">
          <ac:chgData name="laharika sabbella" userId="d49b6122dc3bd5e6" providerId="LiveId" clId="{8964F746-1D69-40E8-A559-93DE5213BDAD}" dt="2024-06-09T13:17:52.537" v="102"/>
          <ac:grpSpMkLst>
            <pc:docMk/>
            <pc:sldMk cId="4202454676" sldId="259"/>
            <ac:grpSpMk id="12" creationId="{5385047B-7947-E840-52D0-F1D2A7B46BE1}"/>
          </ac:grpSpMkLst>
        </pc:grpChg>
        <pc:graphicFrameChg chg="modGraphic">
          <ac:chgData name="laharika sabbella" userId="d49b6122dc3bd5e6" providerId="LiveId" clId="{8964F746-1D69-40E8-A559-93DE5213BDAD}" dt="2024-06-09T13:17:39.892" v="101" actId="20577"/>
          <ac:graphicFrameMkLst>
            <pc:docMk/>
            <pc:sldMk cId="4202454676" sldId="259"/>
            <ac:graphicFrameMk id="3" creationId="{9BE16E2E-F574-5B0F-0249-1C12DD570F32}"/>
          </ac:graphicFrameMkLst>
        </pc:graphicFrameChg>
        <pc:graphicFrameChg chg="modGraphic">
          <ac:chgData name="laharika sabbella" userId="d49b6122dc3bd5e6" providerId="LiveId" clId="{8964F746-1D69-40E8-A559-93DE5213BDAD}" dt="2024-06-09T13:18:01.840" v="106" actId="20577"/>
          <ac:graphicFrameMkLst>
            <pc:docMk/>
            <pc:sldMk cId="4202454676" sldId="259"/>
            <ac:graphicFrameMk id="16" creationId="{C56AB06F-F056-8A7B-ED11-1FE67F43C2F7}"/>
          </ac:graphicFrameMkLst>
        </pc:graphicFrameChg>
        <pc:inkChg chg="add mod">
          <ac:chgData name="laharika sabbella" userId="d49b6122dc3bd5e6" providerId="LiveId" clId="{8964F746-1D69-40E8-A559-93DE5213BDAD}" dt="2024-06-09T13:22:52.129" v="168" actId="14100"/>
          <ac:inkMkLst>
            <pc:docMk/>
            <pc:sldMk cId="4202454676" sldId="259"/>
            <ac:inkMk id="4" creationId="{8E485DC4-CE77-A89D-53B9-BBB9D2810ABE}"/>
          </ac:inkMkLst>
        </pc:inkChg>
        <pc:inkChg chg="add mod">
          <ac:chgData name="laharika sabbella" userId="d49b6122dc3bd5e6" providerId="LiveId" clId="{8964F746-1D69-40E8-A559-93DE5213BDAD}" dt="2024-06-09T13:17:25.106" v="93"/>
          <ac:inkMkLst>
            <pc:docMk/>
            <pc:sldMk cId="4202454676" sldId="259"/>
            <ac:inkMk id="5" creationId="{673548F3-1A2A-27A4-D971-49D5B4D23C34}"/>
          </ac:inkMkLst>
        </pc:inkChg>
        <pc:inkChg chg="add mod">
          <ac:chgData name="laharika sabbella" userId="d49b6122dc3bd5e6" providerId="LiveId" clId="{8964F746-1D69-40E8-A559-93DE5213BDAD}" dt="2024-06-09T13:17:25.106" v="93"/>
          <ac:inkMkLst>
            <pc:docMk/>
            <pc:sldMk cId="4202454676" sldId="259"/>
            <ac:inkMk id="10" creationId="{E6AF2617-2EC8-6B70-AF7B-FD8A6B903BEA}"/>
          </ac:inkMkLst>
        </pc:inkChg>
        <pc:inkChg chg="mod">
          <ac:chgData name="laharika sabbella" userId="d49b6122dc3bd5e6" providerId="LiveId" clId="{8964F746-1D69-40E8-A559-93DE5213BDAD}" dt="2024-06-09T13:17:52.537" v="102"/>
          <ac:inkMkLst>
            <pc:docMk/>
            <pc:sldMk cId="4202454676" sldId="259"/>
            <ac:inkMk id="19" creationId="{9F625230-516C-27CB-BF1C-FF5A57B55492}"/>
          </ac:inkMkLst>
        </pc:inkChg>
        <pc:inkChg chg="mod">
          <ac:chgData name="laharika sabbella" userId="d49b6122dc3bd5e6" providerId="LiveId" clId="{8964F746-1D69-40E8-A559-93DE5213BDAD}" dt="2024-06-09T13:17:52.537" v="102"/>
          <ac:inkMkLst>
            <pc:docMk/>
            <pc:sldMk cId="4202454676" sldId="259"/>
            <ac:inkMk id="20" creationId="{24F6D64B-1C04-2006-D018-F3BD8F4038AD}"/>
          </ac:inkMkLst>
        </pc:inkChg>
        <pc:inkChg chg="mod">
          <ac:chgData name="laharika sabbella" userId="d49b6122dc3bd5e6" providerId="LiveId" clId="{8964F746-1D69-40E8-A559-93DE5213BDAD}" dt="2024-06-09T13:17:52.537" v="102"/>
          <ac:inkMkLst>
            <pc:docMk/>
            <pc:sldMk cId="4202454676" sldId="259"/>
            <ac:inkMk id="21" creationId="{6E51FC26-AF8F-E24F-C20C-A5F5AD4BD8C8}"/>
          </ac:inkMkLst>
        </pc:inkChg>
        <pc:inkChg chg="mod">
          <ac:chgData name="laharika sabbella" userId="d49b6122dc3bd5e6" providerId="LiveId" clId="{8964F746-1D69-40E8-A559-93DE5213BDAD}" dt="2024-06-09T13:17:52.537" v="102"/>
          <ac:inkMkLst>
            <pc:docMk/>
            <pc:sldMk cId="4202454676" sldId="259"/>
            <ac:inkMk id="22" creationId="{50AB4F3D-6DEF-DF2E-3C1F-EFD52B671A45}"/>
          </ac:inkMkLst>
        </pc:inkChg>
      </pc:sldChg>
      <pc:sldChg chg="addSp modSp mod">
        <pc:chgData name="laharika sabbella" userId="d49b6122dc3bd5e6" providerId="LiveId" clId="{8964F746-1D69-40E8-A559-93DE5213BDAD}" dt="2024-06-09T13:19:22.683" v="127"/>
        <pc:sldMkLst>
          <pc:docMk/>
          <pc:sldMk cId="2149965814" sldId="260"/>
        </pc:sldMkLst>
        <pc:spChg chg="mod">
          <ac:chgData name="laharika sabbella" userId="d49b6122dc3bd5e6" providerId="LiveId" clId="{8964F746-1D69-40E8-A559-93DE5213BDAD}" dt="2024-06-09T13:18:42.150" v="116" actId="20577"/>
          <ac:spMkLst>
            <pc:docMk/>
            <pc:sldMk cId="2149965814" sldId="260"/>
            <ac:spMk id="6" creationId="{CA992C5F-F92C-B8C8-27DE-CCDEDA450FB9}"/>
          </ac:spMkLst>
        </pc:spChg>
        <pc:grpChg chg="mod">
          <ac:chgData name="laharika sabbella" userId="d49b6122dc3bd5e6" providerId="LiveId" clId="{8964F746-1D69-40E8-A559-93DE5213BDAD}" dt="2024-06-09T13:19:22.683" v="127"/>
          <ac:grpSpMkLst>
            <pc:docMk/>
            <pc:sldMk cId="2149965814" sldId="260"/>
            <ac:grpSpMk id="11" creationId="{EEA69E3F-075B-B118-9684-A1725512DA23}"/>
          </ac:grpSpMkLst>
        </pc:grpChg>
        <pc:graphicFrameChg chg="modGraphic">
          <ac:chgData name="laharika sabbella" userId="d49b6122dc3bd5e6" providerId="LiveId" clId="{8964F746-1D69-40E8-A559-93DE5213BDAD}" dt="2024-06-09T13:18:48.389" v="120" actId="20577"/>
          <ac:graphicFrameMkLst>
            <pc:docMk/>
            <pc:sldMk cId="2149965814" sldId="260"/>
            <ac:graphicFrameMk id="3" creationId="{575BF4BE-4CDB-F51F-301E-A01F0E102C4A}"/>
          </ac:graphicFrameMkLst>
        </pc:graphicFrameChg>
        <pc:inkChg chg="add mod">
          <ac:chgData name="laharika sabbella" userId="d49b6122dc3bd5e6" providerId="LiveId" clId="{8964F746-1D69-40E8-A559-93DE5213BDAD}" dt="2024-06-09T13:18:57.636" v="123" actId="14100"/>
          <ac:inkMkLst>
            <pc:docMk/>
            <pc:sldMk cId="2149965814" sldId="260"/>
            <ac:inkMk id="4" creationId="{39B8D8CE-038D-2083-052F-60D45E579A76}"/>
          </ac:inkMkLst>
        </pc:inkChg>
        <pc:inkChg chg="add">
          <ac:chgData name="laharika sabbella" userId="d49b6122dc3bd5e6" providerId="LiveId" clId="{8964F746-1D69-40E8-A559-93DE5213BDAD}" dt="2024-06-09T13:19:02.252" v="124" actId="9405"/>
          <ac:inkMkLst>
            <pc:docMk/>
            <pc:sldMk cId="2149965814" sldId="260"/>
            <ac:inkMk id="5" creationId="{42F48852-8C73-700C-7EDC-9A0AECC9A35A}"/>
          </ac:inkMkLst>
        </pc:inkChg>
        <pc:inkChg chg="add mod">
          <ac:chgData name="laharika sabbella" userId="d49b6122dc3bd5e6" providerId="LiveId" clId="{8964F746-1D69-40E8-A559-93DE5213BDAD}" dt="2024-06-09T13:19:22.683" v="127"/>
          <ac:inkMkLst>
            <pc:docMk/>
            <pc:sldMk cId="2149965814" sldId="260"/>
            <ac:inkMk id="9" creationId="{A9DCF428-512D-DF97-F7FB-2F146C01F523}"/>
          </ac:inkMkLst>
        </pc:inkChg>
        <pc:inkChg chg="add mod">
          <ac:chgData name="laharika sabbella" userId="d49b6122dc3bd5e6" providerId="LiveId" clId="{8964F746-1D69-40E8-A559-93DE5213BDAD}" dt="2024-06-09T13:19:22.683" v="127"/>
          <ac:inkMkLst>
            <pc:docMk/>
            <pc:sldMk cId="2149965814" sldId="260"/>
            <ac:inkMk id="10" creationId="{ECBDFAEE-A537-8841-436C-588EC84F5A02}"/>
          </ac:inkMkLst>
        </pc:inkChg>
      </pc:sldChg>
      <pc:sldChg chg="addSp modSp mod">
        <pc:chgData name="laharika sabbella" userId="d49b6122dc3bd5e6" providerId="LiveId" clId="{8964F746-1D69-40E8-A559-93DE5213BDAD}" dt="2024-06-09T13:22:59.121" v="169" actId="14100"/>
        <pc:sldMkLst>
          <pc:docMk/>
          <pc:sldMk cId="1873832441" sldId="261"/>
        </pc:sldMkLst>
        <pc:grpChg chg="mod">
          <ac:chgData name="laharika sabbella" userId="d49b6122dc3bd5e6" providerId="LiveId" clId="{8964F746-1D69-40E8-A559-93DE5213BDAD}" dt="2024-06-09T13:20:23.945" v="132"/>
          <ac:grpSpMkLst>
            <pc:docMk/>
            <pc:sldMk cId="1873832441" sldId="261"/>
            <ac:grpSpMk id="10" creationId="{431FE719-9879-B44D-08FE-B753B32D7D71}"/>
          </ac:grpSpMkLst>
        </pc:grpChg>
        <pc:grpChg chg="add mod">
          <ac:chgData name="laharika sabbella" userId="d49b6122dc3bd5e6" providerId="LiveId" clId="{8964F746-1D69-40E8-A559-93DE5213BDAD}" dt="2024-06-09T13:20:45.239" v="134" actId="1076"/>
          <ac:grpSpMkLst>
            <pc:docMk/>
            <pc:sldMk cId="1873832441" sldId="261"/>
            <ac:grpSpMk id="15" creationId="{CC388D95-3C64-D2A4-C3D2-71BC719077DB}"/>
          </ac:grpSpMkLst>
        </pc:grpChg>
        <pc:graphicFrameChg chg="modGraphic">
          <ac:chgData name="laharika sabbella" userId="d49b6122dc3bd5e6" providerId="LiveId" clId="{8964F746-1D69-40E8-A559-93DE5213BDAD}" dt="2024-06-09T13:20:49.018" v="138" actId="20577"/>
          <ac:graphicFrameMkLst>
            <pc:docMk/>
            <pc:sldMk cId="1873832441" sldId="261"/>
            <ac:graphicFrameMk id="3" creationId="{575BF4BE-4CDB-F51F-301E-A01F0E102C4A}"/>
          </ac:graphicFrameMkLst>
        </pc:graphicFrameChg>
        <pc:graphicFrameChg chg="modGraphic">
          <ac:chgData name="laharika sabbella" userId="d49b6122dc3bd5e6" providerId="LiveId" clId="{8964F746-1D69-40E8-A559-93DE5213BDAD}" dt="2024-06-09T13:20:53.787" v="142" actId="20577"/>
          <ac:graphicFrameMkLst>
            <pc:docMk/>
            <pc:sldMk cId="1873832441" sldId="261"/>
            <ac:graphicFrameMk id="18" creationId="{1DBF7E97-5B99-6622-8132-5EE0563B6D23}"/>
          </ac:graphicFrameMkLst>
        </pc:graphicFrameChg>
        <pc:inkChg chg="add mod">
          <ac:chgData name="laharika sabbella" userId="d49b6122dc3bd5e6" providerId="LiveId" clId="{8964F746-1D69-40E8-A559-93DE5213BDAD}" dt="2024-06-09T13:22:59.121" v="169" actId="14100"/>
          <ac:inkMkLst>
            <pc:docMk/>
            <pc:sldMk cId="1873832441" sldId="261"/>
            <ac:inkMk id="6" creationId="{8E651767-379D-A7BC-FC11-07117C41D107}"/>
          </ac:inkMkLst>
        </pc:inkChg>
        <pc:inkChg chg="add mod">
          <ac:chgData name="laharika sabbella" userId="d49b6122dc3bd5e6" providerId="LiveId" clId="{8964F746-1D69-40E8-A559-93DE5213BDAD}" dt="2024-06-09T13:20:23.945" v="132"/>
          <ac:inkMkLst>
            <pc:docMk/>
            <pc:sldMk cId="1873832441" sldId="261"/>
            <ac:inkMk id="8" creationId="{CEA74B87-4B18-85C0-7636-1BA6F46500BB}"/>
          </ac:inkMkLst>
        </pc:inkChg>
        <pc:inkChg chg="add mod">
          <ac:chgData name="laharika sabbella" userId="d49b6122dc3bd5e6" providerId="LiveId" clId="{8964F746-1D69-40E8-A559-93DE5213BDAD}" dt="2024-06-09T13:20:23.945" v="132"/>
          <ac:inkMkLst>
            <pc:docMk/>
            <pc:sldMk cId="1873832441" sldId="261"/>
            <ac:inkMk id="9" creationId="{B0FB1E3E-7324-D2EB-6291-1ED057242934}"/>
          </ac:inkMkLst>
        </pc:inkChg>
        <pc:inkChg chg="mod">
          <ac:chgData name="laharika sabbella" userId="d49b6122dc3bd5e6" providerId="LiveId" clId="{8964F746-1D69-40E8-A559-93DE5213BDAD}" dt="2024-06-09T13:20:39.960" v="133"/>
          <ac:inkMkLst>
            <pc:docMk/>
            <pc:sldMk cId="1873832441" sldId="261"/>
            <ac:inkMk id="21" creationId="{FA84DEE2-ABD7-091A-82BC-0708E1D9A348}"/>
          </ac:inkMkLst>
        </pc:inkChg>
        <pc:inkChg chg="mod">
          <ac:chgData name="laharika sabbella" userId="d49b6122dc3bd5e6" providerId="LiveId" clId="{8964F746-1D69-40E8-A559-93DE5213BDAD}" dt="2024-06-09T13:20:39.960" v="133"/>
          <ac:inkMkLst>
            <pc:docMk/>
            <pc:sldMk cId="1873832441" sldId="261"/>
            <ac:inkMk id="22" creationId="{9A6841E5-6322-43B0-546C-A222A4930625}"/>
          </ac:inkMkLst>
        </pc:inkChg>
        <pc:inkChg chg="mod">
          <ac:chgData name="laharika sabbella" userId="d49b6122dc3bd5e6" providerId="LiveId" clId="{8964F746-1D69-40E8-A559-93DE5213BDAD}" dt="2024-06-09T13:20:39.960" v="133"/>
          <ac:inkMkLst>
            <pc:docMk/>
            <pc:sldMk cId="1873832441" sldId="261"/>
            <ac:inkMk id="23" creationId="{E32DBDBD-C5D6-BEC8-81C7-354FF9C253FC}"/>
          </ac:inkMkLst>
        </pc:inkChg>
        <pc:inkChg chg="mod">
          <ac:chgData name="laharika sabbella" userId="d49b6122dc3bd5e6" providerId="LiveId" clId="{8964F746-1D69-40E8-A559-93DE5213BDAD}" dt="2024-06-09T13:20:39.960" v="133"/>
          <ac:inkMkLst>
            <pc:docMk/>
            <pc:sldMk cId="1873832441" sldId="261"/>
            <ac:inkMk id="24" creationId="{ECA05F10-E7EB-240C-7D4A-8BB8C724149E}"/>
          </ac:inkMkLst>
        </pc:inkChg>
      </pc:sldChg>
      <pc:sldChg chg="addSp modSp mod">
        <pc:chgData name="laharika sabbella" userId="d49b6122dc3bd5e6" providerId="LiveId" clId="{8964F746-1D69-40E8-A559-93DE5213BDAD}" dt="2024-06-09T13:23:21.838" v="178" actId="20577"/>
        <pc:sldMkLst>
          <pc:docMk/>
          <pc:sldMk cId="2787169458" sldId="262"/>
        </pc:sldMkLst>
        <pc:spChg chg="mod">
          <ac:chgData name="laharika sabbella" userId="d49b6122dc3bd5e6" providerId="LiveId" clId="{8964F746-1D69-40E8-A559-93DE5213BDAD}" dt="2024-06-09T13:21:07.533" v="150" actId="20577"/>
          <ac:spMkLst>
            <pc:docMk/>
            <pc:sldMk cId="2787169458" sldId="262"/>
            <ac:spMk id="6" creationId="{CA992C5F-F92C-B8C8-27DE-CCDEDA450FB9}"/>
          </ac:spMkLst>
        </pc:spChg>
        <pc:grpChg chg="add mod">
          <ac:chgData name="laharika sabbella" userId="d49b6122dc3bd5e6" providerId="LiveId" clId="{8964F746-1D69-40E8-A559-93DE5213BDAD}" dt="2024-06-09T13:22:12.131" v="166" actId="14100"/>
          <ac:grpSpMkLst>
            <pc:docMk/>
            <pc:sldMk cId="2787169458" sldId="262"/>
            <ac:grpSpMk id="4" creationId="{5C9347D9-810C-7D6E-4FFE-E88516A6984A}"/>
          </ac:grpSpMkLst>
        </pc:grpChg>
        <pc:grpChg chg="mod">
          <ac:chgData name="laharika sabbella" userId="d49b6122dc3bd5e6" providerId="LiveId" clId="{8964F746-1D69-40E8-A559-93DE5213BDAD}" dt="2024-06-09T13:23:15.485" v="174"/>
          <ac:grpSpMkLst>
            <pc:docMk/>
            <pc:sldMk cId="2787169458" sldId="262"/>
            <ac:grpSpMk id="22" creationId="{DBA308AE-AA35-23C0-AF4A-56E8143FCB18}"/>
          </ac:grpSpMkLst>
        </pc:grpChg>
        <pc:graphicFrameChg chg="mod">
          <ac:chgData name="laharika sabbella" userId="d49b6122dc3bd5e6" providerId="LiveId" clId="{8964F746-1D69-40E8-A559-93DE5213BDAD}" dt="2024-06-09T13:21:28.090" v="157" actId="1076"/>
          <ac:graphicFrameMkLst>
            <pc:docMk/>
            <pc:sldMk cId="2787169458" sldId="262"/>
            <ac:graphicFrameMk id="2" creationId="{535BB466-E703-6C63-2A2D-CC28FF2E746A}"/>
          </ac:graphicFrameMkLst>
        </pc:graphicFrameChg>
        <pc:graphicFrameChg chg="modGraphic">
          <ac:chgData name="laharika sabbella" userId="d49b6122dc3bd5e6" providerId="LiveId" clId="{8964F746-1D69-40E8-A559-93DE5213BDAD}" dt="2024-06-09T13:23:21.838" v="178" actId="20577"/>
          <ac:graphicFrameMkLst>
            <pc:docMk/>
            <pc:sldMk cId="2787169458" sldId="262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8964F746-1D69-40E8-A559-93DE5213BDAD}" dt="2024-06-09T13:21:38.964" v="160" actId="1076"/>
          <ac:graphicFrameMkLst>
            <pc:docMk/>
            <pc:sldMk cId="2787169458" sldId="262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8964F746-1D69-40E8-A559-93DE5213BDAD}" dt="2024-06-09T13:21:46.808" v="161" actId="1076"/>
          <ac:graphicFrameMkLst>
            <pc:docMk/>
            <pc:sldMk cId="2787169458" sldId="262"/>
            <ac:graphicFrameMk id="16" creationId="{C56AB06F-F056-8A7B-ED11-1FE67F43C2F7}"/>
          </ac:graphicFrameMkLst>
        </pc:graphicFrameChg>
        <pc:inkChg chg="mod">
          <ac:chgData name="laharika sabbella" userId="d49b6122dc3bd5e6" providerId="LiveId" clId="{8964F746-1D69-40E8-A559-93DE5213BDAD}" dt="2024-06-09T13:21:15.670" v="155"/>
          <ac:inkMkLst>
            <pc:docMk/>
            <pc:sldMk cId="2787169458" sldId="262"/>
            <ac:inkMk id="5" creationId="{171C37BC-369A-3CB0-F0C0-5E01B76BDF29}"/>
          </ac:inkMkLst>
        </pc:inkChg>
        <pc:inkChg chg="mod">
          <ac:chgData name="laharika sabbella" userId="d49b6122dc3bd5e6" providerId="LiveId" clId="{8964F746-1D69-40E8-A559-93DE5213BDAD}" dt="2024-06-09T13:21:15.670" v="155"/>
          <ac:inkMkLst>
            <pc:docMk/>
            <pc:sldMk cId="2787169458" sldId="262"/>
            <ac:inkMk id="10" creationId="{45C89719-47F2-3AF2-3320-FCE74B7E0C25}"/>
          </ac:inkMkLst>
        </pc:inkChg>
        <pc:inkChg chg="mod">
          <ac:chgData name="laharika sabbella" userId="d49b6122dc3bd5e6" providerId="LiveId" clId="{8964F746-1D69-40E8-A559-93DE5213BDAD}" dt="2024-06-09T13:21:15.670" v="155"/>
          <ac:inkMkLst>
            <pc:docMk/>
            <pc:sldMk cId="2787169458" sldId="262"/>
            <ac:inkMk id="11" creationId="{24BECD94-63C5-D40F-A5BB-5D6FD6AF2954}"/>
          </ac:inkMkLst>
        </pc:inkChg>
        <pc:inkChg chg="mod">
          <ac:chgData name="laharika sabbella" userId="d49b6122dc3bd5e6" providerId="LiveId" clId="{8964F746-1D69-40E8-A559-93DE5213BDAD}" dt="2024-06-09T13:21:15.670" v="155"/>
          <ac:inkMkLst>
            <pc:docMk/>
            <pc:sldMk cId="2787169458" sldId="262"/>
            <ac:inkMk id="12" creationId="{D4ED2459-17A8-D4DF-05A4-59E580DD35AE}"/>
          </ac:inkMkLst>
        </pc:inkChg>
        <pc:inkChg chg="add mod">
          <ac:chgData name="laharika sabbella" userId="d49b6122dc3bd5e6" providerId="LiveId" clId="{8964F746-1D69-40E8-A559-93DE5213BDAD}" dt="2024-06-09T13:23:07.585" v="171" actId="1076"/>
          <ac:inkMkLst>
            <pc:docMk/>
            <pc:sldMk cId="2787169458" sldId="262"/>
            <ac:inkMk id="19" creationId="{CF97E500-1D8A-621D-7A1D-6B779FDEFB76}"/>
          </ac:inkMkLst>
        </pc:inkChg>
        <pc:inkChg chg="add mod">
          <ac:chgData name="laharika sabbella" userId="d49b6122dc3bd5e6" providerId="LiveId" clId="{8964F746-1D69-40E8-A559-93DE5213BDAD}" dt="2024-06-09T13:23:15.485" v="174"/>
          <ac:inkMkLst>
            <pc:docMk/>
            <pc:sldMk cId="2787169458" sldId="262"/>
            <ac:inkMk id="20" creationId="{32293DF6-BA2B-23B3-949F-C4DAF6F06205}"/>
          </ac:inkMkLst>
        </pc:inkChg>
        <pc:inkChg chg="add mod">
          <ac:chgData name="laharika sabbella" userId="d49b6122dc3bd5e6" providerId="LiveId" clId="{8964F746-1D69-40E8-A559-93DE5213BDAD}" dt="2024-06-09T13:23:15.485" v="174"/>
          <ac:inkMkLst>
            <pc:docMk/>
            <pc:sldMk cId="2787169458" sldId="262"/>
            <ac:inkMk id="21" creationId="{7FD423B7-2A3B-13D1-0765-FDFBB1439177}"/>
          </ac:inkMkLst>
        </pc:inkChg>
        <pc:cxnChg chg="mod">
          <ac:chgData name="laharika sabbella" userId="d49b6122dc3bd5e6" providerId="LiveId" clId="{8964F746-1D69-40E8-A559-93DE5213BDAD}" dt="2024-06-09T13:21:54.878" v="162" actId="1076"/>
          <ac:cxnSpMkLst>
            <pc:docMk/>
            <pc:sldMk cId="2787169458" sldId="262"/>
            <ac:cxnSpMk id="13" creationId="{3F76033F-EE18-2BFE-7EF8-9BB7B9CB75FF}"/>
          </ac:cxnSpMkLst>
        </pc:cxnChg>
        <pc:cxnChg chg="mod">
          <ac:chgData name="laharika sabbella" userId="d49b6122dc3bd5e6" providerId="LiveId" clId="{8964F746-1D69-40E8-A559-93DE5213BDAD}" dt="2024-06-09T13:21:57.859" v="163" actId="1076"/>
          <ac:cxnSpMkLst>
            <pc:docMk/>
            <pc:sldMk cId="2787169458" sldId="262"/>
            <ac:cxnSpMk id="18" creationId="{09E0D94A-688D-F21C-2259-783AD5ABE614}"/>
          </ac:cxnSpMkLst>
        </pc:cxnChg>
      </pc:sldChg>
      <pc:sldChg chg="addSp delSp modSp mod">
        <pc:chgData name="laharika sabbella" userId="d49b6122dc3bd5e6" providerId="LiveId" clId="{8964F746-1D69-40E8-A559-93DE5213BDAD}" dt="2024-06-09T13:24:29.765" v="193" actId="20577"/>
        <pc:sldMkLst>
          <pc:docMk/>
          <pc:sldMk cId="657577426" sldId="263"/>
        </pc:sldMkLst>
        <pc:spChg chg="mod">
          <ac:chgData name="laharika sabbella" userId="d49b6122dc3bd5e6" providerId="LiveId" clId="{8964F746-1D69-40E8-A559-93DE5213BDAD}" dt="2024-06-09T13:23:42.036" v="181" actId="1076"/>
          <ac:spMkLst>
            <pc:docMk/>
            <pc:sldMk cId="657577426" sldId="263"/>
            <ac:spMk id="10" creationId="{F03B8348-C611-2A31-B406-CCBD374633CE}"/>
          </ac:spMkLst>
        </pc:spChg>
        <pc:grpChg chg="mod">
          <ac:chgData name="laharika sabbella" userId="d49b6122dc3bd5e6" providerId="LiveId" clId="{8964F746-1D69-40E8-A559-93DE5213BDAD}" dt="2024-06-09T13:24:17.513" v="189"/>
          <ac:grpSpMkLst>
            <pc:docMk/>
            <pc:sldMk cId="657577426" sldId="263"/>
            <ac:grpSpMk id="16" creationId="{230829F1-6CA7-A100-4F35-EDD5B5B5D5A3}"/>
          </ac:grpSpMkLst>
        </pc:grpChg>
        <pc:graphicFrameChg chg="modGraphic">
          <ac:chgData name="laharika sabbella" userId="d49b6122dc3bd5e6" providerId="LiveId" clId="{8964F746-1D69-40E8-A559-93DE5213BDAD}" dt="2024-06-09T13:24:29.765" v="193" actId="20577"/>
          <ac:graphicFrameMkLst>
            <pc:docMk/>
            <pc:sldMk cId="657577426" sldId="263"/>
            <ac:graphicFrameMk id="9" creationId="{9A57D565-0795-715F-8E5E-5C23685D813E}"/>
          </ac:graphicFrameMkLst>
        </pc:graphicFrameChg>
        <pc:picChg chg="add del mod">
          <ac:chgData name="laharika sabbella" userId="d49b6122dc3bd5e6" providerId="LiveId" clId="{8964F746-1D69-40E8-A559-93DE5213BDAD}" dt="2024-06-09T13:23:49.381" v="183" actId="21"/>
          <ac:picMkLst>
            <pc:docMk/>
            <pc:sldMk cId="657577426" sldId="263"/>
            <ac:picMk id="11" creationId="{BE5E9D03-08C0-1C5F-6327-78AFE381C832}"/>
          </ac:picMkLst>
        </pc:picChg>
        <pc:inkChg chg="add mod">
          <ac:chgData name="laharika sabbella" userId="d49b6122dc3bd5e6" providerId="LiveId" clId="{8964F746-1D69-40E8-A559-93DE5213BDAD}" dt="2024-06-09T13:24:03.956" v="185" actId="1076"/>
          <ac:inkMkLst>
            <pc:docMk/>
            <pc:sldMk cId="657577426" sldId="263"/>
            <ac:inkMk id="12" creationId="{016CB4AD-577E-663E-87FF-6323B97C901D}"/>
          </ac:inkMkLst>
        </pc:inkChg>
        <pc:inkChg chg="add">
          <ac:chgData name="laharika sabbella" userId="d49b6122dc3bd5e6" providerId="LiveId" clId="{8964F746-1D69-40E8-A559-93DE5213BDAD}" dt="2024-06-09T13:24:09.299" v="186" actId="9405"/>
          <ac:inkMkLst>
            <pc:docMk/>
            <pc:sldMk cId="657577426" sldId="263"/>
            <ac:inkMk id="13" creationId="{3555F342-CA95-D435-448A-F2777B2EB172}"/>
          </ac:inkMkLst>
        </pc:inkChg>
        <pc:inkChg chg="add mod">
          <ac:chgData name="laharika sabbella" userId="d49b6122dc3bd5e6" providerId="LiveId" clId="{8964F746-1D69-40E8-A559-93DE5213BDAD}" dt="2024-06-09T13:24:17.513" v="189"/>
          <ac:inkMkLst>
            <pc:docMk/>
            <pc:sldMk cId="657577426" sldId="263"/>
            <ac:inkMk id="14" creationId="{2878E322-4D9F-EB99-6439-87CA099B83FD}"/>
          </ac:inkMkLst>
        </pc:inkChg>
        <pc:inkChg chg="add mod">
          <ac:chgData name="laharika sabbella" userId="d49b6122dc3bd5e6" providerId="LiveId" clId="{8964F746-1D69-40E8-A559-93DE5213BDAD}" dt="2024-06-09T13:24:17.513" v="189"/>
          <ac:inkMkLst>
            <pc:docMk/>
            <pc:sldMk cId="657577426" sldId="263"/>
            <ac:inkMk id="15" creationId="{FBC25A56-C4CE-03C0-F0BD-144BBD4768BA}"/>
          </ac:inkMkLst>
        </pc:inkChg>
      </pc:sldChg>
      <pc:sldChg chg="addSp modSp mod">
        <pc:chgData name="laharika sabbella" userId="d49b6122dc3bd5e6" providerId="LiveId" clId="{8964F746-1D69-40E8-A559-93DE5213BDAD}" dt="2024-06-09T14:37:35.333" v="284" actId="20577"/>
        <pc:sldMkLst>
          <pc:docMk/>
          <pc:sldMk cId="194001786" sldId="264"/>
        </pc:sldMkLst>
        <pc:spChg chg="mod">
          <ac:chgData name="laharika sabbella" userId="d49b6122dc3bd5e6" providerId="LiveId" clId="{8964F746-1D69-40E8-A559-93DE5213BDAD}" dt="2024-06-09T14:37:35.333" v="284" actId="20577"/>
          <ac:spMkLst>
            <pc:docMk/>
            <pc:sldMk cId="194001786" sldId="264"/>
            <ac:spMk id="6" creationId="{CA992C5F-F92C-B8C8-27DE-CCDEDA450FB9}"/>
          </ac:spMkLst>
        </pc:spChg>
        <pc:spChg chg="mod">
          <ac:chgData name="laharika sabbella" userId="d49b6122dc3bd5e6" providerId="LiveId" clId="{8964F746-1D69-40E8-A559-93DE5213BDAD}" dt="2024-06-09T13:26:21.250" v="213" actId="1036"/>
          <ac:spMkLst>
            <pc:docMk/>
            <pc:sldMk cId="194001786" sldId="264"/>
            <ac:spMk id="14" creationId="{A4C4AAAA-75F6-9F98-8C55-2EFDB158EE16}"/>
          </ac:spMkLst>
        </pc:spChg>
        <pc:grpChg chg="add mod">
          <ac:chgData name="laharika sabbella" userId="d49b6122dc3bd5e6" providerId="LiveId" clId="{8964F746-1D69-40E8-A559-93DE5213BDAD}" dt="2024-06-09T13:25:11.439" v="196" actId="14100"/>
          <ac:grpSpMkLst>
            <pc:docMk/>
            <pc:sldMk cId="194001786" sldId="264"/>
            <ac:grpSpMk id="4" creationId="{ABC0D058-E69F-B127-DA73-3CCA633ECABC}"/>
          </ac:grpSpMkLst>
        </pc:grpChg>
        <pc:grpChg chg="mod">
          <ac:chgData name="laharika sabbella" userId="d49b6122dc3bd5e6" providerId="LiveId" clId="{8964F746-1D69-40E8-A559-93DE5213BDAD}" dt="2024-06-09T13:26:02.568" v="203"/>
          <ac:grpSpMkLst>
            <pc:docMk/>
            <pc:sldMk cId="194001786" sldId="264"/>
            <ac:grpSpMk id="22" creationId="{A3408368-FC2F-003A-1A7F-E2054EC2131C}"/>
          </ac:grpSpMkLst>
        </pc:grpChg>
        <pc:graphicFrameChg chg="modGraphic">
          <ac:chgData name="laharika sabbella" userId="d49b6122dc3bd5e6" providerId="LiveId" clId="{8964F746-1D69-40E8-A559-93DE5213BDAD}" dt="2024-06-09T13:26:11.438" v="211" actId="20577"/>
          <ac:graphicFrameMkLst>
            <pc:docMk/>
            <pc:sldMk cId="194001786" sldId="264"/>
            <ac:graphicFrameMk id="3" creationId="{9BE16E2E-F574-5B0F-0249-1C12DD570F32}"/>
          </ac:graphicFrameMkLst>
        </pc:graphicFrameChg>
        <pc:graphicFrameChg chg="modGraphic">
          <ac:chgData name="laharika sabbella" userId="d49b6122dc3bd5e6" providerId="LiveId" clId="{8964F746-1D69-40E8-A559-93DE5213BDAD}" dt="2024-06-09T13:26:07.104" v="207" actId="20577"/>
          <ac:graphicFrameMkLst>
            <pc:docMk/>
            <pc:sldMk cId="194001786" sldId="264"/>
            <ac:graphicFrameMk id="16" creationId="{C56AB06F-F056-8A7B-ED11-1FE67F43C2F7}"/>
          </ac:graphicFrameMkLst>
        </pc:graphicFrameChg>
        <pc:inkChg chg="mod">
          <ac:chgData name="laharika sabbella" userId="d49b6122dc3bd5e6" providerId="LiveId" clId="{8964F746-1D69-40E8-A559-93DE5213BDAD}" dt="2024-06-09T13:25:03.767" v="194"/>
          <ac:inkMkLst>
            <pc:docMk/>
            <pc:sldMk cId="194001786" sldId="264"/>
            <ac:inkMk id="5" creationId="{AC0631BF-A91A-638D-7B8F-19B9BDE44C1C}"/>
          </ac:inkMkLst>
        </pc:inkChg>
        <pc:inkChg chg="mod">
          <ac:chgData name="laharika sabbella" userId="d49b6122dc3bd5e6" providerId="LiveId" clId="{8964F746-1D69-40E8-A559-93DE5213BDAD}" dt="2024-06-09T13:25:03.767" v="194"/>
          <ac:inkMkLst>
            <pc:docMk/>
            <pc:sldMk cId="194001786" sldId="264"/>
            <ac:inkMk id="10" creationId="{EE9683FE-28A7-3ADE-80C9-ED0C96D87958}"/>
          </ac:inkMkLst>
        </pc:inkChg>
        <pc:inkChg chg="mod">
          <ac:chgData name="laharika sabbella" userId="d49b6122dc3bd5e6" providerId="LiveId" clId="{8964F746-1D69-40E8-A559-93DE5213BDAD}" dt="2024-06-09T13:25:03.767" v="194"/>
          <ac:inkMkLst>
            <pc:docMk/>
            <pc:sldMk cId="194001786" sldId="264"/>
            <ac:inkMk id="11" creationId="{E06B43A4-D644-EA9E-307C-4130B9915C83}"/>
          </ac:inkMkLst>
        </pc:inkChg>
        <pc:inkChg chg="mod">
          <ac:chgData name="laharika sabbella" userId="d49b6122dc3bd5e6" providerId="LiveId" clId="{8964F746-1D69-40E8-A559-93DE5213BDAD}" dt="2024-06-09T13:25:03.767" v="194"/>
          <ac:inkMkLst>
            <pc:docMk/>
            <pc:sldMk cId="194001786" sldId="264"/>
            <ac:inkMk id="12" creationId="{111C5550-E590-E4BA-4285-10BF6A861A76}"/>
          </ac:inkMkLst>
        </pc:inkChg>
        <pc:inkChg chg="add mod">
          <ac:chgData name="laharika sabbella" userId="d49b6122dc3bd5e6" providerId="LiveId" clId="{8964F746-1D69-40E8-A559-93DE5213BDAD}" dt="2024-06-09T13:25:39.309" v="200" actId="1076"/>
          <ac:inkMkLst>
            <pc:docMk/>
            <pc:sldMk cId="194001786" sldId="264"/>
            <ac:inkMk id="19" creationId="{D269422A-8A53-1E15-EDB1-6842C487EBEA}"/>
          </ac:inkMkLst>
        </pc:inkChg>
        <pc:inkChg chg="add mod">
          <ac:chgData name="laharika sabbella" userId="d49b6122dc3bd5e6" providerId="LiveId" clId="{8964F746-1D69-40E8-A559-93DE5213BDAD}" dt="2024-06-09T13:26:02.568" v="203"/>
          <ac:inkMkLst>
            <pc:docMk/>
            <pc:sldMk cId="194001786" sldId="264"/>
            <ac:inkMk id="20" creationId="{55143581-8452-F32E-B87D-81E4D9E952A0}"/>
          </ac:inkMkLst>
        </pc:inkChg>
        <pc:inkChg chg="add mod">
          <ac:chgData name="laharika sabbella" userId="d49b6122dc3bd5e6" providerId="LiveId" clId="{8964F746-1D69-40E8-A559-93DE5213BDAD}" dt="2024-06-09T13:26:02.568" v="203"/>
          <ac:inkMkLst>
            <pc:docMk/>
            <pc:sldMk cId="194001786" sldId="264"/>
            <ac:inkMk id="21" creationId="{F5954151-1C9B-1047-39EB-129A8BC300F4}"/>
          </ac:inkMkLst>
        </pc:inkChg>
      </pc:sldChg>
      <pc:sldChg chg="addSp modSp mod">
        <pc:chgData name="laharika sabbella" userId="d49b6122dc3bd5e6" providerId="LiveId" clId="{8964F746-1D69-40E8-A559-93DE5213BDAD}" dt="2024-06-09T13:32:35.580" v="272" actId="20577"/>
        <pc:sldMkLst>
          <pc:docMk/>
          <pc:sldMk cId="1826156066" sldId="265"/>
        </pc:sldMkLst>
        <pc:spChg chg="mod">
          <ac:chgData name="laharika sabbella" userId="d49b6122dc3bd5e6" providerId="LiveId" clId="{8964F746-1D69-40E8-A559-93DE5213BDAD}" dt="2024-06-09T13:32:35.580" v="272" actId="20577"/>
          <ac:spMkLst>
            <pc:docMk/>
            <pc:sldMk cId="1826156066" sldId="265"/>
            <ac:spMk id="10" creationId="{F03B8348-C611-2A31-B406-CCBD374633CE}"/>
          </ac:spMkLst>
        </pc:spChg>
        <pc:grpChg chg="mod">
          <ac:chgData name="laharika sabbella" userId="d49b6122dc3bd5e6" providerId="LiveId" clId="{8964F746-1D69-40E8-A559-93DE5213BDAD}" dt="2024-06-09T13:27:05.230" v="223"/>
          <ac:grpSpMkLst>
            <pc:docMk/>
            <pc:sldMk cId="1826156066" sldId="265"/>
            <ac:grpSpMk id="12" creationId="{4683449D-6A0B-474A-F82F-62E8FF80F906}"/>
          </ac:grpSpMkLst>
        </pc:grpChg>
        <pc:graphicFrameChg chg="modGraphic">
          <ac:chgData name="laharika sabbella" userId="d49b6122dc3bd5e6" providerId="LiveId" clId="{8964F746-1D69-40E8-A559-93DE5213BDAD}" dt="2024-06-09T13:26:44.708" v="218" actId="20577"/>
          <ac:graphicFrameMkLst>
            <pc:docMk/>
            <pc:sldMk cId="1826156066" sldId="265"/>
            <ac:graphicFrameMk id="9" creationId="{9A57D565-0795-715F-8E5E-5C23685D813E}"/>
          </ac:graphicFrameMkLst>
        </pc:graphicFrameChg>
        <pc:inkChg chg="add mod">
          <ac:chgData name="laharika sabbella" userId="d49b6122dc3bd5e6" providerId="LiveId" clId="{8964F746-1D69-40E8-A559-93DE5213BDAD}" dt="2024-06-09T13:26:49.831" v="220" actId="1076"/>
          <ac:inkMkLst>
            <pc:docMk/>
            <pc:sldMk cId="1826156066" sldId="265"/>
            <ac:inkMk id="2" creationId="{D35EC11B-7D47-3BAA-8FDB-655CBDC1AD57}"/>
          </ac:inkMkLst>
        </pc:inkChg>
        <pc:inkChg chg="add mod">
          <ac:chgData name="laharika sabbella" userId="d49b6122dc3bd5e6" providerId="LiveId" clId="{8964F746-1D69-40E8-A559-93DE5213BDAD}" dt="2024-06-09T13:27:05.230" v="223"/>
          <ac:inkMkLst>
            <pc:docMk/>
            <pc:sldMk cId="1826156066" sldId="265"/>
            <ac:inkMk id="5" creationId="{2B9681A9-C8DF-50B4-1962-BC932AF8F3FC}"/>
          </ac:inkMkLst>
        </pc:inkChg>
        <pc:inkChg chg="add mod">
          <ac:chgData name="laharika sabbella" userId="d49b6122dc3bd5e6" providerId="LiveId" clId="{8964F746-1D69-40E8-A559-93DE5213BDAD}" dt="2024-06-09T13:27:05.230" v="223"/>
          <ac:inkMkLst>
            <pc:docMk/>
            <pc:sldMk cId="1826156066" sldId="265"/>
            <ac:inkMk id="11" creationId="{4C05DE58-F9FE-B5F4-CB61-A09A00FAA46B}"/>
          </ac:inkMkLst>
        </pc:inkChg>
      </pc:sldChg>
      <pc:sldChg chg="addSp modSp mod">
        <pc:chgData name="laharika sabbella" userId="d49b6122dc3bd5e6" providerId="LiveId" clId="{8964F746-1D69-40E8-A559-93DE5213BDAD}" dt="2024-06-09T13:28:58.074" v="247" actId="20577"/>
        <pc:sldMkLst>
          <pc:docMk/>
          <pc:sldMk cId="3695674233" sldId="266"/>
        </pc:sldMkLst>
        <pc:spChg chg="mod">
          <ac:chgData name="laharika sabbella" userId="d49b6122dc3bd5e6" providerId="LiveId" clId="{8964F746-1D69-40E8-A559-93DE5213BDAD}" dt="2024-06-09T13:28:58.074" v="247" actId="20577"/>
          <ac:spMkLst>
            <pc:docMk/>
            <pc:sldMk cId="3695674233" sldId="266"/>
            <ac:spMk id="6" creationId="{CA992C5F-F92C-B8C8-27DE-CCDEDA450FB9}"/>
          </ac:spMkLst>
        </pc:spChg>
        <pc:grpChg chg="add mod">
          <ac:chgData name="laharika sabbella" userId="d49b6122dc3bd5e6" providerId="LiveId" clId="{8964F746-1D69-40E8-A559-93DE5213BDAD}" dt="2024-06-09T13:28:07.250" v="232" actId="14100"/>
          <ac:grpSpMkLst>
            <pc:docMk/>
            <pc:sldMk cId="3695674233" sldId="266"/>
            <ac:grpSpMk id="29" creationId="{5A63ED8A-8C15-7026-C86B-25F259F0EA16}"/>
          </ac:grpSpMkLst>
        </pc:grpChg>
        <pc:grpChg chg="add mod">
          <ac:chgData name="laharika sabbella" userId="d49b6122dc3bd5e6" providerId="LiveId" clId="{8964F746-1D69-40E8-A559-93DE5213BDAD}" dt="2024-06-09T13:28:41.124" v="235" actId="14100"/>
          <ac:grpSpMkLst>
            <pc:docMk/>
            <pc:sldMk cId="3695674233" sldId="266"/>
            <ac:grpSpMk id="34" creationId="{058A0434-9DB2-A640-2F25-4B51D9650333}"/>
          </ac:grpSpMkLst>
        </pc:grpChg>
        <pc:graphicFrameChg chg="modGraphic">
          <ac:chgData name="laharika sabbella" userId="d49b6122dc3bd5e6" providerId="LiveId" clId="{8964F746-1D69-40E8-A559-93DE5213BDAD}" dt="2024-06-09T13:28:49.368" v="239" actId="20577"/>
          <ac:graphicFrameMkLst>
            <pc:docMk/>
            <pc:sldMk cId="3695674233" sldId="266"/>
            <ac:graphicFrameMk id="3" creationId="{9BE16E2E-F574-5B0F-0249-1C12DD570F32}"/>
          </ac:graphicFrameMkLst>
        </pc:graphicFrameChg>
        <pc:graphicFrameChg chg="modGraphic">
          <ac:chgData name="laharika sabbella" userId="d49b6122dc3bd5e6" providerId="LiveId" clId="{8964F746-1D69-40E8-A559-93DE5213BDAD}" dt="2024-06-09T13:27:49.907" v="228" actId="20577"/>
          <ac:graphicFrameMkLst>
            <pc:docMk/>
            <pc:sldMk cId="3695674233" sldId="266"/>
            <ac:graphicFrameMk id="16" creationId="{C56AB06F-F056-8A7B-ED11-1FE67F43C2F7}"/>
          </ac:graphicFrameMkLst>
        </pc:graphicFrameChg>
        <pc:inkChg chg="add mod">
          <ac:chgData name="laharika sabbella" userId="d49b6122dc3bd5e6" providerId="LiveId" clId="{8964F746-1D69-40E8-A559-93DE5213BDAD}" dt="2024-06-09T13:27:32.483" v="224"/>
          <ac:inkMkLst>
            <pc:docMk/>
            <pc:sldMk cId="3695674233" sldId="266"/>
            <ac:inkMk id="28" creationId="{F0C9D7F0-3BBD-32D8-FE32-1E6B47A24236}"/>
          </ac:inkMkLst>
        </pc:inkChg>
        <pc:inkChg chg="mod">
          <ac:chgData name="laharika sabbella" userId="d49b6122dc3bd5e6" providerId="LiveId" clId="{8964F746-1D69-40E8-A559-93DE5213BDAD}" dt="2024-06-09T13:27:50.819" v="229"/>
          <ac:inkMkLst>
            <pc:docMk/>
            <pc:sldMk cId="3695674233" sldId="266"/>
            <ac:inkMk id="30" creationId="{F6709446-90CF-98C8-42C2-6D8509E30570}"/>
          </ac:inkMkLst>
        </pc:inkChg>
        <pc:inkChg chg="mod">
          <ac:chgData name="laharika sabbella" userId="d49b6122dc3bd5e6" providerId="LiveId" clId="{8964F746-1D69-40E8-A559-93DE5213BDAD}" dt="2024-06-09T13:27:50.819" v="229"/>
          <ac:inkMkLst>
            <pc:docMk/>
            <pc:sldMk cId="3695674233" sldId="266"/>
            <ac:inkMk id="31" creationId="{E2DE2098-2A1B-2B3A-0EE1-C148FE497DFE}"/>
          </ac:inkMkLst>
        </pc:inkChg>
        <pc:inkChg chg="mod">
          <ac:chgData name="laharika sabbella" userId="d49b6122dc3bd5e6" providerId="LiveId" clId="{8964F746-1D69-40E8-A559-93DE5213BDAD}" dt="2024-06-09T13:27:50.819" v="229"/>
          <ac:inkMkLst>
            <pc:docMk/>
            <pc:sldMk cId="3695674233" sldId="266"/>
            <ac:inkMk id="32" creationId="{396627EE-E865-733A-D543-8594E7A36EA1}"/>
          </ac:inkMkLst>
        </pc:inkChg>
        <pc:inkChg chg="mod">
          <ac:chgData name="laharika sabbella" userId="d49b6122dc3bd5e6" providerId="LiveId" clId="{8964F746-1D69-40E8-A559-93DE5213BDAD}" dt="2024-06-09T13:27:50.819" v="229"/>
          <ac:inkMkLst>
            <pc:docMk/>
            <pc:sldMk cId="3695674233" sldId="266"/>
            <ac:inkMk id="33" creationId="{F66C8387-607F-D880-DA92-6D34C544CE47}"/>
          </ac:inkMkLst>
        </pc:inkChg>
        <pc:inkChg chg="mod">
          <ac:chgData name="laharika sabbella" userId="d49b6122dc3bd5e6" providerId="LiveId" clId="{8964F746-1D69-40E8-A559-93DE5213BDAD}" dt="2024-06-09T13:28:25.406" v="233"/>
          <ac:inkMkLst>
            <pc:docMk/>
            <pc:sldMk cId="3695674233" sldId="266"/>
            <ac:inkMk id="35" creationId="{39BC749C-8500-6E66-9658-3B8CBCB19FCC}"/>
          </ac:inkMkLst>
        </pc:inkChg>
        <pc:inkChg chg="mod">
          <ac:chgData name="laharika sabbella" userId="d49b6122dc3bd5e6" providerId="LiveId" clId="{8964F746-1D69-40E8-A559-93DE5213BDAD}" dt="2024-06-09T13:28:25.406" v="233"/>
          <ac:inkMkLst>
            <pc:docMk/>
            <pc:sldMk cId="3695674233" sldId="266"/>
            <ac:inkMk id="36" creationId="{F0B952EE-95B8-F0A8-E5DF-C867E49AE9E0}"/>
          </ac:inkMkLst>
        </pc:inkChg>
        <pc:inkChg chg="mod">
          <ac:chgData name="laharika sabbella" userId="d49b6122dc3bd5e6" providerId="LiveId" clId="{8964F746-1D69-40E8-A559-93DE5213BDAD}" dt="2024-06-09T13:28:25.406" v="233"/>
          <ac:inkMkLst>
            <pc:docMk/>
            <pc:sldMk cId="3695674233" sldId="266"/>
            <ac:inkMk id="37" creationId="{8088DC19-278C-E6D5-8835-D08668AB32B9}"/>
          </ac:inkMkLst>
        </pc:inkChg>
        <pc:inkChg chg="mod">
          <ac:chgData name="laharika sabbella" userId="d49b6122dc3bd5e6" providerId="LiveId" clId="{8964F746-1D69-40E8-A559-93DE5213BDAD}" dt="2024-06-09T13:28:25.406" v="233"/>
          <ac:inkMkLst>
            <pc:docMk/>
            <pc:sldMk cId="3695674233" sldId="266"/>
            <ac:inkMk id="38" creationId="{14E64052-7DF9-BE1A-ABE7-BE4E83B13A06}"/>
          </ac:inkMkLst>
        </pc:inkChg>
      </pc:sldChg>
      <pc:sldChg chg="addSp modSp mod">
        <pc:chgData name="laharika sabbella" userId="d49b6122dc3bd5e6" providerId="LiveId" clId="{8964F746-1D69-40E8-A559-93DE5213BDAD}" dt="2024-06-09T13:30:50.810" v="268" actId="14100"/>
        <pc:sldMkLst>
          <pc:docMk/>
          <pc:sldMk cId="1302007284" sldId="267"/>
        </pc:sldMkLst>
        <pc:spChg chg="mod">
          <ac:chgData name="laharika sabbella" userId="d49b6122dc3bd5e6" providerId="LiveId" clId="{8964F746-1D69-40E8-A559-93DE5213BDAD}" dt="2024-06-09T13:29:57.048" v="264" actId="20577"/>
          <ac:spMkLst>
            <pc:docMk/>
            <pc:sldMk cId="1302007284" sldId="267"/>
            <ac:spMk id="17" creationId="{ED78A261-C1F8-52CA-CEFB-630A5E4475D8}"/>
          </ac:spMkLst>
        </pc:spChg>
        <pc:grpChg chg="add mod">
          <ac:chgData name="laharika sabbella" userId="d49b6122dc3bd5e6" providerId="LiveId" clId="{8964F746-1D69-40E8-A559-93DE5213BDAD}" dt="2024-06-09T13:29:40.608" v="254" actId="14100"/>
          <ac:grpSpMkLst>
            <pc:docMk/>
            <pc:sldMk cId="1302007284" sldId="267"/>
            <ac:grpSpMk id="28" creationId="{67665F5A-000E-DA9E-7B88-647D6D1EF29A}"/>
          </ac:grpSpMkLst>
        </pc:grpChg>
        <pc:grpChg chg="add mod">
          <ac:chgData name="laharika sabbella" userId="d49b6122dc3bd5e6" providerId="LiveId" clId="{8964F746-1D69-40E8-A559-93DE5213BDAD}" dt="2024-06-09T13:30:50.810" v="268" actId="14100"/>
          <ac:grpSpMkLst>
            <pc:docMk/>
            <pc:sldMk cId="1302007284" sldId="267"/>
            <ac:grpSpMk id="33" creationId="{CD0D2AF2-ACBF-C3E4-9B1E-49FD285C76D9}"/>
          </ac:grpSpMkLst>
        </pc:grpChg>
        <pc:graphicFrameChg chg="modGraphic">
          <ac:chgData name="laharika sabbella" userId="d49b6122dc3bd5e6" providerId="LiveId" clId="{8964F746-1D69-40E8-A559-93DE5213BDAD}" dt="2024-06-09T13:29:47.038" v="258" actId="20577"/>
          <ac:graphicFrameMkLst>
            <pc:docMk/>
            <pc:sldMk cId="1302007284" sldId="267"/>
            <ac:graphicFrameMk id="9" creationId="{0A5199A5-4666-7359-AF81-0D697337C8D7}"/>
          </ac:graphicFrameMkLst>
        </pc:graphicFrameChg>
        <pc:graphicFrameChg chg="modGraphic">
          <ac:chgData name="laharika sabbella" userId="d49b6122dc3bd5e6" providerId="LiveId" clId="{8964F746-1D69-40E8-A559-93DE5213BDAD}" dt="2024-06-09T13:29:52.942" v="262" actId="20577"/>
          <ac:graphicFrameMkLst>
            <pc:docMk/>
            <pc:sldMk cId="1302007284" sldId="267"/>
            <ac:graphicFrameMk id="16" creationId="{A38165D2-6C8F-3E30-BC19-200652D49C3B}"/>
          </ac:graphicFrameMkLst>
        </pc:graphicFrameChg>
        <pc:inkChg chg="mod">
          <ac:chgData name="laharika sabbella" userId="d49b6122dc3bd5e6" providerId="LiveId" clId="{8964F746-1D69-40E8-A559-93DE5213BDAD}" dt="2024-06-09T13:29:30.753" v="252"/>
          <ac:inkMkLst>
            <pc:docMk/>
            <pc:sldMk cId="1302007284" sldId="267"/>
            <ac:inkMk id="29" creationId="{A849E46D-F255-9027-F05A-752C260AB826}"/>
          </ac:inkMkLst>
        </pc:inkChg>
        <pc:inkChg chg="mod">
          <ac:chgData name="laharika sabbella" userId="d49b6122dc3bd5e6" providerId="LiveId" clId="{8964F746-1D69-40E8-A559-93DE5213BDAD}" dt="2024-06-09T13:29:30.753" v="252"/>
          <ac:inkMkLst>
            <pc:docMk/>
            <pc:sldMk cId="1302007284" sldId="267"/>
            <ac:inkMk id="30" creationId="{310093CB-42AD-5D28-32BC-77FF31C87844}"/>
          </ac:inkMkLst>
        </pc:inkChg>
        <pc:inkChg chg="mod">
          <ac:chgData name="laharika sabbella" userId="d49b6122dc3bd5e6" providerId="LiveId" clId="{8964F746-1D69-40E8-A559-93DE5213BDAD}" dt="2024-06-09T13:29:30.753" v="252"/>
          <ac:inkMkLst>
            <pc:docMk/>
            <pc:sldMk cId="1302007284" sldId="267"/>
            <ac:inkMk id="31" creationId="{78273A05-CA1B-EE07-96AC-F4F47A94B4BB}"/>
          </ac:inkMkLst>
        </pc:inkChg>
        <pc:inkChg chg="mod">
          <ac:chgData name="laharika sabbella" userId="d49b6122dc3bd5e6" providerId="LiveId" clId="{8964F746-1D69-40E8-A559-93DE5213BDAD}" dt="2024-06-09T13:29:30.753" v="252"/>
          <ac:inkMkLst>
            <pc:docMk/>
            <pc:sldMk cId="1302007284" sldId="267"/>
            <ac:inkMk id="32" creationId="{76E48482-D446-5C05-D863-42552A3FA00B}"/>
          </ac:inkMkLst>
        </pc:inkChg>
        <pc:inkChg chg="mod">
          <ac:chgData name="laharika sabbella" userId="d49b6122dc3bd5e6" providerId="LiveId" clId="{8964F746-1D69-40E8-A559-93DE5213BDAD}" dt="2024-06-09T13:30:40.654" v="265"/>
          <ac:inkMkLst>
            <pc:docMk/>
            <pc:sldMk cId="1302007284" sldId="267"/>
            <ac:inkMk id="34" creationId="{C7B3FA43-C09A-A2B3-BF8E-18A207F83B30}"/>
          </ac:inkMkLst>
        </pc:inkChg>
        <pc:inkChg chg="mod">
          <ac:chgData name="laharika sabbella" userId="d49b6122dc3bd5e6" providerId="LiveId" clId="{8964F746-1D69-40E8-A559-93DE5213BDAD}" dt="2024-06-09T13:30:40.654" v="265"/>
          <ac:inkMkLst>
            <pc:docMk/>
            <pc:sldMk cId="1302007284" sldId="267"/>
            <ac:inkMk id="35" creationId="{EB63E176-944B-F96A-4227-F6C157C3C576}"/>
          </ac:inkMkLst>
        </pc:inkChg>
        <pc:inkChg chg="mod">
          <ac:chgData name="laharika sabbella" userId="d49b6122dc3bd5e6" providerId="LiveId" clId="{8964F746-1D69-40E8-A559-93DE5213BDAD}" dt="2024-06-09T13:30:40.654" v="265"/>
          <ac:inkMkLst>
            <pc:docMk/>
            <pc:sldMk cId="1302007284" sldId="267"/>
            <ac:inkMk id="36" creationId="{7DA451E7-0670-CBF4-36D6-8BCBF65D6A5B}"/>
          </ac:inkMkLst>
        </pc:inkChg>
        <pc:inkChg chg="mod">
          <ac:chgData name="laharika sabbella" userId="d49b6122dc3bd5e6" providerId="LiveId" clId="{8964F746-1D69-40E8-A559-93DE5213BDAD}" dt="2024-06-09T13:30:40.654" v="265"/>
          <ac:inkMkLst>
            <pc:docMk/>
            <pc:sldMk cId="1302007284" sldId="267"/>
            <ac:inkMk id="37" creationId="{C723F1B0-91F3-1E6B-3046-B02C69015E19}"/>
          </ac:inkMkLst>
        </pc:inkChg>
        <pc:cxnChg chg="mod">
          <ac:chgData name="laharika sabbella" userId="d49b6122dc3bd5e6" providerId="LiveId" clId="{8964F746-1D69-40E8-A559-93DE5213BDAD}" dt="2024-06-09T13:29:29.668" v="251" actId="14100"/>
          <ac:cxnSpMkLst>
            <pc:docMk/>
            <pc:sldMk cId="1302007284" sldId="267"/>
            <ac:cxnSpMk id="22" creationId="{7B374A18-1A9F-DFB2-5FC2-34134EE8599D}"/>
          </ac:cxnSpMkLst>
        </pc:cxnChg>
        <pc:cxnChg chg="mod">
          <ac:chgData name="laharika sabbella" userId="d49b6122dc3bd5e6" providerId="LiveId" clId="{8964F746-1D69-40E8-A559-93DE5213BDAD}" dt="2024-06-09T13:29:26.386" v="250" actId="14100"/>
          <ac:cxnSpMkLst>
            <pc:docMk/>
            <pc:sldMk cId="1302007284" sldId="267"/>
            <ac:cxnSpMk id="23" creationId="{C194F7EA-5CD2-2A48-89CE-606122F274A7}"/>
          </ac:cxnSpMkLst>
        </pc:cxnChg>
        <pc:cxnChg chg="mod">
          <ac:chgData name="laharika sabbella" userId="d49b6122dc3bd5e6" providerId="LiveId" clId="{8964F746-1D69-40E8-A559-93DE5213BDAD}" dt="2024-06-09T13:29:22.312" v="249" actId="1076"/>
          <ac:cxnSpMkLst>
            <pc:docMk/>
            <pc:sldMk cId="1302007284" sldId="267"/>
            <ac:cxnSpMk id="24" creationId="{72027C04-DEF7-697E-5E09-7D601C38F08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0:23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3113 24575,'15'8'0,"-1"1"0,22 17 0,17 11 0,69 33 0,201 108 0,-202-129 0,-7-2 0,-32-9 0,1-4 0,1-3 0,151 34 0,53 4 0,-62-6 0,25 4 0,-141-43 0,142 10 0,216-9 0,-355-26 0,-1-5 0,129-24 0,-174 17 0,-1-3 0,-1-3 0,-1-2 0,118-58 0,-39 5 0,-3-6 0,197-149 0,-315 212 0,61-48 0,87-90 0,-148 132 0,0-2 0,-2 0 0,-1-1 0,-1-1 0,-1-1 0,-1 0 0,-1-1 0,12-38 0,-11 10 0,-2 0 0,-2-1 0,6-113 0,-16-182 0,-4 208 0,1 86 0,-2 1 0,-14-79 0,11 112 0,0-1 0,-1 1 0,-2 1 0,-1-1 0,0 1 0,-2 1 0,-25-38 0,10 25 0,-2 2 0,-58-56 0,-76-47 0,59 52 0,21 15 0,-136-118 0,132 117 0,-3 3 0,-3 5 0,-105-54 0,143 88 0,-109-39 0,-65-5 0,-8-2 0,153 47 0,-1 3 0,-171-25 0,-200-26 0,321 45 0,-173-62 0,265 77 0,-1 2 0,0 3 0,-1 1 0,-84-8 0,109 18 0,1 1 0,0 0 0,0 2 0,-31 7 0,-78 28 0,57-15 0,37-13 0,-23 7 0,-99 18 0,125-29 0,0 2 0,1 1 0,-44 19 0,25-9 0,27-9 0,1 0 0,0 1 0,0 1 0,1 1 0,1 1 0,-22 20 0,-100 108 0,31-28 0,84-88 0,1 1 0,-38 52 0,58-73 17,0-1 0,0 0 0,0 0 0,-1-1 1,1 1-1,-9 4 0,-16 13-1502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25.7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1 24575,'388'0'0,"-428"-1"0,1 3 0,0 0 0,-60 13 0,46-5 0,-1-2 0,-75 1 0,45-4 0,57-2-682,-42 10-1,30-3-6143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18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3113 24575,'15'8'0,"-1"1"0,22 17 0,17 11 0,69 33 0,201 108 0,-202-129 0,-7-2 0,-32-9 0,1-4 0,1-3 0,151 34 0,53 4 0,-62-6 0,25 4 0,-141-43 0,142 10 0,216-9 0,-355-26 0,-1-5 0,129-24 0,-174 17 0,-1-3 0,-1-3 0,-1-2 0,118-58 0,-39 5 0,-3-6 0,197-149 0,-315 212 0,61-48 0,87-90 0,-148 132 0,0-2 0,-2 0 0,-1-1 0,-1-1 0,-1-1 0,-1 0 0,-1-1 0,12-38 0,-11 10 0,-2 0 0,-2-1 0,6-113 0,-16-182 0,-4 208 0,1 86 0,-2 1 0,-14-79 0,11 112 0,0-1 0,-1 1 0,-2 1 0,-1-1 0,0 1 0,-2 1 0,-25-38 0,10 25 0,-2 2 0,-58-56 0,-76-47 0,59 52 0,21 15 0,-136-118 0,132 117 0,-3 3 0,-3 5 0,-105-54 0,143 88 0,-109-39 0,-65-5 0,-8-2 0,153 47 0,-1 3 0,-171-25 0,-200-26 0,321 45 0,-173-62 0,265 77 0,-1 2 0,0 3 0,-1 1 0,-84-8 0,109 18 0,1 1 0,0 0 0,0 2 0,-31 7 0,-78 28 0,57-15 0,37-13 0,-23 7 0,-99 18 0,125-29 0,0 2 0,1 1 0,-44 19 0,25-9 0,27-9 0,1 0 0,0 1 0,0 1 0,1 1 0,1 1 0,-22 20 0,-100 108 0,31-28 0,84-88 0,1 1 0,-38 52 0,58-73 17,0-1 0,0 0 0,0 0 0,-1-1 1,1 1-1,-9 4 0,-16 13-1502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31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24575,'8'8'0,"2"18"0,0 13 0,6 0 0,0 2 0,-2 1 0,-4 2 0,-3 1 0,-4 1 0,-1 1 0,-2 0 0,0 0 0,-1-7-8191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33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0 417 24575,'0'-8'0,"0"-11"0,0-9 0,0-9 0,0-5 0,0-5 0,0-1 0,0-1 0,0-1 0,0 2 0,0 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35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37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24575,'0'8'0,"0"11"0,0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6:38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24575,'8'0'0,"11"0"0,10 0 0,8 0 0,6 0 0,3 0 0,2 0 0,2 0 0,-1 0 0,0 0 0,-1 0 0,0 0 0,-1 0 0,0 0 0,1 0 0,-1 0 0,-8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16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0 159 24575,'131'90'0,"-77"-51"0,2-1 0,69 35 0,-103-63 0,1 0 0,0-1 0,48 13 0,82 15 0,-113-30 0,47 5 0,40 7 0,-71-6 0,2-3 0,0 0 0,1-3 0,0-1 0,105 2 0,130 1 0,3 1 0,-65-2 0,-56 1 0,221 6 0,-360-14 0,57 5 0,6 2 0,262 11 0,-228-2 0,-97-11 0,0-1 0,62 3 0,70-7 0,90 4 0,-107 6 0,496 40 0,-193-18 0,110-29 0,-330-5 0,-215 1 0,59 1 0,-1-3 0,1-1 0,84-12 0,355-33 0,-387 43 0,51-4 0,-156 7 0,0-1 0,-1-1 0,34-8 0,-18 3 0,1 1 0,1 1 0,0 1 0,0 2 0,49-2 0,-40 2 0,65-10 0,0 0 0,-77 10 0,29-2 0,116-3 0,-124 10 0,-25 0 0,0-1 0,0-1 0,62-6 0,-22-3 0,77-12 0,-136 18 0,0 0 0,-1 0 0,1-1 0,-1-1 0,0 1 0,22-12 0,-30 13 0,1 1 0,-1 0 0,1 0 0,0 1 0,0-1 0,0 1 0,13-1 0,34-10 0,5 0 0,-50 11 0,0 0 0,0-1 0,0 1 0,-1-1 0,1-1 0,12-5 0,10-7 0,-10 4 0,1 1 0,0 0 0,2 1 0,32-10 0,-30 12 0,0-2 0,-1 0 0,-1-1 0,-1-1 0,42-25 0,0 6 0,-13 7 0,-36 15 0,5-2 0,-2 0 0,-1-1 0,21-15 0,-24 12 0,0 1 0,-2-2 0,-1 1 0,-1-1 0,12-20 0,2-2-1365,-22 27-5461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21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 24575,'0'8'0,"-7"18"0,-4 13 0,-7 8 0,-1 4 0,4 17 0,-5 5 0,2-2 0,-5-13 0,2-8 0,4-5 0,5-1 0,5-2 0,4 2 0,1-8-8191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24.0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24575,'19'2'0,"0"0"0,-1 1 0,36 10 0,19 4 0,8-8 0,-45-6 0,71 15 0,-66-9 0,0-2 0,1-2 0,66-1 0,6 1 0,-86-2 66,49 14 0,13 2-1563,-54-15-5329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0:26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24575,'0'461'0,"0"-455"0,0 0 0,0 0 0,1 0 0,-1 0 0,1 0 0,1 0 0,2 7 0,-3-11 0,-1 0 0,1-1 0,0 1 0,0-1 0,0 0 0,1 1 0,-1-1 0,0 0 0,0 0 0,1 1 0,-1-1 0,1 0 0,-1-1 0,1 1 0,-1 0 0,1 0 0,0-1 0,-1 1 0,1 0 0,0-1 0,-1 0 0,1 1 0,0-1 0,0 0 0,0 0 0,-1 0 0,1 0 0,0 0 0,2-1 0,71-8 0,70-3 0,-127 10 0,1 0 0,-1-1 0,0 0 0,0-2 0,19-7 0,-17 5 0,-1 1 0,1 1 0,40-4 0,36 8-1365,-67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52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1 24575,'-5'12'0,"0"2"0,1-1 0,0 0 0,1 1 0,0 0 0,0 16 0,-2 5 0,-13 97 0,-17 96 0,32-220 0,1 0 0,-1 0 0,0-1 0,0 1 0,-1-1 0,0 0 0,-1 0 0,1 0 0,-1 0 0,0-1 0,-1 0 0,0 0 0,0 0 0,0-1 0,-12 8 0,8-5 0,-24 22 0,-3-2 0,0-2 0,-1-1 0,-53 26 0,-54 27 0,101-52 0,1-4 0,0-3 0,-53 17 0,45-18 0,-64 33 0,-329 153 0,282-138 0,-14 7 0,-207 55 0,278-99 0,-187 77 0,132-44 0,80-32 0,7-4 0,-128 26 0,-81-4 0,278-47 0,-362 43 0,185-24 0,-1037 67 0,1122-83 0,-394 36 0,-150 3 0,-270-42 0,420-3 0,421 6 0,-121 21 0,114-12 0,-85 2 0,-117-13 0,-132 6 0,-589 10 0,668-20 0,-1392 2 0,1679 2 0,-49 9 0,-16 0 0,-456-6 0,311-7 0,-212 19 0,-82-5 0,352-14 0,160 0 0,-59-10 0,58 6 0,-55-2 0,10 7 0,-92-13 0,-34 0 0,178 9 0,-39-14 0,42 11 0,0 1 0,-35-4 0,-75 8 0,98 4 0,1-2 0,-63-8 0,1-11 0,-216-30 0,116 47 0,127 5 0,-115-13 0,169 8 0,-355-55 0,302 49 0,57 9 0,-1-2 0,0 0 0,1-1 0,0 0 0,-30-11 0,14 1 0,-1 2 0,-1 1 0,0 2 0,0 1 0,0 1 0,-45-1 0,36 1 0,1-1 0,-67-22 0,-19-3 0,95 26 0,-1-2 0,1-1 0,1-2 0,0-1 0,0-1 0,2-1 0,-32-21 0,45 25 0,0 1 0,-25-10 0,23 12 0,0-2 0,-16-10 0,-6-5 0,-1 3 0,-48-19 0,-5-2 0,24 11 0,-96-27 0,85 31 0,-57-29 0,-9-2 0,88 41 0,39 13 0,1-2 0,0 0 0,-35-17 0,-11-7 0,45 21 0,-38-21 0,51 26 0,1-1 0,-1 0 0,1-1 0,0 0 0,0 0 0,0 0 0,1 0 0,-8-14 0,-21-29 0,26 40 0,1-1 0,0 0 0,1 0 0,0 0 0,1-1 0,0 0 0,0 0 0,-2-13 0,3 14 0,0-1 0,0 1 0,0 0 0,-2 0 0,-11-18 0,-14-28 0,21 32 0,-79-208 0,79 204 0,-21-39 0,26 57 0,-1 0 0,0 0 0,0 1 0,-10-11 0,9 13 0,1-1 0,0 0 0,1-1 0,-9-15 0,-19-65-1365,28 70-5461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52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52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24575,'-4'48'0,"-1"0"0,-2 0 0,-24 83 0,19-87 0,2-1 0,-2-1 0,-1-1 0,-3 0 0,-1 0 0,-31 52 0,25-62-1365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7:52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24575,'13'1'0,"1"1"0,-1 0 0,0 1 0,24 8 0,7 2 0,29 6 0,-1 3 0,80 35 0,-71-25 0,-42-17 0,-1 1 0,53 30 0,-83-41-227,1 0-1,0 0 1,0-1-1,0 0 1,11 2-1,0-1-6598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8:49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0 249 24575,'131'141'0,"-77"-79"0,2-3 0,69 55 0,-103-98 0,1 0 0,0-2 0,48 21 0,82 21 0,-113-44 0,47 7 0,40 11 0,-71-11 0,2-2 0,0-3 0,1-2 0,0-2 0,105 2 0,130 1 0,3 4 0,-65-6 0,-56 4 0,221 8 0,-360-21 0,57 8 0,6 2 0,262 17 0,-228-1 0,-97-19 0,0-1 0,62 5 0,70-12 0,90 7 0,-107 9 0,496 63 0,-193-28 0,110-46 0,-330-8 0,-215 2 0,59 1 0,-1-3 0,1-4 0,84-16 0,355-54 0,-387 69 0,51-7 0,-156 10 0,0-1 0,-1-1 0,34-12 0,-18 4 0,1 1 0,1 2 0,0 2 0,0 2 0,49-2 0,-40 3 0,65-16 0,0 0 0,-77 16 0,29-5 0,116-2 0,-124 15 0,-25-1 0,0 0 0,0-3 0,62-9 0,-22-4 0,77-21 0,-136 30 0,0 0 0,-1-1 0,1 0 0,-1-2 0,0 0 0,22-18 0,-30 22 0,1 0 0,-1 0 0,1 1 0,0 0 0,0 0 0,0 1 0,13-3 0,34-13 0,5-2 0,-50 18 0,0 0 0,0-1 0,0 0 0,-1-1 0,1 0 0,12-9 0,10-11 0,-10 6 0,1 1 0,0 1 0,2 1 0,32-14 0,-30 16 0,0-1 0,-1-1 0,-1-2 0,-1 0 0,42-39 0,0 8 0,-13 11 0,-36 23 0,5-2 0,-2 0 0,-1-2 0,21-23 0,-24 19 0,0 0 0,-2-1 0,-1 0 0,-1-1 0,12-32 0,2-1-1365,-22 40-5461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9:02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9:19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0 24575,'-1'28'0,"-2"-1"0,-2 1 0,-12 43 0,6-25 0,-1-4 0,-22 53 0,22-66 0,1 0 0,2 1 0,1 1 0,-6 41 0,9-20 0,2-11 0,-14 69 0,7-70-1365,2-6-5461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9:21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24575,'42'2'0,"-1"2"0,76 19 0,-69-13 0,106 30 0,-122-31 0,-9-1 0,0 1 0,42 24 0,-2-2 0,-33-17-109,-7-3-205,1-1 0,0-1 0,28 6 0,-16-8-6512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03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0 183 24575,'131'104'0,"-77"-59"0,2-1 0,69 40 0,-103-72 0,1-1 0,0-1 0,48 16 0,82 15 0,-113-32 0,47 5 0,40 8 0,-71-8 0,2-1 0,0-3 0,1-1 0,0-2 0,105 2 0,130 1 0,3 2 0,-65-4 0,-56 3 0,221 6 0,-360-16 0,57 7 0,6 1 0,262 12 0,-228-1 0,-97-13 0,0-1 0,62 4 0,70-10 0,90 6 0,-107 7 0,496 46 0,-193-21 0,110-33 0,-330-7 0,-215 2 0,59 1 0,-1-3 0,1-2 0,84-13 0,355-38 0,-387 49 0,51-4 0,-156 7 0,0 0 0,-1-2 0,34-8 0,-18 2 0,1 2 0,1 1 0,0 1 0,0 2 0,49-1 0,-40 1 0,65-11 0,0 0 0,-77 11 0,29-3 0,116-1 0,-124 10 0,-25 0 0,0-1 0,0-1 0,62-7 0,-22-3 0,77-15 0,-136 22 0,0-1 0,-1 0 0,1-1 0,-1 0 0,0-1 0,22-12 0,-30 15 0,1 0 0,-1 0 0,1 1 0,0 0 0,0 1 0,0-1 0,13-1 0,34-10 0,5-2 0,-50 14 0,0 0 0,0-1 0,0 0 0,-1-1 0,1 1 0,12-8 0,10-7 0,-10 4 0,1 1 0,0 0 0,2 2 0,32-12 0,-30 13 0,0-1 0,-1-1 0,-1 0 0,-1-2 0,42-28 0,0 6 0,-13 8 0,-36 17 0,5-1 0,-2-1 0,-1-1 0,21-17 0,-24 15 0,0-1 0,-2-1 0,-1 0 0,-1 0 0,12-24 0,2-1-1365,-22 30-5461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20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371 1 24575,'-1'4'0,"0"0"0,-1 0 0,1 1 0,-1-1 0,0 0 0,0 0 0,0-1 0,-1 1 0,0 0 0,1-1 0,-1 1 0,0-1 0,-4 3 0,-14 19 0,9-2 0,0 2 0,2-1 0,-15 52 0,-2 6 0,13-41 0,-16 75 0,29-109 0,-5 14 0,-1 0 0,-1-1 0,-1 0 0,0-1 0,-20 29 0,13-22 0,-20 47 0,20-34-57,-24 65-1251,32-73-5518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04.4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1 24575,'-5'12'0,"0"2"0,1-1 0,0 0 0,1 1 0,0 0 0,0 16 0,-2 5 0,-13 97 0,-17 96 0,32-220 0,1 0 0,-1 0 0,0-1 0,0 1 0,-1-1 0,0 0 0,-1 0 0,1 0 0,-1 0 0,0-1 0,-1 0 0,0 0 0,0 0 0,0-1 0,-12 8 0,8-5 0,-24 22 0,-3-2 0,0-2 0,-1-1 0,-53 26 0,-54 27 0,101-52 0,1-4 0,0-3 0,-53 17 0,45-18 0,-64 33 0,-329 153 0,282-138 0,-14 7 0,-207 55 0,278-99 0,-187 77 0,132-44 0,80-32 0,7-4 0,-128 26 0,-81-4 0,278-47 0,-362 43 0,185-24 0,-1037 67 0,1122-83 0,-394 36 0,-150 3 0,-270-42 0,420-3 0,421 6 0,-121 21 0,114-12 0,-85 2 0,-117-13 0,-132 6 0,-589 10 0,668-20 0,-1392 2 0,1679 2 0,-49 9 0,-16 0 0,-456-6 0,311-7 0,-212 19 0,-82-5 0,352-14 0,160 0 0,-59-10 0,58 6 0,-55-2 0,10 7 0,-92-13 0,-34 0 0,178 9 0,-39-14 0,42 11 0,0 1 0,-35-4 0,-75 8 0,98 4 0,1-2 0,-63-8 0,1-11 0,-216-30 0,116 47 0,127 5 0,-115-13 0,169 8 0,-355-55 0,302 49 0,57 9 0,-1-2 0,0 0 0,1-1 0,0 0 0,-30-11 0,14 1 0,-1 2 0,-1 1 0,0 2 0,0 1 0,0 1 0,-45-1 0,36 1 0,1-1 0,-67-22 0,-19-3 0,95 26 0,-1-2 0,1-1 0,1-2 0,0-1 0,0-1 0,2-1 0,-32-21 0,45 25 0,0 1 0,-25-10 0,23 12 0,0-2 0,-16-10 0,-6-5 0,-1 3 0,-48-19 0,-5-2 0,24 11 0,-96-27 0,85 31 0,-57-29 0,-9-2 0,88 41 0,39 13 0,1-2 0,0 0 0,-35-17 0,-11-7 0,45 21 0,-38-21 0,51 26 0,1-1 0,-1 0 0,1-1 0,0 0 0,0 0 0,0 0 0,1 0 0,-8-14 0,-21-29 0,26 40 0,1-1 0,0 0 0,1 0 0,0 0 0,1-1 0,0 0 0,0 0 0,-2-13 0,3 14 0,0-1 0,0 1 0,0 0 0,-2 0 0,-11-18 0,-14-28 0,21 32 0,-79-208 0,79 204 0,-21-39 0,26 57 0,-1 0 0,0 0 0,0 1 0,-10-11 0,9 13 0,1-1 0,0 0 0,1-1 0,-9-15 0,-19-65-1365,28 70-5461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22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24575,'116'-1'0,"130"4"0,-220 0 0,48 13 0,4 1 0,-51-13 0,0 1 0,0 2 0,-1 0 0,0 2 0,0 0 0,-1 2 0,0 1 0,23 16 0,-23-12 0,-7-6 0,-1 2 0,0 0 0,0 1 0,18 20 0,-22-19-115,-6-5 1,0-1 0,1 0 1,0 0-1,0 0 1,0-1-1,1-1 0,1 1 1,-1-1-1,1-1 1,11 5-1,12 0-6712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39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1 24575,'-5'12'0,"0"2"0,1-1 0,0 0 0,1 1 0,0 0 0,0 16 0,-2 5 0,-13 97 0,-17 96 0,32-220 0,1 0 0,-1 0 0,0-1 0,0 1 0,-1-1 0,0 0 0,-1 0 0,1 0 0,-1 0 0,0-1 0,-1 0 0,0 0 0,0 0 0,0-1 0,-12 8 0,8-5 0,-24 22 0,-3-2 0,0-2 0,-1-1 0,-53 26 0,-54 27 0,101-52 0,1-4 0,0-3 0,-53 17 0,45-18 0,-64 33 0,-329 153 0,282-138 0,-14 7 0,-207 55 0,278-99 0,-187 77 0,132-44 0,80-32 0,7-4 0,-128 26 0,-81-4 0,278-47 0,-362 43 0,185-24 0,-1037 67 0,1122-83 0,-394 36 0,-150 3 0,-270-42 0,420-3 0,421 6 0,-121 21 0,114-12 0,-85 2 0,-117-13 0,-132 6 0,-589 10 0,668-20 0,-1392 2 0,1679 2 0,-49 9 0,-16 0 0,-456-6 0,311-7 0,-212 19 0,-82-5 0,352-14 0,160 0 0,-59-10 0,58 6 0,-55-2 0,10 7 0,-92-13 0,-34 0 0,178 9 0,-39-14 0,42 11 0,0 1 0,-35-4 0,-75 8 0,98 4 0,1-2 0,-63-8 0,1-11 0,-216-30 0,116 47 0,127 5 0,-115-13 0,169 8 0,-355-55 0,302 49 0,57 9 0,-1-2 0,0 0 0,1-1 0,0 0 0,-30-11 0,14 1 0,-1 2 0,-1 1 0,0 2 0,0 1 0,0 1 0,-45-1 0,36 1 0,1-1 0,-67-22 0,-19-3 0,95 26 0,-1-2 0,1-1 0,1-2 0,0-1 0,0-1 0,2-1 0,-32-21 0,45 25 0,0 1 0,-25-10 0,23 12 0,0-2 0,-16-10 0,-6-5 0,-1 3 0,-48-19 0,-5-2 0,24 11 0,-96-27 0,85 31 0,-57-29 0,-9-2 0,88 41 0,39 13 0,1-2 0,0 0 0,-35-17 0,-11-7 0,45 21 0,-38-21 0,51 26 0,1-1 0,-1 0 0,1-1 0,0 0 0,0 0 0,0 0 0,1 0 0,-8-14 0,-21-29 0,26 40 0,1-1 0,0 0 0,1 0 0,0 0 0,1-1 0,0 0 0,0 0 0,-2-13 0,3 14 0,0-1 0,0 1 0,0 0 0,-2 0 0,-11-18 0,-14-28 0,21 32 0,-79-208 0,79 204 0,-21-39 0,26 57 0,-1 0 0,0 0 0,0 1 0,-10-11 0,9 13 0,1-1 0,0 0 0,1-1 0,-9-15 0,-19-65-1365,28 70-5461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39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39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24575,'-4'48'0,"-1"0"0,-2 0 0,-24 83 0,19-87 0,2-1 0,-2-1 0,-1-1 0,-3 0 0,-1 0 0,-31 52 0,25-62-1365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0:39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24575,'13'1'0,"1"1"0,-1 0 0,0 1 0,24 8 0,7 2 0,29 6 0,-1 3 0,80 35 0,-71-25 0,-42-17 0,-1 1 0,53 30 0,-83-41-227,1 0-1,0 0 1,0-1-1,0 0 1,11 2-1,0-1-6598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1:15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0 24575,'-5'10'0,"0"0"0,1 0 0,0 0 0,1 0 0,0 1 0,0 11 0,-2 5 0,-13 72 0,-17 73 0,32-166 0,1 0 0,-1 0 0,0-1 0,0 1 0,-1-1 0,0 1 0,-1-1 0,1 0 0,-1 0 0,0 0 0,-1 0 0,0-1 0,0 0 0,0 0 0,-12 6 0,8-4 0,-24 16 0,-3-1 0,0-1 0,-1-1 0,-53 19 0,-54 21 0,101-40 0,1-2 0,0-2 0,-53 12 0,45-14 0,-64 26 0,-329 114 0,282-103 0,-14 5 0,-207 41 0,278-74 0,-187 57 0,132-32 0,80-24 0,7-4 0,-128 20 0,-81-3 0,278-35 0,-362 33 0,185-19 0,-1037 50 0,1122-62 0,-394 27 0,-150 3 0,-270-33 0,420-1 0,421 3 0,-121 17 0,114-9 0,-85 1 0,-117-10 0,-132 5 0,-589 8 0,668-15 0,-1392 1 0,1679 1 0,-49 7 0,-16 1 0,-456-5 0,311-6 0,-212 15 0,-82-4 0,352-10 0,160-1 0,-59-7 0,58 4 0,-55-1 0,10 6 0,-92-11 0,-34 1 0,178 6 0,-39-10 0,42 8 0,0 0 0,-35-2 0,-75 6 0,98 2 0,1 0 0,-63-7 0,1-8 0,-216-23 0,116 36 0,127 3 0,-115-9 0,169 6 0,-355-42 0,302 38 0,57 5 0,-1 0 0,0 0 0,1-1 0,0-1 0,-30-7 0,14 0 0,-1 1 0,-1 2 0,0 1 0,0 0 0,0 2 0,-45-1 0,36 0 0,1 0 0,-67-17 0,-19-2 0,95 19 0,-1 0 0,1-2 0,1-1 0,0-1 0,0-1 0,2-1 0,-32-15 0,45 19 0,0 0 0,-25-7 0,23 8 0,0-1 0,-16-7 0,-6-4 0,-1 2 0,-48-14 0,-5-2 0,24 9 0,-96-20 0,85 23 0,-57-23 0,-9-1 0,88 32 0,39 8 0,1 0 0,0 0 0,-35-14 0,-11-4 0,45 15 0,-38-15 0,51 18 0,1 1 0,-1-1 0,1 0 0,0-1 0,0 1 0,0-1 0,1 0 0,-8-9 0,-21-24 0,26 31 0,1 0 0,0 0 0,1-1 0,0 0 0,1 0 0,0 0 0,0 0 0,-2-10 0,3 10 0,0 0 0,0 0 0,0 1 0,-2-1 0,-11-13 0,-14-21 0,21 24 0,-79-157 0,79 155 0,-21-31 0,26 43 0,-1 1 0,0 0 0,0 0 0,-10-8 0,9 9 0,1 0 0,0 0 0,1 0 0,-9-13 0,-19-48-1365,28 53-5461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1:15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1:15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24575,'-4'36'0,"-1"0"0,-2 0 0,-24 62 0,19-64 0,2-2 0,-2 0 0,-1-1 0,-3 0 0,-1-1 0,-31 40 0,25-46-1365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1:15.6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24575,'13'1'0,"1"0"0,-1 1 0,0 0 0,24 7 0,7 0 0,29 5 0,-1 3 0,80 26 0,-71-19 0,-42-13 0,-1 1 0,53 23 0,-83-31-227,1 0-1,0-1 1,0 0-1,0 0 1,11 2-1,0-2-6598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3:02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0 147 24575,'131'84'0,"-77"-48"0,2 0 0,69 31 0,-103-57 0,1-1 0,0-1 0,48 13 0,82 12 0,-113-26 0,47 4 0,40 7 0,-71-7 0,2-1 0,0-1 0,1-2 0,0-1 0,105 1 0,130 1 0,3 2 0,-65-4 0,-56 3 0,221 5 0,-360-13 0,57 5 0,6 1 0,262 10 0,-228-1 0,-97-10 0,0-1 0,62 2 0,70-6 0,90 3 0,-107 7 0,496 36 0,-193-16 0,110-27 0,-330-6 0,-215 2 0,59 1 0,-1-2 0,1-3 0,84-9 0,355-32 0,-387 41 0,51-5 0,-156 7 0,0-1 0,-1 0 0,34-8 0,-18 3 0,1 0 0,1 2 0,0 0 0,0 2 0,49-1 0,-40 1 0,65-9 0,0 0 0,-77 10 0,29-4 0,116 0 0,-124 7 0,-25 1 0,0 0 0,0-2 0,62-6 0,-22-2 0,77-12 0,-136 18 0,0-1 0,-1 0 0,1-1 0,-1 0 0,0 0 0,22-11 0,-30 13 0,1 0 0,-1 0 0,1 1 0,0-1 0,0 1 0,0 0 0,13-1 0,34-9 0,5 0 0,-50 10 0,0 0 0,0 0 0,0-1 0,-1 1 0,1-2 0,12-4 0,10-7 0,-10 4 0,1 1 0,0 0 0,2 0 0,32-8 0,-30 10 0,0-1 0,-1 0 0,-1-2 0,-1 1 0,42-24 0,0 5 0,-13 6 0,-36 15 0,5-2 0,-2-1 0,-1 0 0,21-14 0,-24 12 0,0-1 0,-2 0 0,-1-1 0,-1 1 0,12-20 0,2 0-1365,-22 23-5461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05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3:12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1 24575,'-8'8'0,"-2"10"0,-8 3 0,-1 5 0,-5 7 0,2 6 0,-4 19 0,3 9 0,-3 0 0,3-2 0,5-5 0,6-5 0,5-11-8191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3:14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24575,'46'1'0,"0"2"0,-1 2 0,1 3 0,-1 1 0,-1 2 0,0 2 0,0 2 0,-1 1 0,78 44 0,-106-52-151,1-1-1,1 0 0,-1-1 0,1-1 1,0-1-1,0-1 0,0 0 1,18 1-1,10-1-6674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3:58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3113 24575,'15'8'0,"-1"1"0,22 17 0,17 11 0,69 33 0,201 108 0,-202-129 0,-7-2 0,-32-9 0,1-4 0,1-3 0,151 34 0,53 4 0,-62-6 0,25 4 0,-141-43 0,142 10 0,216-9 0,-355-26 0,-1-5 0,129-24 0,-174 17 0,-1-3 0,-1-3 0,-1-2 0,118-58 0,-39 5 0,-3-6 0,197-149 0,-315 212 0,61-48 0,87-90 0,-148 132 0,0-2 0,-2 0 0,-1-1 0,-1-1 0,-1-1 0,-1 0 0,-1-1 0,12-38 0,-11 10 0,-2 0 0,-2-1 0,6-113 0,-16-182 0,-4 208 0,1 86 0,-2 1 0,-14-79 0,11 112 0,0-1 0,-1 1 0,-2 1 0,-1-1 0,0 1 0,-2 1 0,-25-38 0,10 25 0,-2 2 0,-58-56 0,-76-47 0,59 52 0,21 15 0,-136-118 0,132 117 0,-3 3 0,-3 5 0,-105-54 0,143 88 0,-109-39 0,-65-5 0,-8-2 0,153 47 0,-1 3 0,-171-25 0,-200-26 0,321 45 0,-173-62 0,265 77 0,-1 2 0,0 3 0,-1 1 0,-84-8 0,109 18 0,1 1 0,0 0 0,0 2 0,-31 7 0,-78 28 0,57-15 0,37-13 0,-23 7 0,-99 18 0,125-29 0,0 2 0,1 1 0,-44 19 0,25-9 0,27-9 0,1 0 0,0 1 0,0 1 0,1 1 0,1 1 0,-22 20 0,-100 108 0,31-28 0,84-88 0,1 1 0,-38 52 0,58-73 17,0-1 0,0 0 0,0 0 0,-1-1 1,1 1-1,-9 4 0,-16 13-1502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4:09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4:14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46 655 24575,'0'-8'0,"0"-10"0,0-11 0,0-8 0,0-14 0,0-6 0,0-1 0,0 1 0,0 2 0,0 2 0,-7 11 0,-4 4 0,1 0 0,2 0 0,2-3 0,2 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4:16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24575,'755'0'-1365,"-715"0"-5461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03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0 24575,'-5'6'0,"0"0"0,1 1 0,0-1 0,1 1 0,0-1 0,0 8 0,-2 3 0,-13 45 0,-17 45 0,32-103 0,1-1 0,-1 1 0,0 0 0,0-1 0,-1 1 0,0-1 0,-1 0 0,1 1 0,-1-1 0,0 0 0,-1-1 0,0 1 0,0 0 0,0-1 0,-12 4 0,8-2 0,-24 10 0,-3-1 0,0 0 0,-1-1 0,-53 11 0,-54 14 0,101-25 0,1-1 0,0-2 0,-53 8 0,45-9 0,-64 16 0,-329 72 0,282-65 0,-14 3 0,-207 27 0,278-48 0,-187 37 0,132-21 0,80-15 0,7-2 0,-128 13 0,-81-2 0,278-23 0,-362 21 0,185-12 0,-1037 32 0,1122-39 0,-394 17 0,-150 1 0,-270-20 0,420 0 0,421 1 0,-121 11 0,114-6 0,-85 1 0,-117-6 0,-132 3 0,-589 4 0,668-9 0,-1392 1 0,1679 1 0,-49 4 0,-16 1 0,-456-4 0,311-3 0,-212 9 0,-82-2 0,352-7 0,160 0 0,-59-5 0,58 3 0,-55 0 0,10 2 0,-92-6 0,-34 1 0,178 3 0,-39-5 0,42 4 0,0 1 0,-35-3 0,-75 5 0,98 2 0,1-2 0,-63-3 0,1-6 0,-216-13 0,116 22 0,127 1 0,-115-5 0,169 4 0,-355-27 0,302 24 0,57 4 0,-1 0 0,0-1 0,1-1 0,0 1 0,-30-6 0,14 1 0,-1 1 0,-1 0 0,0 1 0,0 1 0,0 0 0,-45 0 0,36 0 0,1 0 0,-67-11 0,-19-1 0,95 12 0,-1-1 0,1 0 0,1-1 0,0 0 0,0-1 0,2-1 0,-32-10 0,45 13 0,0-1 0,-25-3 0,23 4 0,0 0 0,-16-5 0,-6-2 0,-1 1 0,-48-9 0,-5-1 0,24 6 0,-96-13 0,85 14 0,-57-13 0,-9-2 0,88 20 0,39 6 0,1 0 0,0-1 0,-35-8 0,-11-3 0,45 10 0,-38-10 0,51 11 0,1 1 0,-1 0 0,1-1 0,0 0 0,0 1 0,0-1 0,1 0 0,-8-7 0,-21-13 0,26 19 0,1-1 0,0 1 0,1-1 0,0 0 0,1 0 0,0 0 0,0 0 0,-2-6 0,3 6 0,0 0 0,0 0 0,0 0 0,-2 0 0,-11-8 0,-14-13 0,21 15 0,-79-98 0,79 95 0,-21-17 0,26 26 0,-1 0 0,0 1 0,0 0 0,-10-6 0,9 7 0,1-1 0,0 0 0,1 0 0,-9-7 0,-19-31-1365,28 33-5461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03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03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0 24575,'-4'23'0,"-1"0"0,-2-1 0,-24 40 0,19-42 0,2 0 0,-2 0 0,-1 0 0,-3-1 0,-1 0 0,-31 25 0,25-29-1365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03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24575,'13'1'0,"1"-1"0,-1 1 0,0 1 0,24 3 0,7 1 0,29 3 0,-1 1 0,80 17 0,-71-12 0,-42-8 0,-1 1 0,53 13 0,-83-18-227,1-1-1,0 0 1,0 0-1,0 0 1,11 1-1,0-1-6598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07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24575,'-4'48'0,"-1"0"0,-2 0 0,-24 83 0,19-87 0,2-1 0,-2-1 0,-1-1 0,-3 0 0,-1 0 0,-31 52 0,25-62-1365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30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0 147 24575,'131'84'0,"-77"-48"0,2 0 0,69 31 0,-103-57 0,1-1 0,0-1 0,48 13 0,82 12 0,-113-26 0,47 4 0,40 7 0,-71-7 0,2-1 0,0-1 0,1-2 0,0-1 0,105 1 0,130 1 0,3 2 0,-65-4 0,-56 3 0,221 5 0,-360-13 0,57 5 0,6 1 0,262 10 0,-228-1 0,-97-10 0,0-1 0,62 2 0,70-6 0,90 3 0,-107 7 0,496 36 0,-193-16 0,110-27 0,-330-6 0,-215 2 0,59 1 0,-1-2 0,1-3 0,84-9 0,355-32 0,-387 41 0,51-5 0,-156 7 0,0-1 0,-1 0 0,34-8 0,-18 3 0,1 0 0,1 2 0,0 0 0,0 2 0,49-1 0,-40 1 0,65-9 0,0 0 0,-77 10 0,29-4 0,116 0 0,-124 7 0,-25 1 0,0 0 0,0-2 0,62-6 0,-22-2 0,77-12 0,-136 18 0,0-1 0,-1 0 0,1-1 0,-1 0 0,0 0 0,22-11 0,-30 13 0,1 0 0,-1 0 0,1 1 0,0-1 0,0 1 0,0 0 0,13-1 0,34-9 0,5 0 0,-50 10 0,0 0 0,0 0 0,0-1 0,-1 1 0,1-2 0,12-4 0,10-7 0,-10 4 0,1 1 0,0 0 0,2 0 0,32-8 0,-30 10 0,0-1 0,-1 0 0,-1-2 0,-1 1 0,42-24 0,0 5 0,-13 6 0,-36 15 0,5-2 0,-2-1 0,-1 0 0,21-14 0,-24 12 0,0-1 0,-2 0 0,-1-1 0,-1 1 0,12-20 0,2 0-1365,-22 23-5461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5:59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24575,'0'8'0,"0"10"0,0 11 0,0 8 0,0 6 0,0 4 0,0 1 0,0 1 0,0 0 0,0 0 0,0-1 0,0 0 0,0 7 0,0-5-8191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6:01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24575,'634'0'0,"-599"2"44,-1 2 0,58 13 0,24 3-1541,-70-17-5329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6:46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3113 24575,'15'8'0,"-1"1"0,22 17 0,17 11 0,69 33 0,201 108 0,-202-129 0,-7-2 0,-32-9 0,1-4 0,1-3 0,151 34 0,53 4 0,-62-6 0,25 4 0,-141-43 0,142 10 0,216-9 0,-355-26 0,-1-5 0,129-24 0,-174 17 0,-1-3 0,-1-3 0,-1-2 0,118-58 0,-39 5 0,-3-6 0,197-149 0,-315 212 0,61-48 0,87-90 0,-148 132 0,0-2 0,-2 0 0,-1-1 0,-1-1 0,-1-1 0,-1 0 0,-1-1 0,12-38 0,-11 10 0,-2 0 0,-2-1 0,6-113 0,-16-182 0,-4 208 0,1 86 0,-2 1 0,-14-79 0,11 112 0,0-1 0,-1 1 0,-2 1 0,-1-1 0,0 1 0,-2 1 0,-25-38 0,10 25 0,-2 2 0,-58-56 0,-76-47 0,59 52 0,21 15 0,-136-118 0,132 117 0,-3 3 0,-3 5 0,-105-54 0,143 88 0,-109-39 0,-65-5 0,-8-2 0,153 47 0,-1 3 0,-171-25 0,-200-26 0,321 45 0,-173-62 0,265 77 0,-1 2 0,0 3 0,-1 1 0,-84-8 0,109 18 0,1 1 0,0 0 0,0 2 0,-31 7 0,-78 28 0,57-15 0,37-13 0,-23 7 0,-99 18 0,125-29 0,0 2 0,1 1 0,-44 19 0,25-9 0,27-9 0,1 0 0,0 1 0,0 1 0,1 1 0,1 1 0,-22 20 0,-100 108 0,31-28 0,84-88 0,1 1 0,-38 52 0,58-73 17,0-1 0,0 0 0,0 0 0,-1-1 1,1 1-1,-9 4 0,-16 13-1502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02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24575,'0'8'0,"8"3"0,3 8 0,7 8 0,1 7 0,-4 7 0,5-5 0,-2 0 0,5 3 0,-2 1 0,4 3 0,-3 2 0,-5 1 0,-5 1 0,3-8 0,-1-2 0,-3 0 0,-3-5-8191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04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24575,'8'0'0,"18"0"0,14 0 0,15 0 0,6 0 0,1 0 0,-2 0 0,-3 0 0,-3 0 0,-3 0 0,-3 0 0,0 0 0,-2 0 0,1 0 0,-1 0 0,-7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50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0 24575,'-5'9'0,"0"0"0,1 1 0,0-1 0,1 0 0,0 1 0,0 11 0,-2 4 0,-13 66 0,-17 67 0,32-152 0,1-1 0,-1 0 0,0 1 0,0-1 0,-1 0 0,0 0 0,-1 0 0,1 0 0,-1-1 0,0 1 0,-1-1 0,0 0 0,0 0 0,0-1 0,-12 6 0,8-3 0,-24 14 0,-3 0 0,0-1 0,-1-2 0,-53 18 0,-54 19 0,101-36 0,1-3 0,0-1 0,-53 11 0,45-13 0,-64 24 0,-329 105 0,282-95 0,-14 4 0,-207 39 0,278-69 0,-187 54 0,132-31 0,80-22 0,7-4 0,-128 20 0,-81-4 0,278-33 0,-362 31 0,185-17 0,-1037 46 0,1122-57 0,-394 25 0,-150 2 0,-270-29 0,420-3 0,421 5 0,-121 14 0,114-8 0,-85 2 0,-117-10 0,-132 4 0,-589 8 0,668-14 0,-1392 1 0,1679 1 0,-49 6 0,-16 2 0,-456-6 0,311-5 0,-212 14 0,-82-4 0,352-9 0,160 0 0,-59-8 0,58 5 0,-55-1 0,10 4 0,-92-9 0,-34 1 0,178 5 0,-39-9 0,42 7 0,0 2 0,-35-4 0,-75 6 0,98 2 0,1 0 0,-63-7 0,1-6 0,-216-22 0,116 33 0,127 3 0,-115-9 0,169 6 0,-355-38 0,302 34 0,57 6 0,-1-1 0,0-1 0,1 0 0,0 0 0,-30-8 0,14 2 0,-1 0 0,-1 1 0,0 1 0,0 1 0,0 1 0,-45-1 0,36 1 0,1-1 0,-67-15 0,-19-2 0,95 18 0,-1-2 0,1 0 0,1-1 0,0-2 0,0 0 0,2-1 0,-32-14 0,45 17 0,0 1 0,-25-7 0,23 8 0,0-1 0,-16-8 0,-6-2 0,-1 1 0,-48-12 0,-5-3 0,24 9 0,-96-19 0,85 21 0,-57-20 0,-9-1 0,88 28 0,39 9 0,1-1 0,0 0 0,-35-12 0,-11-5 0,45 15 0,-38-15 0,51 18 0,1 0 0,-1-1 0,1 0 0,0 0 0,0 0 0,0 0 0,1-1 0,-8-8 0,-21-21 0,26 27 0,1 1 0,0-1 0,1 0 0,0 0 0,1-1 0,0 1 0,0-1 0,-2-8 0,3 8 0,0 1 0,0 0 0,0 0 0,-2 0 0,-11-12 0,-14-20 0,21 22 0,-79-144 0,79 142 0,-21-28 0,26 40 0,-1 0 0,0 1 0,0-1 0,-10-7 0,9 9 0,1 0 0,0-1 0,1 0 0,-9-11 0,-19-45-1365,28 49-5461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50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50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0 24575,'-4'34'0,"-1"-1"0,-2 1 0,-24 56 0,19-59 0,2-2 0,-2 1 0,-1-1 0,-3-1 0,-1 0 0,-31 36 0,25-42-1365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7:50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24575,'13'1'0,"1"0"0,-1 1 0,0 0 0,24 5 0,7 2 0,29 4 0,-1 2 0,80 25 0,-71-17 0,-42-13 0,-1 1 0,53 21 0,-83-28-227,1-1-1,0 0 1,0 0-1,0 0 1,11 1-1,0-1-6598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08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24575,'13'1'0,"1"1"0,-1 0 0,0 1 0,24 8 0,7 2 0,29 6 0,-1 3 0,80 35 0,-71-25 0,-42-17 0,-1 1 0,53 30 0,-83-41-227,1 0-1,0 0 1,0-1-1,0 0 1,11 2-1,0-1-6598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8:25.3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19607 1 24575,'-5'13'0,"0"0"0,1 0 0,0 1 0,1-1 0,0 1 0,0 17 0,-2 4 0,-13 98 0,-17 97 0,32-222 0,1 0 0,-1 0 0,0-1 0,0 1 0,-1-1 0,0 1 0,-1-1 0,1-1 0,-1 1 0,0-1 0,-1 1 0,0-2 0,0 1 0,0 0 0,-12 6 0,8-4 0,-24 22 0,-3-1 0,0-2 0,-1-2 0,-53 25 0,-54 30 0,101-55 0,1-3 0,0-2 0,-53 17 0,45-19 0,-64 33 0,-329 154 0,282-138 0,-14 6 0,-207 57 0,278-102 0,-187 79 0,132-44 0,80-33 0,7-5 0,-128 28 0,-81-4 0,278-49 0,-362 45 0,185-25 0,-1037 68 0,1122-84 0,-394 36 0,-150 4 0,-270-43 0,420-3 0,421 5 0,-121 22 0,114-12 0,-85 3 0,-117-15 0,-132 7 0,-589 11 0,668-21 0,-1392 2 0,1679 2 0,-49 9 0,-16 1 0,-456-8 0,311-6 0,-212 19 0,-82-5 0,352-13 0,160-1 0,-59-11 0,58 7 0,-55-2 0,10 7 0,-92-13 0,-34 0 0,178 9 0,-39-14 0,42 11 0,0 1 0,-35-5 0,-75 9 0,98 4 0,1-1 0,-63-10 0,1-10 0,-216-30 0,116 47 0,127 4 0,-115-11 0,169 7 0,-355-56 0,302 51 0,57 7 0,-1 0 0,0-2 0,1 1 0,0-2 0,-30-10 0,14 1 0,-1 2 0,-1 1 0,0 1 0,0 2 0,0 2 0,-45-3 0,36 3 0,1-3 0,-67-20 0,-19-5 0,95 27 0,-1-2 0,1-1 0,1-2 0,0-1 0,0-1 0,2-2 0,-32-20 0,45 25 0,0 1 0,-25-9 0,23 10 0,0-1 0,-16-10 0,-6-5 0,-1 2 0,-48-18 0,-5-2 0,24 11 0,-96-28 0,85 33 0,-57-31 0,-9-2 0,88 42 0,39 13 0,1-2 0,0 0 0,-35-17 0,-11-7 0,45 21 0,-38-21 0,51 25 0,1 0 0,-1 0 0,1-1 0,0 1 0,0-1 0,0-1 0,1 1 0,-8-14 0,-21-29 0,26 39 0,1 1 0,0-1 0,1-1 0,0 1 0,1-1 0,0 0 0,0 0 0,-2-13 0,3 13 0,0 1 0,0-1 0,0 1 0,-2 0 0,-11-18 0,-14-28 0,21 32 0,-79-210 0,79 206 0,-21-40 0,26 58 0,-1 0 0,0 0 0,0 1 0,-10-11 0,9 12 0,1 0 0,0 0 0,1 0 0,-9-17 0,-19-65-1365,28 71-5461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8:25.3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8:25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 24575,'-4'48'0,"-1"1"0,-2-1 0,-24 84 0,19-88 0,2-1 0,-2 0 0,-1-1 0,-3-1 0,-1 0 0,-31 52 0,25-61-1365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8:25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24575,'13'1'0,"1"1"0,-1 0 0,0 1 0,24 9 0,7 0 0,29 7 0,-1 3 0,80 36 0,-71-25 0,-42-19 0,-1 2 0,53 31 0,-83-42-227,1 0-1,0 0 1,0-1-1,0 0 1,11 2-1,0-1-6598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9:30.7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21514 0 24575,'-6'8'0,"1"1"0,0-1 0,1 1 0,1-1 0,0 1 0,0 10 0,-3 3 0,-13 61 0,-21 61 0,38-139 0,-1 0 0,0 0 0,0 0 0,-1-1 0,0 1 0,0-1 0,-1 1 0,0-1 0,-1 0 0,0 0 0,0 0 0,0 0 0,-1-1 0,0 1 0,-12 4 0,8-3 0,-27 13 0,-2 0 0,-1-1 0,-1-1 0,-58 15 0,-59 19 0,112-34 0,0-2 0,-1-2 0,-57 11 0,49-12 0,-71 21 0,-360 97 0,309-88 0,-15 5 0,-227 35 0,305-63 0,-205 49 0,145-28 0,86-20 0,9-3 0,-141 17 0,-88-3 0,305-29 0,-398 27 0,204-16 0,-1139 43 0,1232-52 0,-433 22 0,-164 2 0,-297-26 0,462-3 0,461 5 0,-132 12 0,125-7 0,-94 2 0,-128-9 0,-146 4 0,-645 7 0,733-14 0,-1527 2 0,1842 2 0,-55 4 0,-16 2 0,-501-5 0,341-5 0,-233 13 0,-89-3 0,386-9 0,176-1 0,-66-5 0,65 3 0,-61-1 0,11 4 0,-101-8 0,-37 1 0,195 4 0,-43-7 0,46 5 0,1 2 0,-39-3 0,-82 5 0,107 3 0,1-2 0,-69-5 0,1-6 0,-236-20 0,126 31 0,140 1 0,-126-6 0,185 4 0,-389-35 0,331 32 0,62 4 0,0 1 0,0-2 0,0 1 0,0-2 0,-32-5 0,14 0 0,0 0 0,0 2 0,-1 1 0,-1 0 0,1 2 0,-50-2 0,40 2 0,1-2 0,-73-13 0,-21-2 0,103 16 0,1-1 0,0-1 0,0 0 0,1-2 0,0 0 0,2-1 0,-35-13 0,49 16 0,1 0 0,-28-6 0,25 7 0,1 0 0,-19-7 0,-6-3 0,0 1 0,-54-11 0,-5-1 0,26 7 0,-105-18 0,93 20 0,-63-18 0,-8-2 0,94 26 0,45 9 0,0-2 0,0 0 0,-39-10 0,-10-5 0,47 13 0,-40-12 0,55 15 0,1 0 0,0-1 0,0 1 0,0-1 0,1 0 0,-1 0 0,2 0 0,-10-8 0,-22-19 0,28 25 0,2 0 0,-1 0 0,1 0 0,1-1 0,0 0 0,0 0 0,2 0 0,-5-7 0,6 7 0,-2 0 0,1 1 0,-1-1 0,-1 1 0,-13-11 0,-15-19 0,23 21 0,-87-131 0,87 128 0,-23-24 0,28 36 0,0-1 0,0 1 0,-1 1 0,-11-8 0,11 8 0,0 0 0,1 0 0,0 0 0,-9-10 0,-22-42-1365,32 46-5461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9:30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9:30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 0 24575,'-4'31'0,"-1"-1"0,-3 0 0,-27 53 0,23-56 0,1 0 0,-2 0 0,-2-1 0,-2 0 0,-2-1 0,-34 34 0,28-39-1365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29:30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24575,'15'1'0,"-1"0"0,1 0 0,-1 1 0,27 5 0,7 1 0,32 4 0,0 2 0,86 22 0,-77-16 0,-47-11 0,0 1 0,58 20 0,-91-27-227,1 0-1,0 0 1,0 0-1,0-1 1,11 2-1,1-1-6598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30:40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9840 0 24575,'-3'13'0,"1"0"0,0 0 0,0 0 0,0 1 0,1-1 0,-1 16 0,0 6 0,-7 94 0,-9 94 0,17-215 0,0 0 0,-1 0 0,1-1 0,-1 0 0,0 1 0,0-1 0,0-1 0,0 1 0,-1-1 0,0 1 0,1-1 0,-1-1 0,0 1 0,0-1 0,-6 8 0,4-6 0,-13 23 0,0-3 0,-1-1 0,0-1 0,-27 24 0,-26 28 0,50-52 0,0-4 0,1-1 0,-28 15 0,24-18 0,-33 33 0,-165 150 0,142-135 0,-7 6 0,-105 54 0,141-97 0,-95 76 0,67-43 0,40-32 0,3-4 0,-64 26 0,-40-3 0,139-48 0,-182 44 0,93-25 0,-520 66 0,563-80 0,-198 33 0,-75 5 0,-136-42 0,211-3 0,212 5 0,-62 22 0,58-13 0,-43 3 0,-58-13 0,-67 5 0,-296 12 0,336-21 0,-698 2 0,842 2 0,-25 8 0,-8 2 0,-228-8 0,155-6 0,-106 18 0,-41-4 0,177-13 0,80-1 0,-30-10 0,30 6 0,-28-2 0,4 7 0,-45-13 0,-17 1 0,88 7 0,-18-12 0,20 10 0,1 2 0,-18-5 0,-38 8 0,50 4 0,-1-2 0,-30-8 0,-1-11 0,-107-29 0,57 47 0,65 3 0,-58-12 0,84 9 0,-177-55 0,150 48 0,29 9 0,1-2 0,-1 0 0,0 0 0,0-2 0,-14-9 0,6 0 0,0 2 0,0 1 0,-1 2 0,1 1 0,-1 2 0,-22-2 0,18 1 0,0-1 0,-33-21 0,-9-4 0,46 26 0,1-1 0,0-2 0,0-1 0,1-2 0,-1-1 0,1-1 0,-15-20 0,22 24 0,0 1 0,-13-9 0,12 10 0,0 0 0,-8-11 0,-3-4 0,0 2 0,-25-18 0,-2-2 0,11 11 0,-47-27 0,42 31 0,-28-29 0,-4-2 0,43 41 0,20 11 0,0 0 0,1-1 0,-18-17 0,-6-6 0,23 20 0,-19-20 0,26 25 0,-1-1 0,1 0 0,0-1 0,0 1 0,0-1 0,0 0 0,0-1 0,-3-12 0,-11-29 0,13 39 0,0 0 0,1-1 0,0 0 0,0 0 0,0-1 0,0 1 0,1-1 0,-2-12 0,3 12 0,-1 1 0,0 0 0,-1 0 0,1 0 0,-7-17 0,-7-28 0,11 32 0,-39-204 0,39 199 0,-11-37 0,13 54 0,1 2 0,-1 0 0,-1-1 0,-3-9 0,3 12 0,1-1 0,0 0 0,0 0 0,-3-16 0,-11-63-1365,14 68-5461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30:40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29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0 147 24575,'131'84'0,"-77"-48"0,2 0 0,69 31 0,-103-57 0,1-1 0,0-1 0,48 13 0,82 12 0,-113-26 0,47 4 0,40 7 0,-71-7 0,2-1 0,0-1 0,1-2 0,0-1 0,105 1 0,130 1 0,3 2 0,-65-4 0,-56 3 0,221 5 0,-360-13 0,57 5 0,6 1 0,262 10 0,-228-1 0,-97-10 0,0-1 0,62 2 0,70-6 0,90 3 0,-107 7 0,496 36 0,-193-16 0,110-27 0,-330-6 0,-215 2 0,59 1 0,-1-2 0,1-3 0,84-9 0,355-32 0,-387 41 0,51-5 0,-156 7 0,0-1 0,-1 0 0,34-8 0,-18 3 0,1 0 0,1 2 0,0 0 0,0 2 0,49-1 0,-40 1 0,65-9 0,0 0 0,-77 10 0,29-4 0,116 0 0,-124 7 0,-25 1 0,0 0 0,0-2 0,62-6 0,-22-2 0,77-12 0,-136 18 0,0-1 0,-1 0 0,1-1 0,-1 0 0,0 0 0,22-11 0,-30 13 0,1 0 0,-1 0 0,1 1 0,0-1 0,0 1 0,0 0 0,13-1 0,34-9 0,5 0 0,-50 10 0,0 0 0,0 0 0,0-1 0,-1 1 0,1-2 0,12-4 0,10-7 0,-10 4 0,1 1 0,0 0 0,2 0 0,32-8 0,-30 10 0,0-1 0,-1 0 0,-1-2 0,-1 1 0,42-24 0,0 5 0,-13 6 0,-36 15 0,5-2 0,-2-1 0,-1 0 0,21-14 0,-24 12 0,0-1 0,-2 0 0,-1-1 0,-1 1 0,12-20 0,2 0-1365,-22 23-5461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30:40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 24575,'-2'47'0,"-1"0"0,0 0 0,-13 81 0,10-85 0,1-1 0,-1-1 0,0 0 0,-2-1 0,-1 0 0,-15 50 0,12-59-1365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30:40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24575,'7'1'0,"-1"1"0,1 0 0,-1 1 0,13 8 0,3 1 0,15 7 0,-1 2 0,40 35 0,-35-24 0,-22-18 0,1 2 0,25 29 0,-41-40-227,1 0-1,-1 0 1,1-1-1,0-1 1,4 4-1,1-3-6598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33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24575,'0'5'0,"0"6"0,0 6 0,0 5 0,0 2 0,0 3 0,0 6 0,0 2 0,0-1 0,0-1 0,0-2 0,0-1 0,0 4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13:12:35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24575,'28'1'0,"-1"2"0,1 0 0,-1 2 0,0 1 0,0 1 0,-1 1 0,0 2 0,25 12 0,-23-12 0,-1-1 0,1-1 0,0-2 0,1-1 0,42 3 0,-57-7 0,75 19-1365,-69-17-5461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07C6-8E2C-A01D-841D-3156C62B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F27C-81CF-B0F1-E26D-0DBB2BC5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2DE1-39F0-E480-2745-900443F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CACE-C5C2-D1B7-8888-9B4F58A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BEE4-E139-D77B-302C-D80F414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28B9-44C3-5418-662F-DD46405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7BD7C-A825-235C-84A5-B2B29DB6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AA12-81DD-A464-D242-29A759A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C966-86B7-2414-F359-A149905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E9FF-6F45-59B3-1C70-F1C447A7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24D72-5119-E6B2-AC0C-DB5489F7E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EB7F-05F8-4101-FF15-94B4D463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F7F0-C751-A1AD-276F-F7710BA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726-CBF7-2BB8-CDFC-6860FF35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7D4B-03D7-21DA-14B4-1280F4FF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3CB-BC55-8EE4-9419-295D9DF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7CA-A854-0C12-4EBD-E452D82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AA1D-6144-25D3-5A1F-C1D5B8A6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5236-CA01-1513-6015-0D92F8E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4361-C1DF-ADDC-E9DB-C871042D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2D37-2334-435C-7222-733B9B91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2CB1-CC0F-74C4-13B0-F18D06F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5566-D999-8F05-D855-5CB09300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5D3D-AF6E-C434-14E4-9760536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BECF-372E-D06A-0DAA-A01AA0BD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F33-A3BB-9858-256D-6A81CF3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351-A425-6094-E4B0-74E7BBAE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8217-A0D1-1556-9951-B22D0E4E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D8B5-3D2B-1E8C-F530-AC278384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4DA4-0534-7319-08C8-14EE0308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76E-EE48-48B3-780D-A33BE0EA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09D4-6C98-3F13-7BA1-34E6D15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140A3-0D42-CD43-A190-356BBDFE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A499-4EBE-E554-0A63-82012B6C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5D5E-BF56-E8A0-9526-B9FDEC33F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F4836-05BC-9590-CBFD-8EB56DB4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63CAB-7DBD-5714-67AB-647AF437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3E4F-88A6-BFD9-6C58-EB138D26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6815-4918-E931-45D6-74828F9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9B2-0D10-F5B0-41D2-0754AD8C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4BDC6-ADAF-8A8E-26D0-B2011E2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7B232-7FB9-2F7C-75FC-0077FD4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5748-DCAE-F1A2-F4E5-BCCA45E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F283-EE52-9994-C587-0072064F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40394-A065-35C5-F82B-620DDD3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53B1-FE17-8769-57A5-67131FEC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FE1-428F-7176-14A5-468179B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3187-0220-2476-7282-9B274A8F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00401-BF44-1F3D-0DFC-6B7316F2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92F8-9938-EBA9-3C90-505677A7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8A45-00CE-49BF-9215-C091CFE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2ECC-D860-559D-55EA-10B64C6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DC33-3552-74EA-91B5-1826474F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34A5-D7D5-2EDA-4C6C-F82B4D52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C5DE7-87FA-0DED-4E08-1F334B5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5B73-7BE8-2934-202D-38C325D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80BB-1DB1-ADCC-CC01-54EEA501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9F76-8FEB-07C2-CDFC-52DD1C7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E9208-ECB4-EE8D-40CA-3BCA2945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3DD9-4B57-1309-D889-208A4D8B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4C1C-798C-BAF5-EFB9-76F4F94FF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EEC7-56C9-40E3-AAB8-6E6ACA129DCD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2D00-77F5-0282-9E28-50402741B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7517-4D6E-19C4-5E49-38D6CEC8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.xml"/><Relationship Id="rId5" Type="http://schemas.openxmlformats.org/officeDocument/2006/relationships/image" Target="../media/image36.png"/><Relationship Id="rId4" Type="http://schemas.openxmlformats.org/officeDocument/2006/relationships/customXml" Target="../ink/ink5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1.xml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42.png"/><Relationship Id="rId17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image" Target="../media/image43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customXml" Target="../ink/ink59.xml"/><Relationship Id="rId14" Type="http://schemas.openxmlformats.org/officeDocument/2006/relationships/customXml" Target="../ink/ink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69.xml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12" Type="http://schemas.openxmlformats.org/officeDocument/2006/relationships/image" Target="../media/image49.png"/><Relationship Id="rId17" Type="http://schemas.openxmlformats.org/officeDocument/2006/relationships/image" Target="../media/image51.png"/><Relationship Id="rId2" Type="http://schemas.openxmlformats.org/officeDocument/2006/relationships/image" Target="../media/image45.png"/><Relationship Id="rId16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5" Type="http://schemas.openxmlformats.org/officeDocument/2006/relationships/image" Target="../media/image50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customXml" Target="../ink/ink67.xml"/><Relationship Id="rId14" Type="http://schemas.openxmlformats.org/officeDocument/2006/relationships/customXml" Target="../ink/ink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5" Type="http://schemas.openxmlformats.org/officeDocument/2006/relationships/image" Target="../media/image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3.png"/><Relationship Id="rId1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5" Type="http://schemas.openxmlformats.org/officeDocument/2006/relationships/image" Target="../media/image4.png"/><Relationship Id="rId4" Type="http://schemas.openxmlformats.org/officeDocument/2006/relationships/customXml" Target="../ink/ink25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11" Type="http://schemas.openxmlformats.org/officeDocument/2006/relationships/image" Target="../media/image4.png"/><Relationship Id="rId5" Type="http://schemas.openxmlformats.org/officeDocument/2006/relationships/image" Target="../media/image22.png"/><Relationship Id="rId15" Type="http://schemas.openxmlformats.org/officeDocument/2006/relationships/image" Target="../media/image6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.png"/><Relationship Id="rId14" Type="http://schemas.openxmlformats.org/officeDocument/2006/relationships/customXml" Target="../ink/ink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6.png"/><Relationship Id="rId14" Type="http://schemas.openxmlformats.org/officeDocument/2006/relationships/customXml" Target="../ink/ink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5" Type="http://schemas.openxmlformats.org/officeDocument/2006/relationships/image" Target="../media/image4.png"/><Relationship Id="rId4" Type="http://schemas.openxmlformats.org/officeDocument/2006/relationships/customXml" Target="../ink/ink43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33.png"/><Relationship Id="rId14" Type="http://schemas.openxmlformats.org/officeDocument/2006/relationships/customXml" Target="../ink/ink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21109"/>
              </p:ext>
            </p:extLst>
          </p:nvPr>
        </p:nvGraphicFramePr>
        <p:xfrm>
          <a:off x="694267" y="942053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74676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58135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5379883" y="435613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D7CC2F-7C62-0A21-1841-02F9C6439FAC}"/>
                  </a:ext>
                </a:extLst>
              </p14:cNvPr>
              <p14:cNvContentPartPr/>
              <p14:nvPr/>
            </p14:nvContentPartPr>
            <p14:xfrm>
              <a:off x="3292053" y="3638299"/>
              <a:ext cx="1802880" cy="143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D7CC2F-7C62-0A21-1841-02F9C6439F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053" y="3620299"/>
                <a:ext cx="183852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EA2BD2-5F46-599A-3844-19750A53ED66}"/>
                  </a:ext>
                </a:extLst>
              </p14:cNvPr>
              <p14:cNvContentPartPr/>
              <p14:nvPr/>
            </p14:nvContentPartPr>
            <p14:xfrm>
              <a:off x="3313293" y="3735859"/>
              <a:ext cx="232920" cy="194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EA2BD2-5F46-599A-3844-19750A53ED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653" y="3718219"/>
                <a:ext cx="26856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07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/>
        </p:nvGraphicFramePr>
        <p:xfrm>
          <a:off x="508001" y="3903622"/>
          <a:ext cx="2624666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0318"/>
              </p:ext>
            </p:extLst>
          </p:nvPr>
        </p:nvGraphicFramePr>
        <p:xfrm>
          <a:off x="508001" y="97540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5397909" y="13408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5EC11B-7D47-3BAA-8FDB-655CBDC1AD57}"/>
                  </a:ext>
                </a:extLst>
              </p14:cNvPr>
              <p14:cNvContentPartPr/>
              <p14:nvPr/>
            </p14:nvContentPartPr>
            <p14:xfrm>
              <a:off x="3132667" y="657962"/>
              <a:ext cx="1802880" cy="143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5EC11B-7D47-3BAA-8FDB-655CBDC1A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667" y="639962"/>
                <a:ext cx="1838520" cy="14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3449D-6A0B-474A-F82F-62E8FF80F906}"/>
              </a:ext>
            </a:extLst>
          </p:cNvPr>
          <p:cNvGrpSpPr/>
          <p:nvPr/>
        </p:nvGrpSpPr>
        <p:grpSpPr>
          <a:xfrm>
            <a:off x="3064893" y="795280"/>
            <a:ext cx="371160" cy="222480"/>
            <a:chOff x="3064893" y="795280"/>
            <a:chExt cx="3711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9681A9-C8DF-50B4-1962-BC932AF8F3FC}"/>
                    </a:ext>
                  </a:extLst>
                </p14:cNvPr>
                <p14:cNvContentPartPr/>
                <p14:nvPr/>
              </p14:nvContentPartPr>
              <p14:xfrm>
                <a:off x="3064893" y="795280"/>
                <a:ext cx="100080" cy="222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9681A9-C8DF-50B4-1962-BC932AF8F3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6893" y="777640"/>
                  <a:ext cx="135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05DE58-F9FE-B5F4-CB61-A09A00FAA46B}"/>
                    </a:ext>
                  </a:extLst>
                </p14:cNvPr>
                <p14:cNvContentPartPr/>
                <p14:nvPr/>
              </p14:nvContentPartPr>
              <p14:xfrm>
                <a:off x="3166413" y="965200"/>
                <a:ext cx="2696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05DE58-F9FE-B5F4-CB61-A09A00FAA4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8773" y="947200"/>
                  <a:ext cx="30528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615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Circular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Delete_At_Position</a:t>
            </a:r>
            <a:r>
              <a:rPr lang="en-IN" sz="3600" b="1" dirty="0">
                <a:solidFill>
                  <a:srgbClr val="FF0066"/>
                </a:solidFill>
              </a:rPr>
              <a:t>(1)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96318"/>
              </p:ext>
            </p:extLst>
          </p:nvPr>
        </p:nvGraphicFramePr>
        <p:xfrm>
          <a:off x="4275667" y="4279677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20678"/>
              </p:ext>
            </p:extLst>
          </p:nvPr>
        </p:nvGraphicFramePr>
        <p:xfrm>
          <a:off x="7801217" y="423563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/>
        </p:nvGraphicFramePr>
        <p:xfrm>
          <a:off x="4214283" y="92009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2010"/>
              </p:ext>
            </p:extLst>
          </p:nvPr>
        </p:nvGraphicFramePr>
        <p:xfrm>
          <a:off x="7857067" y="92752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6900333" y="510052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/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1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 node as 3000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blipFill>
                <a:blip r:embed="rId2"/>
                <a:stretch>
                  <a:fillRect l="-1237" t="-9574" b="-32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007636-669E-41D3-3FAB-CCF8EBFB0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1707"/>
              </p:ext>
            </p:extLst>
          </p:nvPr>
        </p:nvGraphicFramePr>
        <p:xfrm>
          <a:off x="694267" y="4253108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CF3FA8-D9EE-A64E-A80C-8BA3D3B63DC3}"/>
              </a:ext>
            </a:extLst>
          </p:cNvPr>
          <p:cNvCxnSpPr>
            <a:cxnSpLocks/>
          </p:cNvCxnSpPr>
          <p:nvPr/>
        </p:nvCxnSpPr>
        <p:spPr>
          <a:xfrm flipV="1">
            <a:off x="7322850" y="5947942"/>
            <a:ext cx="788763" cy="4195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593C86-884C-4BAF-5DAD-CA8405D9A65C}"/>
              </a:ext>
            </a:extLst>
          </p:cNvPr>
          <p:cNvSpPr txBox="1"/>
          <p:nvPr/>
        </p:nvSpPr>
        <p:spPr>
          <a:xfrm>
            <a:off x="10481733" y="468502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021DF-DDBA-A93E-DE31-B27D92C3BFDB}"/>
              </a:ext>
            </a:extLst>
          </p:cNvPr>
          <p:cNvCxnSpPr/>
          <p:nvPr/>
        </p:nvCxnSpPr>
        <p:spPr>
          <a:xfrm>
            <a:off x="2015613" y="5974511"/>
            <a:ext cx="924232" cy="3929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40FDD-77EC-483C-407B-6F16D6A09006}"/>
              </a:ext>
            </a:extLst>
          </p:cNvPr>
          <p:cNvCxnSpPr>
            <a:cxnSpLocks/>
          </p:cNvCxnSpPr>
          <p:nvPr/>
        </p:nvCxnSpPr>
        <p:spPr>
          <a:xfrm>
            <a:off x="2844396" y="6350785"/>
            <a:ext cx="4478454" cy="3626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63ED8A-8C15-7026-C86B-25F259F0EA16}"/>
              </a:ext>
            </a:extLst>
          </p:cNvPr>
          <p:cNvGrpSpPr/>
          <p:nvPr/>
        </p:nvGrpSpPr>
        <p:grpSpPr>
          <a:xfrm>
            <a:off x="1813123" y="2424596"/>
            <a:ext cx="7150680" cy="559585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709446-90CF-98C8-42C2-6D8509E30570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709446-90CF-98C8-42C2-6D8509E305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8653" y="5499838"/>
                  <a:ext cx="7094160" cy="85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DE2098-2A1B-2B3A-0EE1-C148FE497DFE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DE2098-2A1B-2B3A-0EE1-C148FE497D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6627EE-E865-733A-D543-8594E7A36EA1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6627EE-E865-733A-D543-8594E7A36E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16493" y="5588072"/>
                  <a:ext cx="107280" cy="286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6C8387-607F-D880-DA92-6D34C544CE47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6C8387-607F-D880-DA92-6D34C544CE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07573" y="5627716"/>
                  <a:ext cx="311040" cy="149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8A0434-9DB2-A640-2F25-4B51D9650333}"/>
              </a:ext>
            </a:extLst>
          </p:cNvPr>
          <p:cNvGrpSpPr/>
          <p:nvPr/>
        </p:nvGrpSpPr>
        <p:grpSpPr>
          <a:xfrm>
            <a:off x="1284525" y="5927730"/>
            <a:ext cx="7150680" cy="812662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BC749C-8500-6E66-9658-3B8CBCB19FCC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BC749C-8500-6E66-9658-3B8CBCB19F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08653" y="5508272"/>
                  <a:ext cx="7094160" cy="842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B952EE-95B8-F0A8-E5DF-C867E49AE9E0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B952EE-95B8-F0A8-E5DF-C867E49AE9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88DC19-278C-E6D5-8835-D08668AB32B9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88DC19-278C-E6D5-8835-D08668AB3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6493" y="5596473"/>
                  <a:ext cx="107280" cy="270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E64052-7DF9-BE1A-ABE7-BE4E83B13A06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E64052-7DF9-BE1A-ABE7-BE4E83B13A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7573" y="5635710"/>
                  <a:ext cx="311040" cy="13366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56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Remove unwanted node and free its memory.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/>
        </p:nvGraphicFramePr>
        <p:xfrm>
          <a:off x="574914" y="369837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99996"/>
              </p:ext>
            </p:extLst>
          </p:nvPr>
        </p:nvGraphicFramePr>
        <p:xfrm>
          <a:off x="4131732" y="3731662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7475111" y="413029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64FDD4-7623-2667-02F2-8BCBCCF6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38062"/>
              </p:ext>
            </p:extLst>
          </p:nvPr>
        </p:nvGraphicFramePr>
        <p:xfrm>
          <a:off x="3859845" y="780487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5199A5-4666-7359-AF81-0D697337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2009"/>
              </p:ext>
            </p:extLst>
          </p:nvPr>
        </p:nvGraphicFramePr>
        <p:xfrm>
          <a:off x="7475111" y="81426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/>
              <p:nvPr/>
            </p:nvSpPr>
            <p:spPr>
              <a:xfrm>
                <a:off x="308622" y="108579"/>
                <a:ext cx="11332225" cy="5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2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 node as 3000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2" y="108579"/>
                <a:ext cx="11332225" cy="571438"/>
              </a:xfrm>
              <a:prstGeom prst="rect">
                <a:avLst/>
              </a:prstGeom>
              <a:blipFill>
                <a:blip r:embed="rId2"/>
                <a:stretch>
                  <a:fillRect l="-1291" t="-9574" b="-32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D7642ED-1364-CCA8-2AFF-7A71D026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60076"/>
              </p:ext>
            </p:extLst>
          </p:nvPr>
        </p:nvGraphicFramePr>
        <p:xfrm>
          <a:off x="535585" y="768185"/>
          <a:ext cx="2630948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15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74A18-1A9F-DFB2-5FC2-34134EE8599D}"/>
              </a:ext>
            </a:extLst>
          </p:cNvPr>
          <p:cNvCxnSpPr>
            <a:cxnSpLocks/>
          </p:cNvCxnSpPr>
          <p:nvPr/>
        </p:nvCxnSpPr>
        <p:spPr>
          <a:xfrm flipV="1">
            <a:off x="7244740" y="2500986"/>
            <a:ext cx="921359" cy="200795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94F7EA-5CD2-2A48-89CE-606122F274A7}"/>
              </a:ext>
            </a:extLst>
          </p:cNvPr>
          <p:cNvCxnSpPr>
            <a:cxnSpLocks/>
          </p:cNvCxnSpPr>
          <p:nvPr/>
        </p:nvCxnSpPr>
        <p:spPr>
          <a:xfrm>
            <a:off x="1655504" y="2475321"/>
            <a:ext cx="1003029" cy="2264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27C04-DEF7-697E-5E09-7D601C38F081}"/>
              </a:ext>
            </a:extLst>
          </p:cNvPr>
          <p:cNvCxnSpPr>
            <a:cxnSpLocks/>
          </p:cNvCxnSpPr>
          <p:nvPr/>
        </p:nvCxnSpPr>
        <p:spPr>
          <a:xfrm>
            <a:off x="2504493" y="2676764"/>
            <a:ext cx="4970618" cy="5003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665F5A-000E-DA9E-7B88-647D6D1EF29A}"/>
              </a:ext>
            </a:extLst>
          </p:cNvPr>
          <p:cNvGrpSpPr/>
          <p:nvPr/>
        </p:nvGrpSpPr>
        <p:grpSpPr>
          <a:xfrm>
            <a:off x="1117600" y="2424596"/>
            <a:ext cx="7846203" cy="508213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49E46D-F255-9027-F05A-752C260AB826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49E46D-F255-9027-F05A-752C260AB8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0217" y="5497211"/>
                  <a:ext cx="7091001" cy="863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0093CB-42AD-5D28-32BC-77FF31C87844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0093CB-42AD-5D28-32BC-77FF31C878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273A05-CA1B-EE07-96AC-F4F47A94B4BB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273A05-CA1B-EE07-96AC-F4F47A94B4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18030" y="5585424"/>
                  <a:ext cx="104174" cy="291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E48482-D446-5C05-D863-42552A3FA00B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E48482-D446-5C05-D863-42552A3FA0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09161" y="5625174"/>
                  <a:ext cx="307897" cy="1545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0D2AF2-ACBF-C3E4-9B1E-49FD285C76D9}"/>
              </a:ext>
            </a:extLst>
          </p:cNvPr>
          <p:cNvGrpSpPr/>
          <p:nvPr/>
        </p:nvGrpSpPr>
        <p:grpSpPr>
          <a:xfrm>
            <a:off x="1813123" y="5287887"/>
            <a:ext cx="3588610" cy="789626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B3FA43-C09A-A2B3-BF8E-18A207F83B30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B3FA43-C09A-A2B3-BF8E-18A207F83B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0430" y="5507393"/>
                  <a:ext cx="7129528" cy="84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63E176-944B-F96A-4227-F6C157C3C576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63E176-944B-F96A-4227-F6C157C3C5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A451E7-0670-CBF4-36D6-8BCBF65D6A5B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A451E7-0670-CBF4-36D6-8BCBF65D6A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8313" y="5595980"/>
                  <a:ext cx="142564" cy="27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3F1B0-91F3-1E6B-3046-B02C69015E19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3F1B0-91F3-1E6B-3046-B02C69015E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9714" y="5635243"/>
                  <a:ext cx="346402" cy="1345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20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821333" y="1390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01723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38972"/>
              </p:ext>
            </p:extLst>
          </p:nvPr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80840"/>
              </p:ext>
            </p:extLst>
          </p:nvPr>
        </p:nvGraphicFramePr>
        <p:xfrm>
          <a:off x="42756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44042" y="401994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38041"/>
              </p:ext>
            </p:extLst>
          </p:nvPr>
        </p:nvGraphicFramePr>
        <p:xfrm>
          <a:off x="42756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27167"/>
              </p:ext>
            </p:extLst>
          </p:nvPr>
        </p:nvGraphicFramePr>
        <p:xfrm>
          <a:off x="77808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F642D-E586-38ED-8E66-E99F782454B9}"/>
              </a:ext>
            </a:extLst>
          </p:cNvPr>
          <p:cNvGrpSpPr/>
          <p:nvPr/>
        </p:nvGrpSpPr>
        <p:grpSpPr>
          <a:xfrm>
            <a:off x="1934133" y="5525779"/>
            <a:ext cx="7150680" cy="806760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4E8E22-DA0C-F516-8292-00E21CCABA2D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4E8E22-DA0C-F516-8292-00E21CCABA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8653" y="5508139"/>
                  <a:ext cx="70941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1AD479-A8B3-032E-55CA-5A767A4DF16D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1AD479-A8B3-032E-55CA-5A767A4DF1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878971-E6E7-E8A3-5CD3-8D8A3A82EEFB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878971-E6E7-E8A3-5CD3-8D8A3A82EE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6493" y="5596339"/>
                  <a:ext cx="107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94C255-173F-B2D5-3F5F-D7A0CAE0C1DA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94C255-173F-B2D5-3F5F-D7A0CAE0C1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7573" y="5635579"/>
                  <a:ext cx="31104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078AFC-408A-A3BC-4AA7-1B34B85CB23C}"/>
                  </a:ext>
                </a:extLst>
              </p14:cNvPr>
              <p14:cNvContentPartPr/>
              <p14:nvPr/>
            </p14:nvContentPartPr>
            <p14:xfrm>
              <a:off x="1976253" y="2604739"/>
              <a:ext cx="3637080" cy="26890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078AFC-408A-A3BC-4AA7-1B34B85CB2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8253" y="2586740"/>
                <a:ext cx="3672720" cy="304544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35F261A-0EAF-188E-8CD0-8041E3969CDD}"/>
              </a:ext>
            </a:extLst>
          </p:cNvPr>
          <p:cNvGrpSpPr/>
          <p:nvPr/>
        </p:nvGrpSpPr>
        <p:grpSpPr>
          <a:xfrm>
            <a:off x="1946373" y="2624573"/>
            <a:ext cx="276200" cy="191126"/>
            <a:chOff x="1946373" y="2624573"/>
            <a:chExt cx="276200" cy="1911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161D61-D14B-A7DE-F042-4EBEDD7EF929}"/>
                    </a:ext>
                  </a:extLst>
                </p14:cNvPr>
                <p14:cNvContentPartPr/>
                <p14:nvPr/>
              </p14:nvContentPartPr>
              <p14:xfrm>
                <a:off x="1946373" y="2683939"/>
                <a:ext cx="360" cy="13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161D61-D14B-A7DE-F042-4EBEDD7EF9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8733" y="2665939"/>
                  <a:ext cx="36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345C62-1927-E466-1003-BAB2715A498E}"/>
                    </a:ext>
                  </a:extLst>
                </p14:cNvPr>
                <p14:cNvContentPartPr/>
                <p14:nvPr/>
              </p14:nvContentPartPr>
              <p14:xfrm>
                <a:off x="1976253" y="2683939"/>
                <a:ext cx="216360" cy="48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345C62-1927-E466-1003-BAB2715A49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253" y="2665939"/>
                  <a:ext cx="252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D0F2C6-7A3D-DD8E-D9B9-01DE6841B25D}"/>
                    </a:ext>
                  </a:extLst>
                </p14:cNvPr>
                <p14:cNvContentPartPr/>
                <p14:nvPr/>
              </p14:nvContentPartPr>
              <p14:xfrm>
                <a:off x="1980293" y="2624573"/>
                <a:ext cx="242280" cy="2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D0F2C6-7A3D-DD8E-D9B9-01DE6841B2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2293" y="2606573"/>
                  <a:ext cx="2779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6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42053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81912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68713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5916719" y="4086083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060FDA-6DC9-864F-59BA-FDB40F6CF6A3}"/>
                  </a:ext>
                </a:extLst>
              </p14:cNvPr>
              <p14:cNvContentPartPr/>
              <p14:nvPr/>
            </p14:nvContentPartPr>
            <p14:xfrm>
              <a:off x="3292053" y="3638299"/>
              <a:ext cx="1802880" cy="143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060FDA-6DC9-864F-59BA-FDB40F6CF6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053" y="3620299"/>
                <a:ext cx="1838520" cy="14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FB2C253-5F3C-5A6F-C608-7B1179F1EFA3}"/>
              </a:ext>
            </a:extLst>
          </p:cNvPr>
          <p:cNvGrpSpPr/>
          <p:nvPr/>
        </p:nvGrpSpPr>
        <p:grpSpPr>
          <a:xfrm>
            <a:off x="3284853" y="3693640"/>
            <a:ext cx="269640" cy="266760"/>
            <a:chOff x="3284853" y="3693640"/>
            <a:chExt cx="26964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716249-6435-F175-148C-D2172A7878E3}"/>
                    </a:ext>
                  </a:extLst>
                </p14:cNvPr>
                <p14:cNvContentPartPr/>
                <p14:nvPr/>
              </p14:nvContentPartPr>
              <p14:xfrm>
                <a:off x="3284853" y="3776080"/>
                <a:ext cx="35280" cy="184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716249-6435-F175-148C-D2172A7878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7213" y="3758440"/>
                  <a:ext cx="70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256965-1AF3-DB00-088D-7FEBA3223B6A}"/>
                    </a:ext>
                  </a:extLst>
                </p14:cNvPr>
                <p14:cNvContentPartPr/>
                <p14:nvPr/>
              </p14:nvContentPartPr>
              <p14:xfrm>
                <a:off x="3301773" y="3693640"/>
                <a:ext cx="360" cy="15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256965-1AF3-DB00-088D-7FEBA3223B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83773" y="3676000"/>
                  <a:ext cx="36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7BA300-9227-17B6-51C0-C8ED26579AD5}"/>
                    </a:ext>
                  </a:extLst>
                </p14:cNvPr>
                <p14:cNvContentPartPr/>
                <p14:nvPr/>
              </p14:nvContentPartPr>
              <p14:xfrm>
                <a:off x="3301773" y="38610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7BA300-9227-17B6-51C0-C8ED26579A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3773" y="3843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9304F3-AAF2-FDE6-504E-168CDCD00699}"/>
                    </a:ext>
                  </a:extLst>
                </p14:cNvPr>
                <p14:cNvContentPartPr/>
                <p14:nvPr/>
              </p14:nvContentPartPr>
              <p14:xfrm>
                <a:off x="3301773" y="3861040"/>
                <a:ext cx="360" cy="1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9304F3-AAF2-FDE6-504E-168CDCD006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3773" y="3843040"/>
                  <a:ext cx="36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B731D3-AA17-C286-1A17-6E70B6252D3D}"/>
                    </a:ext>
                  </a:extLst>
                </p14:cNvPr>
                <p14:cNvContentPartPr/>
                <p14:nvPr/>
              </p14:nvContentPartPr>
              <p14:xfrm>
                <a:off x="3301773" y="3894520"/>
                <a:ext cx="2527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B731D3-AA17-C286-1A17-6E70B6252D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3773" y="3876880"/>
                  <a:ext cx="2883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59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821333" y="1390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2510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52432"/>
              </p:ext>
            </p:extLst>
          </p:nvPr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5152"/>
              </p:ext>
            </p:extLst>
          </p:nvPr>
        </p:nvGraphicFramePr>
        <p:xfrm>
          <a:off x="42756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81733" y="4220601"/>
            <a:ext cx="189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04332"/>
              </p:ext>
            </p:extLst>
          </p:nvPr>
        </p:nvGraphicFramePr>
        <p:xfrm>
          <a:off x="42756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75046"/>
              </p:ext>
            </p:extLst>
          </p:nvPr>
        </p:nvGraphicFramePr>
        <p:xfrm>
          <a:off x="7780867" y="384115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85DC4-CE77-A89D-53B9-BBB9D2810ABE}"/>
                  </a:ext>
                </a:extLst>
              </p14:cNvPr>
              <p14:cNvContentPartPr/>
              <p14:nvPr/>
            </p14:nvContentPartPr>
            <p14:xfrm>
              <a:off x="1976253" y="2604739"/>
              <a:ext cx="3637080" cy="29006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85DC4-CE77-A89D-53B9-BBB9D2810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8253" y="2586745"/>
                <a:ext cx="3672720" cy="325689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D3F6AFA-9C89-99DD-7D6C-C0B34DAE511E}"/>
              </a:ext>
            </a:extLst>
          </p:cNvPr>
          <p:cNvGrpSpPr/>
          <p:nvPr/>
        </p:nvGrpSpPr>
        <p:grpSpPr>
          <a:xfrm>
            <a:off x="1894613" y="2641720"/>
            <a:ext cx="441000" cy="253080"/>
            <a:chOff x="1894613" y="2641720"/>
            <a:chExt cx="441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3548F3-1A2A-27A4-D971-49D5B4D23C34}"/>
                    </a:ext>
                  </a:extLst>
                </p14:cNvPr>
                <p14:cNvContentPartPr/>
                <p14:nvPr/>
              </p14:nvContentPartPr>
              <p14:xfrm>
                <a:off x="1894613" y="2641720"/>
                <a:ext cx="69840" cy="25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3548F3-1A2A-27A4-D971-49D5B4D23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6613" y="2624080"/>
                  <a:ext cx="105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AF2617-2EC8-6B70-AF7B-FD8A6B903BEA}"/>
                    </a:ext>
                  </a:extLst>
                </p14:cNvPr>
                <p14:cNvContentPartPr/>
                <p14:nvPr/>
              </p14:nvContentPartPr>
              <p14:xfrm>
                <a:off x="1981013" y="2658640"/>
                <a:ext cx="354600" cy="5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AF2617-2EC8-6B70-AF7B-FD8A6B903B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3013" y="2640640"/>
                  <a:ext cx="3902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85047B-7947-E840-52D0-F1D2A7B46BE1}"/>
              </a:ext>
            </a:extLst>
          </p:cNvPr>
          <p:cNvGrpSpPr/>
          <p:nvPr/>
        </p:nvGrpSpPr>
        <p:grpSpPr>
          <a:xfrm>
            <a:off x="1934133" y="5525779"/>
            <a:ext cx="7150680" cy="806760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625230-516C-27CB-BF1C-FF5A57B55492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625230-516C-27CB-BF1C-FF5A57B554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8653" y="5508139"/>
                  <a:ext cx="70941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F6D64B-1C04-2006-D018-F3BD8F4038AD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F6D64B-1C04-2006-D018-F3BD8F4038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51FC26-AF8F-E24F-C20C-A5F5AD4BD8C8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51FC26-AF8F-E24F-C20C-A5F5AD4BD8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6493" y="5596339"/>
                  <a:ext cx="107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AB4F3D-6DEF-DF2E-3C1F-EFD52B671A45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AB4F3D-6DEF-DF2E-3C1F-EFD52B671A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7573" y="5635579"/>
                  <a:ext cx="31104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24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85174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Circular List with 2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8669866" y="103777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Insert_At_Position</a:t>
            </a:r>
            <a:r>
              <a:rPr lang="en-IN" sz="3600" b="1" dirty="0">
                <a:solidFill>
                  <a:srgbClr val="FF0066"/>
                </a:solidFill>
              </a:rPr>
              <a:t>(1,300)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521"/>
              </p:ext>
            </p:extLst>
          </p:nvPr>
        </p:nvGraphicFramePr>
        <p:xfrm>
          <a:off x="660401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47326"/>
              </p:ext>
            </p:extLst>
          </p:nvPr>
        </p:nvGraphicFramePr>
        <p:xfrm>
          <a:off x="4186766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91030"/>
              </p:ext>
            </p:extLst>
          </p:nvPr>
        </p:nvGraphicFramePr>
        <p:xfrm>
          <a:off x="1972734" y="413954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25555" y="3493215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1 : </a:t>
            </a:r>
            <a:r>
              <a:rPr lang="en-IN" sz="3000" b="1" dirty="0">
                <a:solidFill>
                  <a:srgbClr val="7030A0"/>
                </a:solidFill>
              </a:rPr>
              <a:t>Consider the new node with data as 300 at some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B8D8CE-038D-2083-052F-60D45E579A76}"/>
                  </a:ext>
                </a:extLst>
              </p14:cNvPr>
              <p14:cNvContentPartPr/>
              <p14:nvPr/>
            </p14:nvContentPartPr>
            <p14:xfrm>
              <a:off x="1862019" y="2453836"/>
              <a:ext cx="3637080" cy="45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B8D8CE-038D-2083-052F-60D45E579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4019" y="2435836"/>
                <a:ext cx="36727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F48852-8C73-700C-7EDC-9A0AECC9A35A}"/>
                  </a:ext>
                </a:extLst>
              </p14:cNvPr>
              <p14:cNvContentPartPr/>
              <p14:nvPr/>
            </p14:nvContentPartPr>
            <p14:xfrm>
              <a:off x="1812093" y="2438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F48852-8C73-700C-7EDC-9A0AECC9A3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093" y="242068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EA69E3F-075B-B118-9684-A1725512DA23}"/>
              </a:ext>
            </a:extLst>
          </p:cNvPr>
          <p:cNvGrpSpPr/>
          <p:nvPr/>
        </p:nvGrpSpPr>
        <p:grpSpPr>
          <a:xfrm>
            <a:off x="1797693" y="2438680"/>
            <a:ext cx="351720" cy="290160"/>
            <a:chOff x="1797693" y="2438680"/>
            <a:chExt cx="3517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DCF428-512D-DF97-F7FB-2F146C01F523}"/>
                    </a:ext>
                  </a:extLst>
                </p14:cNvPr>
                <p14:cNvContentPartPr/>
                <p14:nvPr/>
              </p14:nvContentPartPr>
              <p14:xfrm>
                <a:off x="1797693" y="2438680"/>
                <a:ext cx="65160" cy="29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DCF428-512D-DF97-F7FB-2F146C01F5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9693" y="2420680"/>
                  <a:ext cx="100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BDFAEE-A537-8841-436C-588EC84F5A02}"/>
                    </a:ext>
                  </a:extLst>
                </p14:cNvPr>
                <p14:cNvContentPartPr/>
                <p14:nvPr/>
              </p14:nvContentPartPr>
              <p14:xfrm>
                <a:off x="1862493" y="2522560"/>
                <a:ext cx="286920" cy="8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BDFAEE-A537-8841-436C-588EC84F5A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4493" y="2504920"/>
                  <a:ext cx="3225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99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/>
        </p:nvGraphicFramePr>
        <p:xfrm>
          <a:off x="660401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48818"/>
              </p:ext>
            </p:extLst>
          </p:nvPr>
        </p:nvGraphicFramePr>
        <p:xfrm>
          <a:off x="4186766" y="784830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45338"/>
              </p:ext>
            </p:extLst>
          </p:nvPr>
        </p:nvGraphicFramePr>
        <p:xfrm>
          <a:off x="7535333" y="815130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100 as 3000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8D339-43B3-79DB-EF76-E65F8EFDCDAA}"/>
              </a:ext>
            </a:extLst>
          </p:cNvPr>
          <p:cNvSpPr txBox="1"/>
          <p:nvPr/>
        </p:nvSpPr>
        <p:spPr>
          <a:xfrm>
            <a:off x="213784" y="122666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2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300 as 2000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05CD6F-988F-62AF-3C5D-BE5418275387}"/>
              </a:ext>
            </a:extLst>
          </p:cNvPr>
          <p:cNvCxnSpPr>
            <a:cxnSpLocks/>
          </p:cNvCxnSpPr>
          <p:nvPr/>
        </p:nvCxnSpPr>
        <p:spPr>
          <a:xfrm flipH="1">
            <a:off x="6684843" y="1668011"/>
            <a:ext cx="806448" cy="0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89305"/>
              </p:ext>
            </p:extLst>
          </p:nvPr>
        </p:nvGraphicFramePr>
        <p:xfrm>
          <a:off x="574914" y="369837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77902"/>
              </p:ext>
            </p:extLst>
          </p:nvPr>
        </p:nvGraphicFramePr>
        <p:xfrm>
          <a:off x="4131732" y="3731662"/>
          <a:ext cx="2604320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87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10492318" y="416358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BF7E97-5B99-6622-8132-5EE0563B6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50169"/>
              </p:ext>
            </p:extLst>
          </p:nvPr>
        </p:nvGraphicFramePr>
        <p:xfrm>
          <a:off x="7668204" y="3731661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414457-E884-A841-7FFD-8775CEBBC17A}"/>
              </a:ext>
            </a:extLst>
          </p:cNvPr>
          <p:cNvCxnSpPr/>
          <p:nvPr/>
        </p:nvCxnSpPr>
        <p:spPr>
          <a:xfrm flipV="1">
            <a:off x="6744517" y="457634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651767-379D-A7BC-FC11-07117C41D107}"/>
                  </a:ext>
                </a:extLst>
              </p14:cNvPr>
              <p14:cNvContentPartPr/>
              <p14:nvPr/>
            </p14:nvContentPartPr>
            <p14:xfrm>
              <a:off x="1972734" y="2456036"/>
              <a:ext cx="3637080" cy="33407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651767-379D-A7BC-FC11-07117C41D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734" y="2438036"/>
                <a:ext cx="3672720" cy="369712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31FE719-9879-B44D-08FE-B753B32D7D71}"/>
              </a:ext>
            </a:extLst>
          </p:cNvPr>
          <p:cNvGrpSpPr/>
          <p:nvPr/>
        </p:nvGrpSpPr>
        <p:grpSpPr>
          <a:xfrm>
            <a:off x="1847453" y="2471933"/>
            <a:ext cx="555840" cy="323640"/>
            <a:chOff x="1847453" y="2471933"/>
            <a:chExt cx="55584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A74B87-4B18-85C0-7636-1BA6F46500BB}"/>
                    </a:ext>
                  </a:extLst>
                </p14:cNvPr>
                <p14:cNvContentPartPr/>
                <p14:nvPr/>
              </p14:nvContentPartPr>
              <p14:xfrm>
                <a:off x="1847453" y="2471933"/>
                <a:ext cx="133560" cy="32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A74B87-4B18-85C0-7636-1BA6F46500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9813" y="2454293"/>
                  <a:ext cx="169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B1E3E-7324-D2EB-6291-1ED057242934}"/>
                    </a:ext>
                  </a:extLst>
                </p14:cNvPr>
                <p14:cNvContentPartPr/>
                <p14:nvPr/>
              </p14:nvContentPartPr>
              <p14:xfrm>
                <a:off x="2015213" y="2488133"/>
                <a:ext cx="388080" cy="12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FB1E3E-7324-D2EB-6291-1ED0572429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7573" y="2470493"/>
                  <a:ext cx="4237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388D95-3C64-D2A4-C3D2-71BC719077DB}"/>
              </a:ext>
            </a:extLst>
          </p:cNvPr>
          <p:cNvGrpSpPr/>
          <p:nvPr/>
        </p:nvGrpSpPr>
        <p:grpSpPr>
          <a:xfrm>
            <a:off x="1793294" y="5353450"/>
            <a:ext cx="7150680" cy="806760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84DEE2-ABD7-091A-82BC-0708E1D9A348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84DEE2-ABD7-091A-82BC-0708E1D9A3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8653" y="5508139"/>
                  <a:ext cx="70941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6841E5-6322-43B0-546C-A222A4930625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6841E5-6322-43B0-546C-A222A49306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2DBDBD-C5D6-BEC8-81C7-354FF9C253FC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2DBDBD-C5D6-BEC8-81C7-354FF9C253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6493" y="5596339"/>
                  <a:ext cx="107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A05F10-E7EB-240C-7D4A-8BB8C724149E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A05F10-E7EB-240C-7D4A-8BB8C72414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7573" y="5635579"/>
                  <a:ext cx="31104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38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Circular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67869"/>
              </p:ext>
            </p:extLst>
          </p:nvPr>
        </p:nvGraphicFramePr>
        <p:xfrm>
          <a:off x="675256" y="720655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80949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290415" y="157353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9364132" y="423563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1449"/>
              </p:ext>
            </p:extLst>
          </p:nvPr>
        </p:nvGraphicFramePr>
        <p:xfrm>
          <a:off x="4266161" y="720655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45443"/>
              </p:ext>
            </p:extLst>
          </p:nvPr>
        </p:nvGraphicFramePr>
        <p:xfrm>
          <a:off x="7866573" y="693958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581347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C9347D9-810C-7D6E-4FFE-E88516A6984A}"/>
              </a:ext>
            </a:extLst>
          </p:cNvPr>
          <p:cNvGrpSpPr/>
          <p:nvPr/>
        </p:nvGrpSpPr>
        <p:grpSpPr>
          <a:xfrm>
            <a:off x="1987589" y="2302687"/>
            <a:ext cx="7150680" cy="606949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1C37BC-369A-3CB0-F0C0-5E01B76BDF29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1C37BC-369A-3CB0-F0C0-5E01B76BDF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8653" y="5501868"/>
                  <a:ext cx="7094160" cy="854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C89719-47F2-3AF2-3320-FCE74B7E0C25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C89719-47F2-3AF2-3320-FCE74B7E0C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BECD94-63C5-D40F-A5BB-5D6FD6AF2954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BECD94-63C5-D40F-A5BB-5D6FD6AF29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6493" y="5590555"/>
                  <a:ext cx="107280" cy="282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ED2459-17A8-D4DF-05A4-59E580DD35AE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ED2459-17A8-D4DF-05A4-59E580DD35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7573" y="5629725"/>
                  <a:ext cx="311040" cy="1455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97E500-1D8A-621D-7A1D-6B779FDEFB76}"/>
                  </a:ext>
                </a:extLst>
              </p14:cNvPr>
              <p14:cNvContentPartPr/>
              <p14:nvPr/>
            </p14:nvContentPartPr>
            <p14:xfrm>
              <a:off x="1987589" y="5606399"/>
              <a:ext cx="3637080" cy="26890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97E500-1D8A-621D-7A1D-6B779FDEFB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9589" y="5588400"/>
                <a:ext cx="3672720" cy="304544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BA308AE-AA35-23C0-AF4A-56E8143FCB18}"/>
              </a:ext>
            </a:extLst>
          </p:cNvPr>
          <p:cNvGrpSpPr/>
          <p:nvPr/>
        </p:nvGrpSpPr>
        <p:grpSpPr>
          <a:xfrm>
            <a:off x="1896053" y="5588093"/>
            <a:ext cx="366840" cy="218880"/>
            <a:chOff x="1896053" y="5588093"/>
            <a:chExt cx="36684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293DF6-BA2B-23B3-949F-C4DAF6F06205}"/>
                    </a:ext>
                  </a:extLst>
                </p14:cNvPr>
                <p14:cNvContentPartPr/>
                <p14:nvPr/>
              </p14:nvContentPartPr>
              <p14:xfrm>
                <a:off x="1896053" y="5604653"/>
                <a:ext cx="8532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293DF6-BA2B-23B3-949F-C4DAF6F062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8053" y="5587013"/>
                  <a:ext cx="120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D423B7-2A3B-13D1-0765-FDFBB1439177}"/>
                    </a:ext>
                  </a:extLst>
                </p14:cNvPr>
                <p14:cNvContentPartPr/>
                <p14:nvPr/>
              </p14:nvContentPartPr>
              <p14:xfrm>
                <a:off x="1997573" y="5588093"/>
                <a:ext cx="265320" cy="69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D423B7-2A3B-13D1-0765-FDFBB14391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9933" y="5570093"/>
                  <a:ext cx="30096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71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96952"/>
              </p:ext>
            </p:extLst>
          </p:nvPr>
        </p:nvGraphicFramePr>
        <p:xfrm>
          <a:off x="508001" y="3903622"/>
          <a:ext cx="2624666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01239"/>
              </p:ext>
            </p:extLst>
          </p:nvPr>
        </p:nvGraphicFramePr>
        <p:xfrm>
          <a:off x="508001" y="97540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5574001" y="1117113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6CB4AD-577E-663E-87FF-6323B97C901D}"/>
                  </a:ext>
                </a:extLst>
              </p14:cNvPr>
              <p14:cNvContentPartPr/>
              <p14:nvPr/>
            </p14:nvContentPartPr>
            <p14:xfrm>
              <a:off x="3132667" y="692922"/>
              <a:ext cx="1802880" cy="143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6CB4AD-577E-663E-87FF-6323B97C9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667" y="674922"/>
                <a:ext cx="183852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55F342-CA95-D435-448A-F2777B2EB172}"/>
                  </a:ext>
                </a:extLst>
              </p14:cNvPr>
              <p14:cNvContentPartPr/>
              <p14:nvPr/>
            </p14:nvContentPartPr>
            <p14:xfrm>
              <a:off x="3081813" y="897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55F342-CA95-D435-448A-F2777B2EB1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813" y="8791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30829F1-6CA7-A100-4F35-EDD5B5B5D5A3}"/>
              </a:ext>
            </a:extLst>
          </p:cNvPr>
          <p:cNvGrpSpPr/>
          <p:nvPr/>
        </p:nvGrpSpPr>
        <p:grpSpPr>
          <a:xfrm>
            <a:off x="3098733" y="729400"/>
            <a:ext cx="303120" cy="269640"/>
            <a:chOff x="3098733" y="729400"/>
            <a:chExt cx="3031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78E322-4D9F-EB99-6439-87CA099B83FD}"/>
                    </a:ext>
                  </a:extLst>
                </p14:cNvPr>
                <p14:cNvContentPartPr/>
                <p14:nvPr/>
              </p14:nvContentPartPr>
              <p14:xfrm>
                <a:off x="3098733" y="729400"/>
                <a:ext cx="16920" cy="23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78E322-4D9F-EB99-6439-87CA099B83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0733" y="711400"/>
                  <a:ext cx="52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C25A56-C4CE-03C0-F0BD-144BBD4768BA}"/>
                    </a:ext>
                  </a:extLst>
                </p14:cNvPr>
                <p14:cNvContentPartPr/>
                <p14:nvPr/>
              </p14:nvContentPartPr>
              <p14:xfrm>
                <a:off x="3115293" y="998680"/>
                <a:ext cx="2865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C25A56-C4CE-03C0-F0BD-144BBD4768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97293" y="980680"/>
                  <a:ext cx="3222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75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>
                <a:solidFill>
                  <a:srgbClr val="FF0066"/>
                </a:solidFill>
              </a:rPr>
              <a:t>Circular </a:t>
            </a:r>
            <a:r>
              <a:rPr lang="en-IN" sz="4500" b="1" dirty="0">
                <a:solidFill>
                  <a:srgbClr val="FF0066"/>
                </a:solidFill>
              </a:rPr>
              <a:t>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6632"/>
              </p:ext>
            </p:extLst>
          </p:nvPr>
        </p:nvGraphicFramePr>
        <p:xfrm>
          <a:off x="694267" y="389795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/>
        </p:nvGraphicFramePr>
        <p:xfrm>
          <a:off x="694267" y="958986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75458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6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8310441" y="431398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/>
        </p:nvGraphicFramePr>
        <p:xfrm>
          <a:off x="4214283" y="92009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99432"/>
              </p:ext>
            </p:extLst>
          </p:nvPr>
        </p:nvGraphicFramePr>
        <p:xfrm>
          <a:off x="7857067" y="927529"/>
          <a:ext cx="2624666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3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2"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BC0D058-E69F-B127-DA73-3CCA633ECABC}"/>
              </a:ext>
            </a:extLst>
          </p:cNvPr>
          <p:cNvGrpSpPr/>
          <p:nvPr/>
        </p:nvGrpSpPr>
        <p:grpSpPr>
          <a:xfrm>
            <a:off x="1951276" y="2580801"/>
            <a:ext cx="7150680" cy="379353"/>
            <a:chOff x="1934133" y="5525779"/>
            <a:chExt cx="7150680" cy="80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0631BF-A91A-638D-7B8F-19B9BDE44C1C}"/>
                    </a:ext>
                  </a:extLst>
                </p14:cNvPr>
                <p14:cNvContentPartPr/>
                <p14:nvPr/>
              </p14:nvContentPartPr>
              <p14:xfrm>
                <a:off x="2026293" y="5525779"/>
                <a:ext cx="7058520" cy="80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0631BF-A91A-638D-7B8F-19B9BDE44C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8653" y="5487508"/>
                  <a:ext cx="7094160" cy="882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9683FE-28A7-3ADE-80C9-ED0C96D87958}"/>
                    </a:ext>
                  </a:extLst>
                </p14:cNvPr>
                <p14:cNvContentPartPr/>
                <p14:nvPr/>
              </p14:nvContentPartPr>
              <p14:xfrm>
                <a:off x="1985973" y="564385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9683FE-28A7-3ADE-80C9-ED0C96D879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7973" y="5625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6B43A4-D644-EA9E-307C-4130B9915C83}"/>
                    </a:ext>
                  </a:extLst>
                </p14:cNvPr>
                <p14:cNvContentPartPr/>
                <p14:nvPr/>
              </p14:nvContentPartPr>
              <p14:xfrm>
                <a:off x="1934133" y="5613979"/>
                <a:ext cx="71640" cy="23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6B43A4-D644-EA9E-307C-4130B9915C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6493" y="5575751"/>
                  <a:ext cx="107280" cy="310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C5550-E590-E4BA-4285-10BF6A861A76}"/>
                    </a:ext>
                  </a:extLst>
                </p14:cNvPr>
                <p14:cNvContentPartPr/>
                <p14:nvPr/>
              </p14:nvContentPartPr>
              <p14:xfrm>
                <a:off x="2025573" y="5653579"/>
                <a:ext cx="2754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C5550-E590-E4BA-4285-10BF6A861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7573" y="5615486"/>
                  <a:ext cx="311040" cy="1737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69422A-8A53-1E15-EDB1-6842C487EBEA}"/>
                  </a:ext>
                </a:extLst>
              </p14:cNvPr>
              <p14:cNvContentPartPr/>
              <p14:nvPr/>
            </p14:nvContentPartPr>
            <p14:xfrm>
              <a:off x="1944772" y="5549571"/>
              <a:ext cx="3637080" cy="26890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69422A-8A53-1E15-EDB1-6842C487EB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6772" y="5531572"/>
                <a:ext cx="3672720" cy="304544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3408368-FC2F-003A-1A7F-E2054EC2131C}"/>
              </a:ext>
            </a:extLst>
          </p:cNvPr>
          <p:cNvGrpSpPr/>
          <p:nvPr/>
        </p:nvGrpSpPr>
        <p:grpSpPr>
          <a:xfrm>
            <a:off x="1964093" y="5604653"/>
            <a:ext cx="344880" cy="208440"/>
            <a:chOff x="1964093" y="5604653"/>
            <a:chExt cx="3448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143581-8452-F32E-B87D-81E4D9E952A0}"/>
                    </a:ext>
                  </a:extLst>
                </p14:cNvPr>
                <p14:cNvContentPartPr/>
                <p14:nvPr/>
              </p14:nvContentPartPr>
              <p14:xfrm>
                <a:off x="1964093" y="5604653"/>
                <a:ext cx="360" cy="20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143581-8452-F32E-B87D-81E4D9E952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6093" y="5587013"/>
                  <a:ext cx="36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954151-1C9B-1047-39EB-129A8BC300F4}"/>
                    </a:ext>
                  </a:extLst>
                </p14:cNvPr>
                <p14:cNvContentPartPr/>
                <p14:nvPr/>
              </p14:nvContentPartPr>
              <p14:xfrm>
                <a:off x="1964093" y="5621573"/>
                <a:ext cx="344880" cy="1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954151-1C9B-1047-39EB-129A8BC300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6093" y="5603573"/>
                  <a:ext cx="380520" cy="5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510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laharika sabbella</dc:creator>
  <cp:lastModifiedBy>laharika sabbella</cp:lastModifiedBy>
  <cp:revision>2</cp:revision>
  <cp:lastPrinted>2024-06-09T13:04:55Z</cp:lastPrinted>
  <dcterms:created xsi:type="dcterms:W3CDTF">2024-06-09T11:20:27Z</dcterms:created>
  <dcterms:modified xsi:type="dcterms:W3CDTF">2024-06-09T14:37:36Z</dcterms:modified>
</cp:coreProperties>
</file>