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A3DDB9-D479-4E64-A0ED-530592A77707}" v="16" dt="2024-06-09T06:59:41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harika s" userId="d49b6122dc3bd5e6" providerId="LiveId" clId="{33A3DDB9-D479-4E64-A0ED-530592A77707}"/>
    <pc:docChg chg="undo custSel addSld delSld modSld">
      <pc:chgData name="laharika s" userId="d49b6122dc3bd5e6" providerId="LiveId" clId="{33A3DDB9-D479-4E64-A0ED-530592A77707}" dt="2024-06-09T06:56:43.341" v="421" actId="20577"/>
      <pc:docMkLst>
        <pc:docMk/>
      </pc:docMkLst>
      <pc:sldChg chg="addSp delSp modSp mod">
        <pc:chgData name="laharika s" userId="d49b6122dc3bd5e6" providerId="LiveId" clId="{33A3DDB9-D479-4E64-A0ED-530592A77707}" dt="2024-06-09T06:43:37.796" v="172" actId="20577"/>
        <pc:sldMkLst>
          <pc:docMk/>
          <pc:sldMk cId="3535260460" sldId="256"/>
        </pc:sldMkLst>
        <pc:spChg chg="add mod">
          <ac:chgData name="laharika s" userId="d49b6122dc3bd5e6" providerId="LiveId" clId="{33A3DDB9-D479-4E64-A0ED-530592A77707}" dt="2024-06-09T06:38:47.931" v="89" actId="1076"/>
          <ac:spMkLst>
            <pc:docMk/>
            <pc:sldMk cId="3535260460" sldId="256"/>
            <ac:spMk id="2" creationId="{4498FABD-2F30-753A-3665-B6526BA8BF4C}"/>
          </ac:spMkLst>
        </pc:spChg>
        <pc:spChg chg="add mod">
          <ac:chgData name="laharika s" userId="d49b6122dc3bd5e6" providerId="LiveId" clId="{33A3DDB9-D479-4E64-A0ED-530592A77707}" dt="2024-06-09T06:34:29.673" v="53" actId="14100"/>
          <ac:spMkLst>
            <pc:docMk/>
            <pc:sldMk cId="3535260460" sldId="256"/>
            <ac:spMk id="3" creationId="{76CB3E27-0605-9D85-63A0-07C08EF48E0D}"/>
          </ac:spMkLst>
        </pc:spChg>
        <pc:spChg chg="mod">
          <ac:chgData name="laharika s" userId="d49b6122dc3bd5e6" providerId="LiveId" clId="{33A3DDB9-D479-4E64-A0ED-530592A77707}" dt="2024-06-09T06:41:21.323" v="126" actId="20577"/>
          <ac:spMkLst>
            <pc:docMk/>
            <pc:sldMk cId="3535260460" sldId="256"/>
            <ac:spMk id="10" creationId="{9A9D62F7-5865-3D15-3834-2074E6798D70}"/>
          </ac:spMkLst>
        </pc:spChg>
        <pc:spChg chg="del mod">
          <ac:chgData name="laharika s" userId="d49b6122dc3bd5e6" providerId="LiveId" clId="{33A3DDB9-D479-4E64-A0ED-530592A77707}" dt="2024-06-09T06:40:53.348" v="125"/>
          <ac:spMkLst>
            <pc:docMk/>
            <pc:sldMk cId="3535260460" sldId="256"/>
            <ac:spMk id="12" creationId="{6FFBAA61-F971-51C6-A377-27DA84E7005F}"/>
          </ac:spMkLst>
        </pc:spChg>
        <pc:spChg chg="del">
          <ac:chgData name="laharika s" userId="d49b6122dc3bd5e6" providerId="LiveId" clId="{33A3DDB9-D479-4E64-A0ED-530592A77707}" dt="2024-06-09T06:31:45.331" v="2" actId="478"/>
          <ac:spMkLst>
            <pc:docMk/>
            <pc:sldMk cId="3535260460" sldId="256"/>
            <ac:spMk id="14" creationId="{FFABAE36-4D0F-41B7-1BE8-A25198C59D15}"/>
          </ac:spMkLst>
        </pc:spChg>
        <pc:spChg chg="del">
          <ac:chgData name="laharika s" userId="d49b6122dc3bd5e6" providerId="LiveId" clId="{33A3DDB9-D479-4E64-A0ED-530592A77707}" dt="2024-06-09T06:31:58.214" v="4" actId="21"/>
          <ac:spMkLst>
            <pc:docMk/>
            <pc:sldMk cId="3535260460" sldId="256"/>
            <ac:spMk id="15" creationId="{0FFBB683-9710-E125-E336-1A59A6A65CC3}"/>
          </ac:spMkLst>
        </pc:spChg>
        <pc:spChg chg="add del mod">
          <ac:chgData name="laharika s" userId="d49b6122dc3bd5e6" providerId="LiveId" clId="{33A3DDB9-D479-4E64-A0ED-530592A77707}" dt="2024-06-09T06:41:34.847" v="135" actId="20577"/>
          <ac:spMkLst>
            <pc:docMk/>
            <pc:sldMk cId="3535260460" sldId="256"/>
            <ac:spMk id="27" creationId="{403826A8-7042-8A72-7CB0-4345535FB2DC}"/>
          </ac:spMkLst>
        </pc:spChg>
        <pc:spChg chg="add mod">
          <ac:chgData name="laharika s" userId="d49b6122dc3bd5e6" providerId="LiveId" clId="{33A3DDB9-D479-4E64-A0ED-530592A77707}" dt="2024-06-09T06:41:47.762" v="139" actId="20577"/>
          <ac:spMkLst>
            <pc:docMk/>
            <pc:sldMk cId="3535260460" sldId="256"/>
            <ac:spMk id="28" creationId="{EE1876A6-BE2E-1844-092B-539DE78AB862}"/>
          </ac:spMkLst>
        </pc:spChg>
        <pc:spChg chg="add mod">
          <ac:chgData name="laharika s" userId="d49b6122dc3bd5e6" providerId="LiveId" clId="{33A3DDB9-D479-4E64-A0ED-530592A77707}" dt="2024-06-09T06:42:49.092" v="149" actId="113"/>
          <ac:spMkLst>
            <pc:docMk/>
            <pc:sldMk cId="3535260460" sldId="256"/>
            <ac:spMk id="29" creationId="{1BBFA7F1-6C0A-9A1B-C77A-29D17674D63C}"/>
          </ac:spMkLst>
        </pc:spChg>
        <pc:spChg chg="add mod">
          <ac:chgData name="laharika s" userId="d49b6122dc3bd5e6" providerId="LiveId" clId="{33A3DDB9-D479-4E64-A0ED-530592A77707}" dt="2024-06-09T06:43:16.322" v="162" actId="1076"/>
          <ac:spMkLst>
            <pc:docMk/>
            <pc:sldMk cId="3535260460" sldId="256"/>
            <ac:spMk id="31" creationId="{2BC69AA2-7319-2ACE-B462-2FA2B80B840B}"/>
          </ac:spMkLst>
        </pc:spChg>
        <pc:spChg chg="add mod">
          <ac:chgData name="laharika s" userId="d49b6122dc3bd5e6" providerId="LiveId" clId="{33A3DDB9-D479-4E64-A0ED-530592A77707}" dt="2024-06-09T06:43:37.796" v="172" actId="20577"/>
          <ac:spMkLst>
            <pc:docMk/>
            <pc:sldMk cId="3535260460" sldId="256"/>
            <ac:spMk id="32" creationId="{F4CF780D-547D-E755-95CA-AE78F1C5F4BE}"/>
          </ac:spMkLst>
        </pc:spChg>
        <pc:graphicFrameChg chg="add del mod">
          <ac:chgData name="laharika s" userId="d49b6122dc3bd5e6" providerId="LiveId" clId="{33A3DDB9-D479-4E64-A0ED-530592A77707}" dt="2024-06-09T06:35:35" v="55" actId="478"/>
          <ac:graphicFrameMkLst>
            <pc:docMk/>
            <pc:sldMk cId="3535260460" sldId="256"/>
            <ac:graphicFrameMk id="6" creationId="{9E6F6BBB-09E5-BC96-4655-1E5B872C9AA4}"/>
          </ac:graphicFrameMkLst>
        </pc:graphicFrameChg>
        <pc:graphicFrameChg chg="del">
          <ac:chgData name="laharika s" userId="d49b6122dc3bd5e6" providerId="LiveId" clId="{33A3DDB9-D479-4E64-A0ED-530592A77707}" dt="2024-06-09T06:32:03.013" v="5" actId="21"/>
          <ac:graphicFrameMkLst>
            <pc:docMk/>
            <pc:sldMk cId="3535260460" sldId="256"/>
            <ac:graphicFrameMk id="8" creationId="{1F7CAC1D-85A0-D57A-30D9-C6CB8FD01EA1}"/>
          </ac:graphicFrameMkLst>
        </pc:graphicFrameChg>
        <pc:graphicFrameChg chg="del">
          <ac:chgData name="laharika s" userId="d49b6122dc3bd5e6" providerId="LiveId" clId="{33A3DDB9-D479-4E64-A0ED-530592A77707}" dt="2024-06-09T06:31:49.490" v="3" actId="21"/>
          <ac:graphicFrameMkLst>
            <pc:docMk/>
            <pc:sldMk cId="3535260460" sldId="256"/>
            <ac:graphicFrameMk id="13" creationId="{B4D7FABC-8001-DBFA-5344-51336032C8E2}"/>
          </ac:graphicFrameMkLst>
        </pc:graphicFrameChg>
        <pc:cxnChg chg="add mod">
          <ac:chgData name="laharika s" userId="d49b6122dc3bd5e6" providerId="LiveId" clId="{33A3DDB9-D479-4E64-A0ED-530592A77707}" dt="2024-06-09T06:38:47.931" v="89" actId="1076"/>
          <ac:cxnSpMkLst>
            <pc:docMk/>
            <pc:sldMk cId="3535260460" sldId="256"/>
            <ac:cxnSpMk id="9" creationId="{F957F6D3-ED0F-E57C-763D-93B2FF4A7D89}"/>
          </ac:cxnSpMkLst>
        </pc:cxnChg>
        <pc:cxnChg chg="add mod">
          <ac:chgData name="laharika s" userId="d49b6122dc3bd5e6" providerId="LiveId" clId="{33A3DDB9-D479-4E64-A0ED-530592A77707}" dt="2024-06-09T06:36:31.637" v="63" actId="14100"/>
          <ac:cxnSpMkLst>
            <pc:docMk/>
            <pc:sldMk cId="3535260460" sldId="256"/>
            <ac:cxnSpMk id="11" creationId="{566D7B86-2EE3-A860-AA44-F937F6E7E16E}"/>
          </ac:cxnSpMkLst>
        </pc:cxnChg>
        <pc:cxnChg chg="add mod">
          <ac:chgData name="laharika s" userId="d49b6122dc3bd5e6" providerId="LiveId" clId="{33A3DDB9-D479-4E64-A0ED-530592A77707}" dt="2024-06-09T06:36:50.807" v="68" actId="14100"/>
          <ac:cxnSpMkLst>
            <pc:docMk/>
            <pc:sldMk cId="3535260460" sldId="256"/>
            <ac:cxnSpMk id="17" creationId="{9FC560B4-C947-C1AB-AA38-2C58BB51C31E}"/>
          </ac:cxnSpMkLst>
        </pc:cxnChg>
        <pc:cxnChg chg="add mod">
          <ac:chgData name="laharika s" userId="d49b6122dc3bd5e6" providerId="LiveId" clId="{33A3DDB9-D479-4E64-A0ED-530592A77707}" dt="2024-06-09T06:37:28.882" v="78" actId="14100"/>
          <ac:cxnSpMkLst>
            <pc:docMk/>
            <pc:sldMk cId="3535260460" sldId="256"/>
            <ac:cxnSpMk id="19" creationId="{7E2B97C4-CCA8-583C-A194-30F2312BD0FE}"/>
          </ac:cxnSpMkLst>
        </pc:cxnChg>
        <pc:cxnChg chg="add mod">
          <ac:chgData name="laharika s" userId="d49b6122dc3bd5e6" providerId="LiveId" clId="{33A3DDB9-D479-4E64-A0ED-530592A77707}" dt="2024-06-09T06:37:35.702" v="79" actId="14100"/>
          <ac:cxnSpMkLst>
            <pc:docMk/>
            <pc:sldMk cId="3535260460" sldId="256"/>
            <ac:cxnSpMk id="22" creationId="{282E0FC6-02F7-1DF6-EED3-C35575BF5BF6}"/>
          </ac:cxnSpMkLst>
        </pc:cxnChg>
      </pc:sldChg>
      <pc:sldChg chg="del">
        <pc:chgData name="laharika s" userId="d49b6122dc3bd5e6" providerId="LiveId" clId="{33A3DDB9-D479-4E64-A0ED-530592A77707}" dt="2024-06-09T06:51:43.552" v="298" actId="47"/>
        <pc:sldMkLst>
          <pc:docMk/>
          <pc:sldMk cId="13733980" sldId="258"/>
        </pc:sldMkLst>
      </pc:sldChg>
      <pc:sldChg chg="del">
        <pc:chgData name="laharika s" userId="d49b6122dc3bd5e6" providerId="LiveId" clId="{33A3DDB9-D479-4E64-A0ED-530592A77707}" dt="2024-06-09T06:51:44.112" v="300" actId="47"/>
        <pc:sldMkLst>
          <pc:docMk/>
          <pc:sldMk cId="4165148809" sldId="259"/>
        </pc:sldMkLst>
      </pc:sldChg>
      <pc:sldChg chg="del">
        <pc:chgData name="laharika s" userId="d49b6122dc3bd5e6" providerId="LiveId" clId="{33A3DDB9-D479-4E64-A0ED-530592A77707}" dt="2024-06-09T06:51:44.315" v="301" actId="47"/>
        <pc:sldMkLst>
          <pc:docMk/>
          <pc:sldMk cId="215413745" sldId="260"/>
        </pc:sldMkLst>
      </pc:sldChg>
      <pc:sldChg chg="del">
        <pc:chgData name="laharika s" userId="d49b6122dc3bd5e6" providerId="LiveId" clId="{33A3DDB9-D479-4E64-A0ED-530592A77707}" dt="2024-06-09T06:51:44.518" v="302" actId="47"/>
        <pc:sldMkLst>
          <pc:docMk/>
          <pc:sldMk cId="3579605942" sldId="261"/>
        </pc:sldMkLst>
      </pc:sldChg>
      <pc:sldChg chg="del">
        <pc:chgData name="laharika s" userId="d49b6122dc3bd5e6" providerId="LiveId" clId="{33A3DDB9-D479-4E64-A0ED-530592A77707}" dt="2024-06-09T06:51:45.097" v="303" actId="47"/>
        <pc:sldMkLst>
          <pc:docMk/>
          <pc:sldMk cId="2576949044" sldId="262"/>
        </pc:sldMkLst>
      </pc:sldChg>
      <pc:sldChg chg="del">
        <pc:chgData name="laharika s" userId="d49b6122dc3bd5e6" providerId="LiveId" clId="{33A3DDB9-D479-4E64-A0ED-530592A77707}" dt="2024-06-09T06:51:45.535" v="304" actId="47"/>
        <pc:sldMkLst>
          <pc:docMk/>
          <pc:sldMk cId="4115703641" sldId="263"/>
        </pc:sldMkLst>
      </pc:sldChg>
      <pc:sldChg chg="modSp add del mod">
        <pc:chgData name="laharika s" userId="d49b6122dc3bd5e6" providerId="LiveId" clId="{33A3DDB9-D479-4E64-A0ED-530592A77707}" dt="2024-06-09T06:51:43.330" v="297" actId="47"/>
        <pc:sldMkLst>
          <pc:docMk/>
          <pc:sldMk cId="1440558555" sldId="264"/>
        </pc:sldMkLst>
        <pc:spChg chg="mod">
          <ac:chgData name="laharika s" userId="d49b6122dc3bd5e6" providerId="LiveId" clId="{33A3DDB9-D479-4E64-A0ED-530592A77707}" dt="2024-06-09T06:38:20.380" v="84" actId="1076"/>
          <ac:spMkLst>
            <pc:docMk/>
            <pc:sldMk cId="1440558555" sldId="264"/>
            <ac:spMk id="14" creationId="{FFABAE36-4D0F-41B7-1BE8-A25198C59D15}"/>
          </ac:spMkLst>
        </pc:spChg>
      </pc:sldChg>
      <pc:sldChg chg="add del">
        <pc:chgData name="laharika s" userId="d49b6122dc3bd5e6" providerId="LiveId" clId="{33A3DDB9-D479-4E64-A0ED-530592A77707}" dt="2024-06-09T06:51:43.908" v="299" actId="47"/>
        <pc:sldMkLst>
          <pc:docMk/>
          <pc:sldMk cId="2829339321" sldId="265"/>
        </pc:sldMkLst>
      </pc:sldChg>
      <pc:sldChg chg="addSp modSp add del mod">
        <pc:chgData name="laharika s" userId="d49b6122dc3bd5e6" providerId="LiveId" clId="{33A3DDB9-D479-4E64-A0ED-530592A77707}" dt="2024-06-09T06:47:25.368" v="200" actId="47"/>
        <pc:sldMkLst>
          <pc:docMk/>
          <pc:sldMk cId="2264227861" sldId="266"/>
        </pc:sldMkLst>
        <pc:spChg chg="mod">
          <ac:chgData name="laharika s" userId="d49b6122dc3bd5e6" providerId="LiveId" clId="{33A3DDB9-D479-4E64-A0ED-530592A77707}" dt="2024-06-09T06:39:04.282" v="93" actId="20577"/>
          <ac:spMkLst>
            <pc:docMk/>
            <pc:sldMk cId="2264227861" sldId="266"/>
            <ac:spMk id="2" creationId="{4498FABD-2F30-753A-3665-B6526BA8BF4C}"/>
          </ac:spMkLst>
        </pc:spChg>
        <pc:spChg chg="add mod">
          <ac:chgData name="laharika s" userId="d49b6122dc3bd5e6" providerId="LiveId" clId="{33A3DDB9-D479-4E64-A0ED-530592A77707}" dt="2024-06-09T06:39:48.102" v="101" actId="207"/>
          <ac:spMkLst>
            <pc:docMk/>
            <pc:sldMk cId="2264227861" sldId="266"/>
            <ac:spMk id="4" creationId="{58ACC892-B4BF-FBE9-F9F0-9D19EED22608}"/>
          </ac:spMkLst>
        </pc:spChg>
        <pc:spChg chg="mod">
          <ac:chgData name="laharika s" userId="d49b6122dc3bd5e6" providerId="LiveId" clId="{33A3DDB9-D479-4E64-A0ED-530592A77707}" dt="2024-06-09T06:38:28.823" v="85"/>
          <ac:spMkLst>
            <pc:docMk/>
            <pc:sldMk cId="2264227861" sldId="266"/>
            <ac:spMk id="10" creationId="{9A9D62F7-5865-3D15-3834-2074E6798D70}"/>
          </ac:spMkLst>
        </pc:spChg>
        <pc:spChg chg="mod">
          <ac:chgData name="laharika s" userId="d49b6122dc3bd5e6" providerId="LiveId" clId="{33A3DDB9-D479-4E64-A0ED-530592A77707}" dt="2024-06-09T06:39:58.217" v="103" actId="1076"/>
          <ac:spMkLst>
            <pc:docMk/>
            <pc:sldMk cId="2264227861" sldId="266"/>
            <ac:spMk id="12" creationId="{6FFBAA61-F971-51C6-A377-27DA84E7005F}"/>
          </ac:spMkLst>
        </pc:spChg>
      </pc:sldChg>
      <pc:sldChg chg="addSp delSp modSp add mod">
        <pc:chgData name="laharika s" userId="d49b6122dc3bd5e6" providerId="LiveId" clId="{33A3DDB9-D479-4E64-A0ED-530592A77707}" dt="2024-06-09T06:46:21.156" v="187"/>
        <pc:sldMkLst>
          <pc:docMk/>
          <pc:sldMk cId="3314174096" sldId="267"/>
        </pc:sldMkLst>
        <pc:spChg chg="add mod">
          <ac:chgData name="laharika s" userId="d49b6122dc3bd5e6" providerId="LiveId" clId="{33A3DDB9-D479-4E64-A0ED-530592A77707}" dt="2024-06-09T06:45:56.153" v="180" actId="20577"/>
          <ac:spMkLst>
            <pc:docMk/>
            <pc:sldMk cId="3314174096" sldId="267"/>
            <ac:spMk id="4" creationId="{8210CEFA-4BCD-D3DB-0D64-D4C3E6D60FF9}"/>
          </ac:spMkLst>
        </pc:spChg>
        <pc:spChg chg="mod">
          <ac:chgData name="laharika s" userId="d49b6122dc3bd5e6" providerId="LiveId" clId="{33A3DDB9-D479-4E64-A0ED-530592A77707}" dt="2024-06-09T06:44:26.825" v="174"/>
          <ac:spMkLst>
            <pc:docMk/>
            <pc:sldMk cId="3314174096" sldId="267"/>
            <ac:spMk id="10" creationId="{9A9D62F7-5865-3D15-3834-2074E6798D70}"/>
          </ac:spMkLst>
        </pc:spChg>
        <pc:spChg chg="del mod">
          <ac:chgData name="laharika s" userId="d49b6122dc3bd5e6" providerId="LiveId" clId="{33A3DDB9-D479-4E64-A0ED-530592A77707}" dt="2024-06-09T06:46:21.156" v="187"/>
          <ac:spMkLst>
            <pc:docMk/>
            <pc:sldMk cId="3314174096" sldId="267"/>
            <ac:spMk id="29" creationId="{1BBFA7F1-6C0A-9A1B-C77A-29D17674D63C}"/>
          </ac:spMkLst>
        </pc:spChg>
        <pc:spChg chg="mod">
          <ac:chgData name="laharika s" userId="d49b6122dc3bd5e6" providerId="LiveId" clId="{33A3DDB9-D479-4E64-A0ED-530592A77707}" dt="2024-06-09T06:46:04.598" v="183" actId="20577"/>
          <ac:spMkLst>
            <pc:docMk/>
            <pc:sldMk cId="3314174096" sldId="267"/>
            <ac:spMk id="32" creationId="{F4CF780D-547D-E755-95CA-AE78F1C5F4BE}"/>
          </ac:spMkLst>
        </pc:spChg>
      </pc:sldChg>
      <pc:sldChg chg="addSp delSp modSp add mod">
        <pc:chgData name="laharika s" userId="d49b6122dc3bd5e6" providerId="LiveId" clId="{33A3DDB9-D479-4E64-A0ED-530592A77707}" dt="2024-06-09T06:47:03.950" v="198" actId="478"/>
        <pc:sldMkLst>
          <pc:docMk/>
          <pc:sldMk cId="2507013028" sldId="268"/>
        </pc:sldMkLst>
        <pc:spChg chg="add mod">
          <ac:chgData name="laharika s" userId="d49b6122dc3bd5e6" providerId="LiveId" clId="{33A3DDB9-D479-4E64-A0ED-530592A77707}" dt="2024-06-09T06:46:47.080" v="193" actId="20577"/>
          <ac:spMkLst>
            <pc:docMk/>
            <pc:sldMk cId="2507013028" sldId="268"/>
            <ac:spMk id="5" creationId="{8169B487-6CA5-8686-9443-53C3858B0654}"/>
          </ac:spMkLst>
        </pc:spChg>
        <pc:spChg chg="mod">
          <ac:chgData name="laharika s" userId="d49b6122dc3bd5e6" providerId="LiveId" clId="{33A3DDB9-D479-4E64-A0ED-530592A77707}" dt="2024-06-09T06:46:27.410" v="189" actId="20577"/>
          <ac:spMkLst>
            <pc:docMk/>
            <pc:sldMk cId="2507013028" sldId="268"/>
            <ac:spMk id="10" creationId="{9A9D62F7-5865-3D15-3834-2074E6798D70}"/>
          </ac:spMkLst>
        </pc:spChg>
        <pc:spChg chg="del">
          <ac:chgData name="laharika s" userId="d49b6122dc3bd5e6" providerId="LiveId" clId="{33A3DDB9-D479-4E64-A0ED-530592A77707}" dt="2024-06-09T06:47:03.950" v="198" actId="478"/>
          <ac:spMkLst>
            <pc:docMk/>
            <pc:sldMk cId="2507013028" sldId="268"/>
            <ac:spMk id="29" creationId="{1BBFA7F1-6C0A-9A1B-C77A-29D17674D63C}"/>
          </ac:spMkLst>
        </pc:spChg>
        <pc:spChg chg="mod">
          <ac:chgData name="laharika s" userId="d49b6122dc3bd5e6" providerId="LiveId" clId="{33A3DDB9-D479-4E64-A0ED-530592A77707}" dt="2024-06-09T06:46:59.900" v="197" actId="20577"/>
          <ac:spMkLst>
            <pc:docMk/>
            <pc:sldMk cId="2507013028" sldId="268"/>
            <ac:spMk id="32" creationId="{F4CF780D-547D-E755-95CA-AE78F1C5F4BE}"/>
          </ac:spMkLst>
        </pc:spChg>
      </pc:sldChg>
      <pc:sldChg chg="addSp modSp add mod">
        <pc:chgData name="laharika s" userId="d49b6122dc3bd5e6" providerId="LiveId" clId="{33A3DDB9-D479-4E64-A0ED-530592A77707}" dt="2024-06-09T06:48:07.607" v="208" actId="20577"/>
        <pc:sldMkLst>
          <pc:docMk/>
          <pc:sldMk cId="1783695369" sldId="269"/>
        </pc:sldMkLst>
        <pc:spChg chg="add mod">
          <ac:chgData name="laharika s" userId="d49b6122dc3bd5e6" providerId="LiveId" clId="{33A3DDB9-D479-4E64-A0ED-530592A77707}" dt="2024-06-09T06:47:53.704" v="206" actId="20577"/>
          <ac:spMkLst>
            <pc:docMk/>
            <pc:sldMk cId="1783695369" sldId="269"/>
            <ac:spMk id="6" creationId="{5CCCDD8C-15DE-8A94-F752-C5906A630E4A}"/>
          </ac:spMkLst>
        </pc:spChg>
        <pc:spChg chg="mod">
          <ac:chgData name="laharika s" userId="d49b6122dc3bd5e6" providerId="LiveId" clId="{33A3DDB9-D479-4E64-A0ED-530592A77707}" dt="2024-06-09T06:47:34.265" v="202" actId="20577"/>
          <ac:spMkLst>
            <pc:docMk/>
            <pc:sldMk cId="1783695369" sldId="269"/>
            <ac:spMk id="10" creationId="{9A9D62F7-5865-3D15-3834-2074E6798D70}"/>
          </ac:spMkLst>
        </pc:spChg>
        <pc:spChg chg="mod">
          <ac:chgData name="laharika s" userId="d49b6122dc3bd5e6" providerId="LiveId" clId="{33A3DDB9-D479-4E64-A0ED-530592A77707}" dt="2024-06-09T06:48:07.607" v="208" actId="20577"/>
          <ac:spMkLst>
            <pc:docMk/>
            <pc:sldMk cId="1783695369" sldId="269"/>
            <ac:spMk id="32" creationId="{F4CF780D-547D-E755-95CA-AE78F1C5F4BE}"/>
          </ac:spMkLst>
        </pc:spChg>
      </pc:sldChg>
      <pc:sldChg chg="addSp modSp add mod">
        <pc:chgData name="laharika s" userId="d49b6122dc3bd5e6" providerId="LiveId" clId="{33A3DDB9-D479-4E64-A0ED-530592A77707}" dt="2024-06-09T06:50:25.493" v="295" actId="20577"/>
        <pc:sldMkLst>
          <pc:docMk/>
          <pc:sldMk cId="191526611" sldId="270"/>
        </pc:sldMkLst>
        <pc:spChg chg="add mod">
          <ac:chgData name="laharika s" userId="d49b6122dc3bd5e6" providerId="LiveId" clId="{33A3DDB9-D479-4E64-A0ED-530592A77707}" dt="2024-06-09T06:50:25.493" v="295" actId="20577"/>
          <ac:spMkLst>
            <pc:docMk/>
            <pc:sldMk cId="191526611" sldId="270"/>
            <ac:spMk id="8" creationId="{55D339C8-E2AA-B2C7-60FB-BBA36360F2AE}"/>
          </ac:spMkLst>
        </pc:spChg>
        <pc:spChg chg="mod">
          <ac:chgData name="laharika s" userId="d49b6122dc3bd5e6" providerId="LiveId" clId="{33A3DDB9-D479-4E64-A0ED-530592A77707}" dt="2024-06-09T06:48:19.397" v="212" actId="20577"/>
          <ac:spMkLst>
            <pc:docMk/>
            <pc:sldMk cId="191526611" sldId="270"/>
            <ac:spMk id="10" creationId="{9A9D62F7-5865-3D15-3834-2074E6798D70}"/>
          </ac:spMkLst>
        </pc:spChg>
      </pc:sldChg>
      <pc:sldChg chg="delSp modSp add mod">
        <pc:chgData name="laharika s" userId="d49b6122dc3bd5e6" providerId="LiveId" clId="{33A3DDB9-D479-4E64-A0ED-530592A77707}" dt="2024-06-09T06:52:39.617" v="355"/>
        <pc:sldMkLst>
          <pc:docMk/>
          <pc:sldMk cId="2259193122" sldId="271"/>
        </pc:sldMkLst>
        <pc:spChg chg="del mod">
          <ac:chgData name="laharika s" userId="d49b6122dc3bd5e6" providerId="LiveId" clId="{33A3DDB9-D479-4E64-A0ED-530592A77707}" dt="2024-06-09T06:52:39.617" v="355"/>
          <ac:spMkLst>
            <pc:docMk/>
            <pc:sldMk cId="2259193122" sldId="271"/>
            <ac:spMk id="8" creationId="{55D339C8-E2AA-B2C7-60FB-BBA36360F2AE}"/>
          </ac:spMkLst>
        </pc:spChg>
        <pc:spChg chg="mod">
          <ac:chgData name="laharika s" userId="d49b6122dc3bd5e6" providerId="LiveId" clId="{33A3DDB9-D479-4E64-A0ED-530592A77707}" dt="2024-06-09T06:52:13.510" v="352" actId="20577"/>
          <ac:spMkLst>
            <pc:docMk/>
            <pc:sldMk cId="2259193122" sldId="271"/>
            <ac:spMk id="10" creationId="{9A9D62F7-5865-3D15-3834-2074E6798D70}"/>
          </ac:spMkLst>
        </pc:spChg>
      </pc:sldChg>
      <pc:sldChg chg="addSp delSp modSp add mod">
        <pc:chgData name="laharika s" userId="d49b6122dc3bd5e6" providerId="LiveId" clId="{33A3DDB9-D479-4E64-A0ED-530592A77707}" dt="2024-06-09T06:53:32.894" v="380"/>
        <pc:sldMkLst>
          <pc:docMk/>
          <pc:sldMk cId="993018461" sldId="272"/>
        </pc:sldMkLst>
        <pc:spChg chg="add del mod">
          <ac:chgData name="laharika s" userId="d49b6122dc3bd5e6" providerId="LiveId" clId="{33A3DDB9-D479-4E64-A0ED-530592A77707}" dt="2024-06-09T06:53:16.590" v="373" actId="20577"/>
          <ac:spMkLst>
            <pc:docMk/>
            <pc:sldMk cId="993018461" sldId="272"/>
            <ac:spMk id="10" creationId="{9A9D62F7-5865-3D15-3834-2074E6798D70}"/>
          </ac:spMkLst>
        </pc:spChg>
        <pc:spChg chg="del mod">
          <ac:chgData name="laharika s" userId="d49b6122dc3bd5e6" providerId="LiveId" clId="{33A3DDB9-D479-4E64-A0ED-530592A77707}" dt="2024-06-09T06:53:32.894" v="380"/>
          <ac:spMkLst>
            <pc:docMk/>
            <pc:sldMk cId="993018461" sldId="272"/>
            <ac:spMk id="27" creationId="{403826A8-7042-8A72-7CB0-4345535FB2DC}"/>
          </ac:spMkLst>
        </pc:spChg>
        <pc:spChg chg="mod">
          <ac:chgData name="laharika s" userId="d49b6122dc3bd5e6" providerId="LiveId" clId="{33A3DDB9-D479-4E64-A0ED-530592A77707}" dt="2024-06-09T06:53:29.532" v="376" actId="20577"/>
          <ac:spMkLst>
            <pc:docMk/>
            <pc:sldMk cId="993018461" sldId="272"/>
            <ac:spMk id="31" creationId="{2BC69AA2-7319-2ACE-B462-2FA2B80B840B}"/>
          </ac:spMkLst>
        </pc:spChg>
      </pc:sldChg>
      <pc:sldChg chg="delSp modSp add mod">
        <pc:chgData name="laharika s" userId="d49b6122dc3bd5e6" providerId="LiveId" clId="{33A3DDB9-D479-4E64-A0ED-530592A77707}" dt="2024-06-09T06:53:59.367" v="388"/>
        <pc:sldMkLst>
          <pc:docMk/>
          <pc:sldMk cId="3819598785" sldId="273"/>
        </pc:sldMkLst>
        <pc:spChg chg="del mod">
          <ac:chgData name="laharika s" userId="d49b6122dc3bd5e6" providerId="LiveId" clId="{33A3DDB9-D479-4E64-A0ED-530592A77707}" dt="2024-06-09T06:53:59.367" v="388"/>
          <ac:spMkLst>
            <pc:docMk/>
            <pc:sldMk cId="3819598785" sldId="273"/>
            <ac:spMk id="28" creationId="{EE1876A6-BE2E-1844-092B-539DE78AB862}"/>
          </ac:spMkLst>
        </pc:spChg>
        <pc:spChg chg="mod">
          <ac:chgData name="laharika s" userId="d49b6122dc3bd5e6" providerId="LiveId" clId="{33A3DDB9-D479-4E64-A0ED-530592A77707}" dt="2024-06-09T06:53:51.579" v="384" actId="20577"/>
          <ac:spMkLst>
            <pc:docMk/>
            <pc:sldMk cId="3819598785" sldId="273"/>
            <ac:spMk id="31" creationId="{2BC69AA2-7319-2ACE-B462-2FA2B80B840B}"/>
          </ac:spMkLst>
        </pc:spChg>
      </pc:sldChg>
      <pc:sldChg chg="delSp modSp add mod">
        <pc:chgData name="laharika s" userId="d49b6122dc3bd5e6" providerId="LiveId" clId="{33A3DDB9-D479-4E64-A0ED-530592A77707}" dt="2024-06-09T06:54:37.319" v="399" actId="20577"/>
        <pc:sldMkLst>
          <pc:docMk/>
          <pc:sldMk cId="3528677289" sldId="274"/>
        </pc:sldMkLst>
        <pc:spChg chg="del mod">
          <ac:chgData name="laharika s" userId="d49b6122dc3bd5e6" providerId="LiveId" clId="{33A3DDB9-D479-4E64-A0ED-530592A77707}" dt="2024-06-09T06:54:21.227" v="395"/>
          <ac:spMkLst>
            <pc:docMk/>
            <pc:sldMk cId="3528677289" sldId="274"/>
            <ac:spMk id="4" creationId="{8210CEFA-4BCD-D3DB-0D64-D4C3E6D60FF9}"/>
          </ac:spMkLst>
        </pc:spChg>
        <pc:spChg chg="mod">
          <ac:chgData name="laharika s" userId="d49b6122dc3bd5e6" providerId="LiveId" clId="{33A3DDB9-D479-4E64-A0ED-530592A77707}" dt="2024-06-09T06:54:37.319" v="399" actId="20577"/>
          <ac:spMkLst>
            <pc:docMk/>
            <pc:sldMk cId="3528677289" sldId="274"/>
            <ac:spMk id="31" creationId="{2BC69AA2-7319-2ACE-B462-2FA2B80B840B}"/>
          </ac:spMkLst>
        </pc:spChg>
        <pc:spChg chg="mod">
          <ac:chgData name="laharika s" userId="d49b6122dc3bd5e6" providerId="LiveId" clId="{33A3DDB9-D479-4E64-A0ED-530592A77707}" dt="2024-06-09T06:54:29.546" v="396" actId="1076"/>
          <ac:spMkLst>
            <pc:docMk/>
            <pc:sldMk cId="3528677289" sldId="274"/>
            <ac:spMk id="32" creationId="{F4CF780D-547D-E755-95CA-AE78F1C5F4BE}"/>
          </ac:spMkLst>
        </pc:spChg>
      </pc:sldChg>
      <pc:sldChg chg="delSp modSp add mod">
        <pc:chgData name="laharika s" userId="d49b6122dc3bd5e6" providerId="LiveId" clId="{33A3DDB9-D479-4E64-A0ED-530592A77707}" dt="2024-06-09T06:55:01.607" v="407"/>
        <pc:sldMkLst>
          <pc:docMk/>
          <pc:sldMk cId="3660734577" sldId="275"/>
        </pc:sldMkLst>
        <pc:spChg chg="del mod">
          <ac:chgData name="laharika s" userId="d49b6122dc3bd5e6" providerId="LiveId" clId="{33A3DDB9-D479-4E64-A0ED-530592A77707}" dt="2024-06-09T06:55:01.607" v="407"/>
          <ac:spMkLst>
            <pc:docMk/>
            <pc:sldMk cId="3660734577" sldId="275"/>
            <ac:spMk id="5" creationId="{8169B487-6CA5-8686-9443-53C3858B0654}"/>
          </ac:spMkLst>
        </pc:spChg>
        <pc:spChg chg="mod">
          <ac:chgData name="laharika s" userId="d49b6122dc3bd5e6" providerId="LiveId" clId="{33A3DDB9-D479-4E64-A0ED-530592A77707}" dt="2024-06-09T06:54:57.274" v="405" actId="20577"/>
          <ac:spMkLst>
            <pc:docMk/>
            <pc:sldMk cId="3660734577" sldId="275"/>
            <ac:spMk id="31" creationId="{2BC69AA2-7319-2ACE-B462-2FA2B80B840B}"/>
          </ac:spMkLst>
        </pc:spChg>
      </pc:sldChg>
      <pc:sldChg chg="addSp delSp modSp add mod">
        <pc:chgData name="laharika s" userId="d49b6122dc3bd5e6" providerId="LiveId" clId="{33A3DDB9-D479-4E64-A0ED-530592A77707}" dt="2024-06-09T06:56:43.341" v="421" actId="20577"/>
        <pc:sldMkLst>
          <pc:docMk/>
          <pc:sldMk cId="403254909" sldId="276"/>
        </pc:sldMkLst>
        <pc:spChg chg="add mod">
          <ac:chgData name="laharika s" userId="d49b6122dc3bd5e6" providerId="LiveId" clId="{33A3DDB9-D479-4E64-A0ED-530592A77707}" dt="2024-06-09T06:56:43.341" v="421" actId="20577"/>
          <ac:spMkLst>
            <pc:docMk/>
            <pc:sldMk cId="403254909" sldId="276"/>
            <ac:spMk id="4" creationId="{E1D28CBA-9B4E-0EAB-4092-7F2E4F856CA1}"/>
          </ac:spMkLst>
        </pc:spChg>
        <pc:spChg chg="del mod">
          <ac:chgData name="laharika s" userId="d49b6122dc3bd5e6" providerId="LiveId" clId="{33A3DDB9-D479-4E64-A0ED-530592A77707}" dt="2024-06-09T06:56:13.959" v="417"/>
          <ac:spMkLst>
            <pc:docMk/>
            <pc:sldMk cId="403254909" sldId="276"/>
            <ac:spMk id="6" creationId="{5CCCDD8C-15DE-8A94-F752-C5906A630E4A}"/>
          </ac:spMkLst>
        </pc:spChg>
        <pc:spChg chg="mod">
          <ac:chgData name="laharika s" userId="d49b6122dc3bd5e6" providerId="LiveId" clId="{33A3DDB9-D479-4E64-A0ED-530592A77707}" dt="2024-06-09T06:55:50.455" v="415" actId="20577"/>
          <ac:spMkLst>
            <pc:docMk/>
            <pc:sldMk cId="403254909" sldId="276"/>
            <ac:spMk id="31" creationId="{2BC69AA2-7319-2ACE-B462-2FA2B80B840B}"/>
          </ac:spMkLst>
        </pc:spChg>
        <pc:spChg chg="mod">
          <ac:chgData name="laharika s" userId="d49b6122dc3bd5e6" providerId="LiveId" clId="{33A3DDB9-D479-4E64-A0ED-530592A77707}" dt="2024-06-09T06:55:47.203" v="414" actId="20577"/>
          <ac:spMkLst>
            <pc:docMk/>
            <pc:sldMk cId="403254909" sldId="276"/>
            <ac:spMk id="32" creationId="{F4CF780D-547D-E755-95CA-AE78F1C5F4B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A9AB-F71C-2580-AE32-DED395EE9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68E9F-00BC-FBA1-66FC-52FA15A9C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DD3AA-5ADD-2B33-AA81-2BC832E5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540-F9D9-4708-BE83-B5BB1FF1370B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F06CC-8C0E-18FD-A4B2-4CD3B26D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22D70-0250-3336-86CA-7C24C4D5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B2DE-5177-470E-BEE0-1E1C0CE5D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60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E4D3-A788-D446-93C7-DEF8C80A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7D35D-F4B1-663F-B8E8-5D6C9BC68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2BB1C-401F-09E5-9D29-C7FA71B6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540-F9D9-4708-BE83-B5BB1FF1370B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E822E-D737-95CF-302C-4495FCF9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38058-70F2-3A4D-F9E2-2860336D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B2DE-5177-470E-BEE0-1E1C0CE5D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70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67B82-C739-4ACE-90A1-7BFC48B8A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9AB36-B646-819E-57B0-E248EC3C8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AEDE0-76A7-1E24-80DF-78614371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540-F9D9-4708-BE83-B5BB1FF1370B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2F0DF-4923-35DC-20D6-AD3DCC42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49AA4-EA3F-0E97-D065-ACA8B196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B2DE-5177-470E-BEE0-1E1C0CE5D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8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FC67-7FAA-9B4C-78C3-62B16A0E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686B-9879-6515-5593-5D116CE7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3AAF2-BFE2-2FB4-0802-F014CB09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540-F9D9-4708-BE83-B5BB1FF1370B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B3189-D128-4B9B-A511-0C3FAEA8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D4043-D64C-43CF-CA07-E6F4EEED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B2DE-5177-470E-BEE0-1E1C0CE5D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78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9F48-FF35-3D99-777C-3F5168FFA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B439-ECF0-60AB-B2C4-9B206ACC1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EFEE9-E758-8791-18CB-6F0C7EDD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540-F9D9-4708-BE83-B5BB1FF1370B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A1FC6-AD09-37C4-D6B2-427CFA28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BC921-9C37-8A6E-D170-D52444F1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B2DE-5177-470E-BEE0-1E1C0CE5D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47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22CF-B849-DC0B-3124-A431FAF9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BBE02-312E-A501-DBAA-6C92463CC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C03A7-20CC-9CF4-4494-0E0B0557C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12BD6-3498-11F0-CDF4-85B55748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540-F9D9-4708-BE83-B5BB1FF1370B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E9938-4391-3A41-1907-C4950089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DBEAC-3BC9-626C-6A03-BAB44FDA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B2DE-5177-470E-BEE0-1E1C0CE5D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71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071D-59FF-90F4-4697-156A8BAA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7C592-2CFE-146F-E1A9-F440A3086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87817-E427-06D6-2C0F-6A512CB27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41FC5-C4F7-A864-1332-3221F93C5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54CC1-B13A-37C7-93AC-241BC5953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9E05C-320C-3126-0169-84873C43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540-F9D9-4708-BE83-B5BB1FF1370B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1DD22-2068-84BF-534D-0D92AD76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EFB5F-F0FC-08F8-7980-FD58934C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B2DE-5177-470E-BEE0-1E1C0CE5D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93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04B7-1C7E-80BA-4D3A-2777AF6B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87461-0EFF-C18C-D9E4-17A8C06E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540-F9D9-4708-BE83-B5BB1FF1370B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F4B8B-6B44-23EC-FC8E-994B81E1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4959B-95EE-F8E4-B579-831A9F83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B2DE-5177-470E-BEE0-1E1C0CE5D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68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FEB5-8921-F9BE-A253-D7E4A29C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540-F9D9-4708-BE83-B5BB1FF1370B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4601C-6C45-1343-A58A-E6EEE61E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4F7BD-BB94-D975-06C0-C0DAC853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B2DE-5177-470E-BEE0-1E1C0CE5D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38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C51-79E9-0075-04B0-BD37EB5B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0DAC-477F-31FC-6589-E13FA2D4C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FF3E1-003C-7438-304C-BC5C709E0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E2022-7037-90B2-BFBE-DE8B6A68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540-F9D9-4708-BE83-B5BB1FF1370B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2AF1E-FEDF-9E94-44FB-0F313354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B62AD-B725-FD57-0FDF-AE943FB4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B2DE-5177-470E-BEE0-1E1C0CE5D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70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8BD7-C47D-A833-9F39-2F5E7709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84C82-DE8E-EE39-7360-79A39D9AE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91E09-F5E5-129D-9BE1-7859C00E3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B0D9A-D8BB-9C90-AFEE-99CF621D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540-F9D9-4708-BE83-B5BB1FF1370B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6FEDA-DF17-BAEA-D821-5881EB34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7E87C-5C52-5714-DB97-78B7D2B3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B2DE-5177-470E-BEE0-1E1C0CE5D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08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2CF598-69ED-D4C1-DAD1-8EF4AD49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4EABE-B61E-4735-278C-0B58ACFDE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62B11-FB90-5921-3237-C5D5EA84B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08540-F9D9-4708-BE83-B5BB1FF1370B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B7A84-1501-2FAF-D9FE-F8CFE11B5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6C46D-F846-B6AA-7C2A-93806E210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FB2DE-5177-470E-BEE0-1E1C0CE5D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9D62F7-5865-3D15-3834-2074E6798D70}"/>
              </a:ext>
            </a:extLst>
          </p:cNvPr>
          <p:cNvSpPr txBox="1"/>
          <p:nvPr/>
        </p:nvSpPr>
        <p:spPr>
          <a:xfrm>
            <a:off x="766399" y="407263"/>
            <a:ext cx="7780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0066"/>
                </a:solidFill>
              </a:rPr>
              <a:t>Circular Queue with fixed size 5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98FABD-2F30-753A-3665-B6526BA8BF4C}"/>
              </a:ext>
            </a:extLst>
          </p:cNvPr>
          <p:cNvSpPr/>
          <p:nvPr/>
        </p:nvSpPr>
        <p:spPr>
          <a:xfrm>
            <a:off x="3048000" y="1622322"/>
            <a:ext cx="3775587" cy="3470787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CB3E27-0605-9D85-63A0-07C08EF48E0D}"/>
              </a:ext>
            </a:extLst>
          </p:cNvPr>
          <p:cNvSpPr/>
          <p:nvPr/>
        </p:nvSpPr>
        <p:spPr>
          <a:xfrm>
            <a:off x="3755923" y="2320414"/>
            <a:ext cx="2305664" cy="2074606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57F6D3-ED0F-E57C-763D-93B2FF4A7D89}"/>
              </a:ext>
            </a:extLst>
          </p:cNvPr>
          <p:cNvCxnSpPr>
            <a:stCxn id="2" idx="0"/>
            <a:endCxn id="3" idx="0"/>
          </p:cNvCxnSpPr>
          <p:nvPr/>
        </p:nvCxnSpPr>
        <p:spPr>
          <a:xfrm flipH="1">
            <a:off x="4908755" y="1622322"/>
            <a:ext cx="27039" cy="69809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D7B86-2EE3-A860-AA44-F937F6E7E16E}"/>
              </a:ext>
            </a:extLst>
          </p:cNvPr>
          <p:cNvCxnSpPr>
            <a:cxnSpLocks/>
          </p:cNvCxnSpPr>
          <p:nvPr/>
        </p:nvCxnSpPr>
        <p:spPr>
          <a:xfrm flipH="1">
            <a:off x="6066504" y="2890684"/>
            <a:ext cx="693173" cy="33921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C560B4-C947-C1AB-AA38-2C58BB51C31E}"/>
              </a:ext>
            </a:extLst>
          </p:cNvPr>
          <p:cNvCxnSpPr>
            <a:cxnSpLocks/>
          </p:cNvCxnSpPr>
          <p:nvPr/>
        </p:nvCxnSpPr>
        <p:spPr>
          <a:xfrm>
            <a:off x="5520814" y="4265656"/>
            <a:ext cx="529712" cy="57181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2B97C4-CCA8-583C-A194-30F2312BD0FE}"/>
              </a:ext>
            </a:extLst>
          </p:cNvPr>
          <p:cNvCxnSpPr>
            <a:cxnSpLocks/>
          </p:cNvCxnSpPr>
          <p:nvPr/>
        </p:nvCxnSpPr>
        <p:spPr>
          <a:xfrm flipH="1" flipV="1">
            <a:off x="3146323" y="2872559"/>
            <a:ext cx="737419" cy="5729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2E0FC6-02F7-1DF6-EED3-C35575BF5BF6}"/>
              </a:ext>
            </a:extLst>
          </p:cNvPr>
          <p:cNvCxnSpPr>
            <a:cxnSpLocks/>
          </p:cNvCxnSpPr>
          <p:nvPr/>
        </p:nvCxnSpPr>
        <p:spPr>
          <a:xfrm flipH="1">
            <a:off x="3883742" y="4139379"/>
            <a:ext cx="231058" cy="63917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03826A8-7042-8A72-7CB0-4345535FB2DC}"/>
              </a:ext>
            </a:extLst>
          </p:cNvPr>
          <p:cNvSpPr txBox="1"/>
          <p:nvPr/>
        </p:nvSpPr>
        <p:spPr>
          <a:xfrm>
            <a:off x="3652683" y="1811657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1876A6-BE2E-1844-092B-539DE78AB862}"/>
              </a:ext>
            </a:extLst>
          </p:cNvPr>
          <p:cNvSpPr txBox="1"/>
          <p:nvPr/>
        </p:nvSpPr>
        <p:spPr>
          <a:xfrm>
            <a:off x="5366019" y="1851476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BFA7F1-6C0A-9A1B-C77A-29D17674D63C}"/>
              </a:ext>
            </a:extLst>
          </p:cNvPr>
          <p:cNvSpPr txBox="1"/>
          <p:nvPr/>
        </p:nvSpPr>
        <p:spPr>
          <a:xfrm>
            <a:off x="7274836" y="4228387"/>
            <a:ext cx="4503691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I am considering  Front at </a:t>
            </a:r>
            <a:r>
              <a:rPr lang="en-IN" sz="35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500" b="1" baseline="30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IN" sz="35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position and Rear at </a:t>
            </a:r>
            <a:r>
              <a:rPr lang="en-IN" sz="35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3500" b="1" baseline="30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IN" sz="35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5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position</a:t>
            </a:r>
          </a:p>
          <a:p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C69AA2-7319-2ACE-B462-2FA2B80B840B}"/>
              </a:ext>
            </a:extLst>
          </p:cNvPr>
          <p:cNvSpPr txBox="1"/>
          <p:nvPr/>
        </p:nvSpPr>
        <p:spPr>
          <a:xfrm>
            <a:off x="2318019" y="1735837"/>
            <a:ext cx="6096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=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F780D-547D-E755-95CA-AE78F1C5F4BE}"/>
              </a:ext>
            </a:extLst>
          </p:cNvPr>
          <p:cNvSpPr txBox="1"/>
          <p:nvPr/>
        </p:nvSpPr>
        <p:spPr>
          <a:xfrm>
            <a:off x="6309916" y="1696162"/>
            <a:ext cx="6096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Rear = 3</a:t>
            </a:r>
          </a:p>
        </p:txBody>
      </p:sp>
    </p:spTree>
    <p:extLst>
      <p:ext uri="{BB962C8B-B14F-4D97-AF65-F5344CB8AC3E}">
        <p14:creationId xmlns:p14="http://schemas.microsoft.com/office/powerpoint/2010/main" val="3535260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9D62F7-5865-3D15-3834-2074E6798D70}"/>
              </a:ext>
            </a:extLst>
          </p:cNvPr>
          <p:cNvSpPr txBox="1"/>
          <p:nvPr/>
        </p:nvSpPr>
        <p:spPr>
          <a:xfrm>
            <a:off x="766399" y="407263"/>
            <a:ext cx="7780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0066"/>
                </a:solidFill>
              </a:rPr>
              <a:t>Dequeue()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98FABD-2F30-753A-3665-B6526BA8BF4C}"/>
              </a:ext>
            </a:extLst>
          </p:cNvPr>
          <p:cNvSpPr/>
          <p:nvPr/>
        </p:nvSpPr>
        <p:spPr>
          <a:xfrm>
            <a:off x="3048000" y="1622322"/>
            <a:ext cx="3775587" cy="3470787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CB3E27-0605-9D85-63A0-07C08EF48E0D}"/>
              </a:ext>
            </a:extLst>
          </p:cNvPr>
          <p:cNvSpPr/>
          <p:nvPr/>
        </p:nvSpPr>
        <p:spPr>
          <a:xfrm>
            <a:off x="3755923" y="2320414"/>
            <a:ext cx="2305664" cy="2074606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57F6D3-ED0F-E57C-763D-93B2FF4A7D89}"/>
              </a:ext>
            </a:extLst>
          </p:cNvPr>
          <p:cNvCxnSpPr>
            <a:stCxn id="2" idx="0"/>
            <a:endCxn id="3" idx="0"/>
          </p:cNvCxnSpPr>
          <p:nvPr/>
        </p:nvCxnSpPr>
        <p:spPr>
          <a:xfrm flipH="1">
            <a:off x="4908755" y="1622322"/>
            <a:ext cx="27039" cy="69809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D7B86-2EE3-A860-AA44-F937F6E7E16E}"/>
              </a:ext>
            </a:extLst>
          </p:cNvPr>
          <p:cNvCxnSpPr>
            <a:cxnSpLocks/>
          </p:cNvCxnSpPr>
          <p:nvPr/>
        </p:nvCxnSpPr>
        <p:spPr>
          <a:xfrm flipH="1">
            <a:off x="6066504" y="2890684"/>
            <a:ext cx="693173" cy="33921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C560B4-C947-C1AB-AA38-2C58BB51C31E}"/>
              </a:ext>
            </a:extLst>
          </p:cNvPr>
          <p:cNvCxnSpPr>
            <a:cxnSpLocks/>
          </p:cNvCxnSpPr>
          <p:nvPr/>
        </p:nvCxnSpPr>
        <p:spPr>
          <a:xfrm>
            <a:off x="5520814" y="4265656"/>
            <a:ext cx="529712" cy="57181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2B97C4-CCA8-583C-A194-30F2312BD0FE}"/>
              </a:ext>
            </a:extLst>
          </p:cNvPr>
          <p:cNvCxnSpPr>
            <a:cxnSpLocks/>
          </p:cNvCxnSpPr>
          <p:nvPr/>
        </p:nvCxnSpPr>
        <p:spPr>
          <a:xfrm flipH="1" flipV="1">
            <a:off x="3146323" y="2872559"/>
            <a:ext cx="737419" cy="5729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2E0FC6-02F7-1DF6-EED3-C35575BF5BF6}"/>
              </a:ext>
            </a:extLst>
          </p:cNvPr>
          <p:cNvCxnSpPr>
            <a:cxnSpLocks/>
          </p:cNvCxnSpPr>
          <p:nvPr/>
        </p:nvCxnSpPr>
        <p:spPr>
          <a:xfrm flipH="1">
            <a:off x="3883742" y="4139379"/>
            <a:ext cx="231058" cy="63917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BC69AA2-7319-2ACE-B462-2FA2B80B840B}"/>
              </a:ext>
            </a:extLst>
          </p:cNvPr>
          <p:cNvSpPr txBox="1"/>
          <p:nvPr/>
        </p:nvSpPr>
        <p:spPr>
          <a:xfrm>
            <a:off x="1596965" y="3689633"/>
            <a:ext cx="6096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F780D-547D-E755-95CA-AE78F1C5F4BE}"/>
              </a:ext>
            </a:extLst>
          </p:cNvPr>
          <p:cNvSpPr txBox="1"/>
          <p:nvPr/>
        </p:nvSpPr>
        <p:spPr>
          <a:xfrm>
            <a:off x="1608609" y="3326814"/>
            <a:ext cx="6096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Rear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CDD8C-15DE-8A94-F752-C5906A630E4A}"/>
              </a:ext>
            </a:extLst>
          </p:cNvPr>
          <p:cNvSpPr txBox="1"/>
          <p:nvPr/>
        </p:nvSpPr>
        <p:spPr>
          <a:xfrm>
            <a:off x="3063977" y="3226652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660734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9D62F7-5865-3D15-3834-2074E6798D70}"/>
              </a:ext>
            </a:extLst>
          </p:cNvPr>
          <p:cNvSpPr txBox="1"/>
          <p:nvPr/>
        </p:nvSpPr>
        <p:spPr>
          <a:xfrm>
            <a:off x="766399" y="407263"/>
            <a:ext cx="7780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0066"/>
                </a:solidFill>
              </a:rPr>
              <a:t>Dequeue()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98FABD-2F30-753A-3665-B6526BA8BF4C}"/>
              </a:ext>
            </a:extLst>
          </p:cNvPr>
          <p:cNvSpPr/>
          <p:nvPr/>
        </p:nvSpPr>
        <p:spPr>
          <a:xfrm>
            <a:off x="3048000" y="1622322"/>
            <a:ext cx="3775587" cy="3470787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CB3E27-0605-9D85-63A0-07C08EF48E0D}"/>
              </a:ext>
            </a:extLst>
          </p:cNvPr>
          <p:cNvSpPr/>
          <p:nvPr/>
        </p:nvSpPr>
        <p:spPr>
          <a:xfrm>
            <a:off x="3755923" y="2320414"/>
            <a:ext cx="2305664" cy="2074606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57F6D3-ED0F-E57C-763D-93B2FF4A7D89}"/>
              </a:ext>
            </a:extLst>
          </p:cNvPr>
          <p:cNvCxnSpPr>
            <a:stCxn id="2" idx="0"/>
            <a:endCxn id="3" idx="0"/>
          </p:cNvCxnSpPr>
          <p:nvPr/>
        </p:nvCxnSpPr>
        <p:spPr>
          <a:xfrm flipH="1">
            <a:off x="4908755" y="1622322"/>
            <a:ext cx="27039" cy="69809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D7B86-2EE3-A860-AA44-F937F6E7E16E}"/>
              </a:ext>
            </a:extLst>
          </p:cNvPr>
          <p:cNvCxnSpPr>
            <a:cxnSpLocks/>
          </p:cNvCxnSpPr>
          <p:nvPr/>
        </p:nvCxnSpPr>
        <p:spPr>
          <a:xfrm flipH="1">
            <a:off x="6066504" y="2890684"/>
            <a:ext cx="693173" cy="33921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C560B4-C947-C1AB-AA38-2C58BB51C31E}"/>
              </a:ext>
            </a:extLst>
          </p:cNvPr>
          <p:cNvCxnSpPr>
            <a:cxnSpLocks/>
          </p:cNvCxnSpPr>
          <p:nvPr/>
        </p:nvCxnSpPr>
        <p:spPr>
          <a:xfrm>
            <a:off x="5520814" y="4265656"/>
            <a:ext cx="529712" cy="57181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2B97C4-CCA8-583C-A194-30F2312BD0FE}"/>
              </a:ext>
            </a:extLst>
          </p:cNvPr>
          <p:cNvCxnSpPr>
            <a:cxnSpLocks/>
          </p:cNvCxnSpPr>
          <p:nvPr/>
        </p:nvCxnSpPr>
        <p:spPr>
          <a:xfrm flipH="1" flipV="1">
            <a:off x="3146323" y="2872559"/>
            <a:ext cx="737419" cy="5729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2E0FC6-02F7-1DF6-EED3-C35575BF5BF6}"/>
              </a:ext>
            </a:extLst>
          </p:cNvPr>
          <p:cNvCxnSpPr>
            <a:cxnSpLocks/>
          </p:cNvCxnSpPr>
          <p:nvPr/>
        </p:nvCxnSpPr>
        <p:spPr>
          <a:xfrm flipH="1">
            <a:off x="3883742" y="4139379"/>
            <a:ext cx="231058" cy="63917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BC69AA2-7319-2ACE-B462-2FA2B80B840B}"/>
              </a:ext>
            </a:extLst>
          </p:cNvPr>
          <p:cNvSpPr txBox="1"/>
          <p:nvPr/>
        </p:nvSpPr>
        <p:spPr>
          <a:xfrm>
            <a:off x="317090" y="2035330"/>
            <a:ext cx="6096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= 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F780D-547D-E755-95CA-AE78F1C5F4BE}"/>
              </a:ext>
            </a:extLst>
          </p:cNvPr>
          <p:cNvSpPr txBox="1"/>
          <p:nvPr/>
        </p:nvSpPr>
        <p:spPr>
          <a:xfrm>
            <a:off x="325887" y="1549706"/>
            <a:ext cx="6096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Rear =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D28CBA-9B4E-0EAB-4092-7F2E4F856CA1}"/>
              </a:ext>
            </a:extLst>
          </p:cNvPr>
          <p:cNvSpPr txBox="1"/>
          <p:nvPr/>
        </p:nvSpPr>
        <p:spPr>
          <a:xfrm>
            <a:off x="7091774" y="1840851"/>
            <a:ext cx="4685847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50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IN" sz="35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prints </a:t>
            </a:r>
            <a:r>
              <a:rPr lang="en-IN" sz="35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queue is empty</a:t>
            </a:r>
            <a:r>
              <a:rPr lang="en-IN" sz="35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since there are no elements to delete</a:t>
            </a:r>
          </a:p>
        </p:txBody>
      </p:sp>
    </p:spTree>
    <p:extLst>
      <p:ext uri="{BB962C8B-B14F-4D97-AF65-F5344CB8AC3E}">
        <p14:creationId xmlns:p14="http://schemas.microsoft.com/office/powerpoint/2010/main" val="40325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9D62F7-5865-3D15-3834-2074E6798D70}"/>
              </a:ext>
            </a:extLst>
          </p:cNvPr>
          <p:cNvSpPr txBox="1"/>
          <p:nvPr/>
        </p:nvSpPr>
        <p:spPr>
          <a:xfrm>
            <a:off x="766399" y="407263"/>
            <a:ext cx="7780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0066"/>
                </a:solidFill>
              </a:rPr>
              <a:t>Enqueue(10)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98FABD-2F30-753A-3665-B6526BA8BF4C}"/>
              </a:ext>
            </a:extLst>
          </p:cNvPr>
          <p:cNvSpPr/>
          <p:nvPr/>
        </p:nvSpPr>
        <p:spPr>
          <a:xfrm>
            <a:off x="3048000" y="1622322"/>
            <a:ext cx="3775587" cy="3470787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CB3E27-0605-9D85-63A0-07C08EF48E0D}"/>
              </a:ext>
            </a:extLst>
          </p:cNvPr>
          <p:cNvSpPr/>
          <p:nvPr/>
        </p:nvSpPr>
        <p:spPr>
          <a:xfrm>
            <a:off x="3755923" y="2320414"/>
            <a:ext cx="2305664" cy="2074606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57F6D3-ED0F-E57C-763D-93B2FF4A7D89}"/>
              </a:ext>
            </a:extLst>
          </p:cNvPr>
          <p:cNvCxnSpPr>
            <a:stCxn id="2" idx="0"/>
            <a:endCxn id="3" idx="0"/>
          </p:cNvCxnSpPr>
          <p:nvPr/>
        </p:nvCxnSpPr>
        <p:spPr>
          <a:xfrm flipH="1">
            <a:off x="4908755" y="1622322"/>
            <a:ext cx="27039" cy="69809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D7B86-2EE3-A860-AA44-F937F6E7E16E}"/>
              </a:ext>
            </a:extLst>
          </p:cNvPr>
          <p:cNvCxnSpPr>
            <a:cxnSpLocks/>
          </p:cNvCxnSpPr>
          <p:nvPr/>
        </p:nvCxnSpPr>
        <p:spPr>
          <a:xfrm flipH="1">
            <a:off x="6066504" y="2890684"/>
            <a:ext cx="693173" cy="33921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C560B4-C947-C1AB-AA38-2C58BB51C31E}"/>
              </a:ext>
            </a:extLst>
          </p:cNvPr>
          <p:cNvCxnSpPr>
            <a:cxnSpLocks/>
          </p:cNvCxnSpPr>
          <p:nvPr/>
        </p:nvCxnSpPr>
        <p:spPr>
          <a:xfrm>
            <a:off x="5520814" y="4265656"/>
            <a:ext cx="529712" cy="57181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2B97C4-CCA8-583C-A194-30F2312BD0FE}"/>
              </a:ext>
            </a:extLst>
          </p:cNvPr>
          <p:cNvCxnSpPr>
            <a:cxnSpLocks/>
          </p:cNvCxnSpPr>
          <p:nvPr/>
        </p:nvCxnSpPr>
        <p:spPr>
          <a:xfrm flipH="1" flipV="1">
            <a:off x="3146323" y="2872559"/>
            <a:ext cx="737419" cy="5729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2E0FC6-02F7-1DF6-EED3-C35575BF5BF6}"/>
              </a:ext>
            </a:extLst>
          </p:cNvPr>
          <p:cNvCxnSpPr>
            <a:cxnSpLocks/>
          </p:cNvCxnSpPr>
          <p:nvPr/>
        </p:nvCxnSpPr>
        <p:spPr>
          <a:xfrm flipH="1">
            <a:off x="3883742" y="4139379"/>
            <a:ext cx="231058" cy="63917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03826A8-7042-8A72-7CB0-4345535FB2DC}"/>
              </a:ext>
            </a:extLst>
          </p:cNvPr>
          <p:cNvSpPr txBox="1"/>
          <p:nvPr/>
        </p:nvSpPr>
        <p:spPr>
          <a:xfrm>
            <a:off x="3652683" y="1811657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1876A6-BE2E-1844-092B-539DE78AB862}"/>
              </a:ext>
            </a:extLst>
          </p:cNvPr>
          <p:cNvSpPr txBox="1"/>
          <p:nvPr/>
        </p:nvSpPr>
        <p:spPr>
          <a:xfrm>
            <a:off x="5366019" y="1851476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C69AA2-7319-2ACE-B462-2FA2B80B840B}"/>
              </a:ext>
            </a:extLst>
          </p:cNvPr>
          <p:cNvSpPr txBox="1"/>
          <p:nvPr/>
        </p:nvSpPr>
        <p:spPr>
          <a:xfrm>
            <a:off x="2318019" y="1735837"/>
            <a:ext cx="6096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=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F780D-547D-E755-95CA-AE78F1C5F4BE}"/>
              </a:ext>
            </a:extLst>
          </p:cNvPr>
          <p:cNvSpPr txBox="1"/>
          <p:nvPr/>
        </p:nvSpPr>
        <p:spPr>
          <a:xfrm>
            <a:off x="6926827" y="3643066"/>
            <a:ext cx="6096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Rear =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0CEFA-4BCD-D3DB-0D64-D4C3E6D60FF9}"/>
              </a:ext>
            </a:extLst>
          </p:cNvPr>
          <p:cNvSpPr txBox="1"/>
          <p:nvPr/>
        </p:nvSpPr>
        <p:spPr>
          <a:xfrm>
            <a:off x="5962035" y="3403097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1417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9D62F7-5865-3D15-3834-2074E6798D70}"/>
              </a:ext>
            </a:extLst>
          </p:cNvPr>
          <p:cNvSpPr txBox="1"/>
          <p:nvPr/>
        </p:nvSpPr>
        <p:spPr>
          <a:xfrm>
            <a:off x="766399" y="407263"/>
            <a:ext cx="7780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0066"/>
                </a:solidFill>
              </a:rPr>
              <a:t>Enqueue(50)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98FABD-2F30-753A-3665-B6526BA8BF4C}"/>
              </a:ext>
            </a:extLst>
          </p:cNvPr>
          <p:cNvSpPr/>
          <p:nvPr/>
        </p:nvSpPr>
        <p:spPr>
          <a:xfrm>
            <a:off x="3048000" y="1622322"/>
            <a:ext cx="3775587" cy="3470787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CB3E27-0605-9D85-63A0-07C08EF48E0D}"/>
              </a:ext>
            </a:extLst>
          </p:cNvPr>
          <p:cNvSpPr/>
          <p:nvPr/>
        </p:nvSpPr>
        <p:spPr>
          <a:xfrm>
            <a:off x="3755923" y="2320414"/>
            <a:ext cx="2305664" cy="2074606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57F6D3-ED0F-E57C-763D-93B2FF4A7D89}"/>
              </a:ext>
            </a:extLst>
          </p:cNvPr>
          <p:cNvCxnSpPr>
            <a:stCxn id="2" idx="0"/>
            <a:endCxn id="3" idx="0"/>
          </p:cNvCxnSpPr>
          <p:nvPr/>
        </p:nvCxnSpPr>
        <p:spPr>
          <a:xfrm flipH="1">
            <a:off x="4908755" y="1622322"/>
            <a:ext cx="27039" cy="69809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D7B86-2EE3-A860-AA44-F937F6E7E16E}"/>
              </a:ext>
            </a:extLst>
          </p:cNvPr>
          <p:cNvCxnSpPr>
            <a:cxnSpLocks/>
          </p:cNvCxnSpPr>
          <p:nvPr/>
        </p:nvCxnSpPr>
        <p:spPr>
          <a:xfrm flipH="1">
            <a:off x="6066504" y="2890684"/>
            <a:ext cx="693173" cy="33921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C560B4-C947-C1AB-AA38-2C58BB51C31E}"/>
              </a:ext>
            </a:extLst>
          </p:cNvPr>
          <p:cNvCxnSpPr>
            <a:cxnSpLocks/>
          </p:cNvCxnSpPr>
          <p:nvPr/>
        </p:nvCxnSpPr>
        <p:spPr>
          <a:xfrm>
            <a:off x="5520814" y="4265656"/>
            <a:ext cx="529712" cy="57181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2B97C4-CCA8-583C-A194-30F2312BD0FE}"/>
              </a:ext>
            </a:extLst>
          </p:cNvPr>
          <p:cNvCxnSpPr>
            <a:cxnSpLocks/>
          </p:cNvCxnSpPr>
          <p:nvPr/>
        </p:nvCxnSpPr>
        <p:spPr>
          <a:xfrm flipH="1" flipV="1">
            <a:off x="3146323" y="2872559"/>
            <a:ext cx="737419" cy="5729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2E0FC6-02F7-1DF6-EED3-C35575BF5BF6}"/>
              </a:ext>
            </a:extLst>
          </p:cNvPr>
          <p:cNvCxnSpPr>
            <a:cxnSpLocks/>
          </p:cNvCxnSpPr>
          <p:nvPr/>
        </p:nvCxnSpPr>
        <p:spPr>
          <a:xfrm flipH="1">
            <a:off x="3883742" y="4139379"/>
            <a:ext cx="231058" cy="63917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03826A8-7042-8A72-7CB0-4345535FB2DC}"/>
              </a:ext>
            </a:extLst>
          </p:cNvPr>
          <p:cNvSpPr txBox="1"/>
          <p:nvPr/>
        </p:nvSpPr>
        <p:spPr>
          <a:xfrm>
            <a:off x="3652683" y="1811657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1876A6-BE2E-1844-092B-539DE78AB862}"/>
              </a:ext>
            </a:extLst>
          </p:cNvPr>
          <p:cNvSpPr txBox="1"/>
          <p:nvPr/>
        </p:nvSpPr>
        <p:spPr>
          <a:xfrm>
            <a:off x="5366019" y="1851476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C69AA2-7319-2ACE-B462-2FA2B80B840B}"/>
              </a:ext>
            </a:extLst>
          </p:cNvPr>
          <p:cNvSpPr txBox="1"/>
          <p:nvPr/>
        </p:nvSpPr>
        <p:spPr>
          <a:xfrm>
            <a:off x="2318019" y="1735837"/>
            <a:ext cx="6096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=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F780D-547D-E755-95CA-AE78F1C5F4BE}"/>
              </a:ext>
            </a:extLst>
          </p:cNvPr>
          <p:cNvSpPr txBox="1"/>
          <p:nvPr/>
        </p:nvSpPr>
        <p:spPr>
          <a:xfrm>
            <a:off x="4226836" y="5185734"/>
            <a:ext cx="6096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Rear =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0CEFA-4BCD-D3DB-0D64-D4C3E6D60FF9}"/>
              </a:ext>
            </a:extLst>
          </p:cNvPr>
          <p:cNvSpPr txBox="1"/>
          <p:nvPr/>
        </p:nvSpPr>
        <p:spPr>
          <a:xfrm>
            <a:off x="5962035" y="3403097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9B487-6CA5-8686-9443-53C3858B0654}"/>
              </a:ext>
            </a:extLst>
          </p:cNvPr>
          <p:cNvSpPr txBox="1"/>
          <p:nvPr/>
        </p:nvSpPr>
        <p:spPr>
          <a:xfrm>
            <a:off x="4499487" y="4351650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50701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9D62F7-5865-3D15-3834-2074E6798D70}"/>
              </a:ext>
            </a:extLst>
          </p:cNvPr>
          <p:cNvSpPr txBox="1"/>
          <p:nvPr/>
        </p:nvSpPr>
        <p:spPr>
          <a:xfrm>
            <a:off x="766399" y="407263"/>
            <a:ext cx="7780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0066"/>
                </a:solidFill>
              </a:rPr>
              <a:t>Enqueue(40)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98FABD-2F30-753A-3665-B6526BA8BF4C}"/>
              </a:ext>
            </a:extLst>
          </p:cNvPr>
          <p:cNvSpPr/>
          <p:nvPr/>
        </p:nvSpPr>
        <p:spPr>
          <a:xfrm>
            <a:off x="3048000" y="1622322"/>
            <a:ext cx="3775587" cy="3470787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CB3E27-0605-9D85-63A0-07C08EF48E0D}"/>
              </a:ext>
            </a:extLst>
          </p:cNvPr>
          <p:cNvSpPr/>
          <p:nvPr/>
        </p:nvSpPr>
        <p:spPr>
          <a:xfrm>
            <a:off x="3755923" y="2320414"/>
            <a:ext cx="2305664" cy="2074606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57F6D3-ED0F-E57C-763D-93B2FF4A7D89}"/>
              </a:ext>
            </a:extLst>
          </p:cNvPr>
          <p:cNvCxnSpPr>
            <a:stCxn id="2" idx="0"/>
            <a:endCxn id="3" idx="0"/>
          </p:cNvCxnSpPr>
          <p:nvPr/>
        </p:nvCxnSpPr>
        <p:spPr>
          <a:xfrm flipH="1">
            <a:off x="4908755" y="1622322"/>
            <a:ext cx="27039" cy="69809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D7B86-2EE3-A860-AA44-F937F6E7E16E}"/>
              </a:ext>
            </a:extLst>
          </p:cNvPr>
          <p:cNvCxnSpPr>
            <a:cxnSpLocks/>
          </p:cNvCxnSpPr>
          <p:nvPr/>
        </p:nvCxnSpPr>
        <p:spPr>
          <a:xfrm flipH="1">
            <a:off x="6066504" y="2890684"/>
            <a:ext cx="693173" cy="33921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C560B4-C947-C1AB-AA38-2C58BB51C31E}"/>
              </a:ext>
            </a:extLst>
          </p:cNvPr>
          <p:cNvCxnSpPr>
            <a:cxnSpLocks/>
          </p:cNvCxnSpPr>
          <p:nvPr/>
        </p:nvCxnSpPr>
        <p:spPr>
          <a:xfrm>
            <a:off x="5520814" y="4265656"/>
            <a:ext cx="529712" cy="57181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2B97C4-CCA8-583C-A194-30F2312BD0FE}"/>
              </a:ext>
            </a:extLst>
          </p:cNvPr>
          <p:cNvCxnSpPr>
            <a:cxnSpLocks/>
          </p:cNvCxnSpPr>
          <p:nvPr/>
        </p:nvCxnSpPr>
        <p:spPr>
          <a:xfrm flipH="1" flipV="1">
            <a:off x="3146323" y="2872559"/>
            <a:ext cx="737419" cy="5729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2E0FC6-02F7-1DF6-EED3-C35575BF5BF6}"/>
              </a:ext>
            </a:extLst>
          </p:cNvPr>
          <p:cNvCxnSpPr>
            <a:cxnSpLocks/>
          </p:cNvCxnSpPr>
          <p:nvPr/>
        </p:nvCxnSpPr>
        <p:spPr>
          <a:xfrm flipH="1">
            <a:off x="3883742" y="4139379"/>
            <a:ext cx="231058" cy="63917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03826A8-7042-8A72-7CB0-4345535FB2DC}"/>
              </a:ext>
            </a:extLst>
          </p:cNvPr>
          <p:cNvSpPr txBox="1"/>
          <p:nvPr/>
        </p:nvSpPr>
        <p:spPr>
          <a:xfrm>
            <a:off x="3652683" y="1811657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1876A6-BE2E-1844-092B-539DE78AB862}"/>
              </a:ext>
            </a:extLst>
          </p:cNvPr>
          <p:cNvSpPr txBox="1"/>
          <p:nvPr/>
        </p:nvSpPr>
        <p:spPr>
          <a:xfrm>
            <a:off x="5366019" y="1851476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C69AA2-7319-2ACE-B462-2FA2B80B840B}"/>
              </a:ext>
            </a:extLst>
          </p:cNvPr>
          <p:cNvSpPr txBox="1"/>
          <p:nvPr/>
        </p:nvSpPr>
        <p:spPr>
          <a:xfrm>
            <a:off x="2318019" y="1735837"/>
            <a:ext cx="6096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=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F780D-547D-E755-95CA-AE78F1C5F4BE}"/>
              </a:ext>
            </a:extLst>
          </p:cNvPr>
          <p:cNvSpPr txBox="1"/>
          <p:nvPr/>
        </p:nvSpPr>
        <p:spPr>
          <a:xfrm>
            <a:off x="1740309" y="3357715"/>
            <a:ext cx="6096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Rear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0CEFA-4BCD-D3DB-0D64-D4C3E6D60FF9}"/>
              </a:ext>
            </a:extLst>
          </p:cNvPr>
          <p:cNvSpPr txBox="1"/>
          <p:nvPr/>
        </p:nvSpPr>
        <p:spPr>
          <a:xfrm>
            <a:off x="5962035" y="3403097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9B487-6CA5-8686-9443-53C3858B0654}"/>
              </a:ext>
            </a:extLst>
          </p:cNvPr>
          <p:cNvSpPr txBox="1"/>
          <p:nvPr/>
        </p:nvSpPr>
        <p:spPr>
          <a:xfrm>
            <a:off x="4499487" y="4351650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CDD8C-15DE-8A94-F752-C5906A630E4A}"/>
              </a:ext>
            </a:extLst>
          </p:cNvPr>
          <p:cNvSpPr txBox="1"/>
          <p:nvPr/>
        </p:nvSpPr>
        <p:spPr>
          <a:xfrm>
            <a:off x="3063977" y="3226652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78369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9D62F7-5865-3D15-3834-2074E6798D70}"/>
              </a:ext>
            </a:extLst>
          </p:cNvPr>
          <p:cNvSpPr txBox="1"/>
          <p:nvPr/>
        </p:nvSpPr>
        <p:spPr>
          <a:xfrm>
            <a:off x="766399" y="407263"/>
            <a:ext cx="7780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0066"/>
                </a:solidFill>
              </a:rPr>
              <a:t>Enqueue(100)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98FABD-2F30-753A-3665-B6526BA8BF4C}"/>
              </a:ext>
            </a:extLst>
          </p:cNvPr>
          <p:cNvSpPr/>
          <p:nvPr/>
        </p:nvSpPr>
        <p:spPr>
          <a:xfrm>
            <a:off x="3048000" y="1622322"/>
            <a:ext cx="3775587" cy="3470787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CB3E27-0605-9D85-63A0-07C08EF48E0D}"/>
              </a:ext>
            </a:extLst>
          </p:cNvPr>
          <p:cNvSpPr/>
          <p:nvPr/>
        </p:nvSpPr>
        <p:spPr>
          <a:xfrm>
            <a:off x="3755923" y="2320414"/>
            <a:ext cx="2305664" cy="2074606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57F6D3-ED0F-E57C-763D-93B2FF4A7D89}"/>
              </a:ext>
            </a:extLst>
          </p:cNvPr>
          <p:cNvCxnSpPr>
            <a:stCxn id="2" idx="0"/>
            <a:endCxn id="3" idx="0"/>
          </p:cNvCxnSpPr>
          <p:nvPr/>
        </p:nvCxnSpPr>
        <p:spPr>
          <a:xfrm flipH="1">
            <a:off x="4908755" y="1622322"/>
            <a:ext cx="27039" cy="69809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D7B86-2EE3-A860-AA44-F937F6E7E16E}"/>
              </a:ext>
            </a:extLst>
          </p:cNvPr>
          <p:cNvCxnSpPr>
            <a:cxnSpLocks/>
          </p:cNvCxnSpPr>
          <p:nvPr/>
        </p:nvCxnSpPr>
        <p:spPr>
          <a:xfrm flipH="1">
            <a:off x="6066504" y="2890684"/>
            <a:ext cx="693173" cy="33921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C560B4-C947-C1AB-AA38-2C58BB51C31E}"/>
              </a:ext>
            </a:extLst>
          </p:cNvPr>
          <p:cNvCxnSpPr>
            <a:cxnSpLocks/>
          </p:cNvCxnSpPr>
          <p:nvPr/>
        </p:nvCxnSpPr>
        <p:spPr>
          <a:xfrm>
            <a:off x="5520814" y="4265656"/>
            <a:ext cx="529712" cy="57181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2B97C4-CCA8-583C-A194-30F2312BD0FE}"/>
              </a:ext>
            </a:extLst>
          </p:cNvPr>
          <p:cNvCxnSpPr>
            <a:cxnSpLocks/>
          </p:cNvCxnSpPr>
          <p:nvPr/>
        </p:nvCxnSpPr>
        <p:spPr>
          <a:xfrm flipH="1" flipV="1">
            <a:off x="3146323" y="2872559"/>
            <a:ext cx="737419" cy="5729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2E0FC6-02F7-1DF6-EED3-C35575BF5BF6}"/>
              </a:ext>
            </a:extLst>
          </p:cNvPr>
          <p:cNvCxnSpPr>
            <a:cxnSpLocks/>
          </p:cNvCxnSpPr>
          <p:nvPr/>
        </p:nvCxnSpPr>
        <p:spPr>
          <a:xfrm flipH="1">
            <a:off x="3883742" y="4139379"/>
            <a:ext cx="231058" cy="63917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03826A8-7042-8A72-7CB0-4345535FB2DC}"/>
              </a:ext>
            </a:extLst>
          </p:cNvPr>
          <p:cNvSpPr txBox="1"/>
          <p:nvPr/>
        </p:nvSpPr>
        <p:spPr>
          <a:xfrm>
            <a:off x="3652683" y="1811657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1876A6-BE2E-1844-092B-539DE78AB862}"/>
              </a:ext>
            </a:extLst>
          </p:cNvPr>
          <p:cNvSpPr txBox="1"/>
          <p:nvPr/>
        </p:nvSpPr>
        <p:spPr>
          <a:xfrm>
            <a:off x="5366019" y="1851476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C69AA2-7319-2ACE-B462-2FA2B80B840B}"/>
              </a:ext>
            </a:extLst>
          </p:cNvPr>
          <p:cNvSpPr txBox="1"/>
          <p:nvPr/>
        </p:nvSpPr>
        <p:spPr>
          <a:xfrm>
            <a:off x="2318019" y="1735837"/>
            <a:ext cx="6096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=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F780D-547D-E755-95CA-AE78F1C5F4BE}"/>
              </a:ext>
            </a:extLst>
          </p:cNvPr>
          <p:cNvSpPr txBox="1"/>
          <p:nvPr/>
        </p:nvSpPr>
        <p:spPr>
          <a:xfrm>
            <a:off x="1740309" y="3357715"/>
            <a:ext cx="6096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Rear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0CEFA-4BCD-D3DB-0D64-D4C3E6D60FF9}"/>
              </a:ext>
            </a:extLst>
          </p:cNvPr>
          <p:cNvSpPr txBox="1"/>
          <p:nvPr/>
        </p:nvSpPr>
        <p:spPr>
          <a:xfrm>
            <a:off x="5962035" y="3403097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9B487-6CA5-8686-9443-53C3858B0654}"/>
              </a:ext>
            </a:extLst>
          </p:cNvPr>
          <p:cNvSpPr txBox="1"/>
          <p:nvPr/>
        </p:nvSpPr>
        <p:spPr>
          <a:xfrm>
            <a:off x="4499487" y="4351650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CDD8C-15DE-8A94-F752-C5906A630E4A}"/>
              </a:ext>
            </a:extLst>
          </p:cNvPr>
          <p:cNvSpPr txBox="1"/>
          <p:nvPr/>
        </p:nvSpPr>
        <p:spPr>
          <a:xfrm>
            <a:off x="3063977" y="3226652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339C8-E2AA-B2C7-60FB-BBA36360F2AE}"/>
              </a:ext>
            </a:extLst>
          </p:cNvPr>
          <p:cNvSpPr txBox="1"/>
          <p:nvPr/>
        </p:nvSpPr>
        <p:spPr>
          <a:xfrm>
            <a:off x="6898300" y="1533603"/>
            <a:ext cx="4563722" cy="2948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5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Prints </a:t>
            </a:r>
            <a:r>
              <a:rPr lang="en-IN" sz="35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queue is full</a:t>
            </a:r>
            <a:r>
              <a:rPr lang="en-IN" sz="35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5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rear reached the position before the front. So, we can’t insert another element</a:t>
            </a:r>
          </a:p>
        </p:txBody>
      </p:sp>
    </p:spTree>
    <p:extLst>
      <p:ext uri="{BB962C8B-B14F-4D97-AF65-F5344CB8AC3E}">
        <p14:creationId xmlns:p14="http://schemas.microsoft.com/office/powerpoint/2010/main" val="19152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9D62F7-5865-3D15-3834-2074E6798D70}"/>
              </a:ext>
            </a:extLst>
          </p:cNvPr>
          <p:cNvSpPr txBox="1"/>
          <p:nvPr/>
        </p:nvSpPr>
        <p:spPr>
          <a:xfrm>
            <a:off x="766399" y="407263"/>
            <a:ext cx="7780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0066"/>
                </a:solidFill>
              </a:rPr>
              <a:t>Circular Queue with fixed size 5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98FABD-2F30-753A-3665-B6526BA8BF4C}"/>
              </a:ext>
            </a:extLst>
          </p:cNvPr>
          <p:cNvSpPr/>
          <p:nvPr/>
        </p:nvSpPr>
        <p:spPr>
          <a:xfrm>
            <a:off x="3048000" y="1622322"/>
            <a:ext cx="3775587" cy="3470787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CB3E27-0605-9D85-63A0-07C08EF48E0D}"/>
              </a:ext>
            </a:extLst>
          </p:cNvPr>
          <p:cNvSpPr/>
          <p:nvPr/>
        </p:nvSpPr>
        <p:spPr>
          <a:xfrm>
            <a:off x="3755923" y="2320414"/>
            <a:ext cx="2305664" cy="2074606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57F6D3-ED0F-E57C-763D-93B2FF4A7D89}"/>
              </a:ext>
            </a:extLst>
          </p:cNvPr>
          <p:cNvCxnSpPr>
            <a:stCxn id="2" idx="0"/>
            <a:endCxn id="3" idx="0"/>
          </p:cNvCxnSpPr>
          <p:nvPr/>
        </p:nvCxnSpPr>
        <p:spPr>
          <a:xfrm flipH="1">
            <a:off x="4908755" y="1622322"/>
            <a:ext cx="27039" cy="69809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D7B86-2EE3-A860-AA44-F937F6E7E16E}"/>
              </a:ext>
            </a:extLst>
          </p:cNvPr>
          <p:cNvCxnSpPr>
            <a:cxnSpLocks/>
          </p:cNvCxnSpPr>
          <p:nvPr/>
        </p:nvCxnSpPr>
        <p:spPr>
          <a:xfrm flipH="1">
            <a:off x="6066504" y="2890684"/>
            <a:ext cx="693173" cy="33921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C560B4-C947-C1AB-AA38-2C58BB51C31E}"/>
              </a:ext>
            </a:extLst>
          </p:cNvPr>
          <p:cNvCxnSpPr>
            <a:cxnSpLocks/>
          </p:cNvCxnSpPr>
          <p:nvPr/>
        </p:nvCxnSpPr>
        <p:spPr>
          <a:xfrm>
            <a:off x="5520814" y="4265656"/>
            <a:ext cx="529712" cy="57181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2B97C4-CCA8-583C-A194-30F2312BD0FE}"/>
              </a:ext>
            </a:extLst>
          </p:cNvPr>
          <p:cNvCxnSpPr>
            <a:cxnSpLocks/>
          </p:cNvCxnSpPr>
          <p:nvPr/>
        </p:nvCxnSpPr>
        <p:spPr>
          <a:xfrm flipH="1" flipV="1">
            <a:off x="3146323" y="2872559"/>
            <a:ext cx="737419" cy="5729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2E0FC6-02F7-1DF6-EED3-C35575BF5BF6}"/>
              </a:ext>
            </a:extLst>
          </p:cNvPr>
          <p:cNvCxnSpPr>
            <a:cxnSpLocks/>
          </p:cNvCxnSpPr>
          <p:nvPr/>
        </p:nvCxnSpPr>
        <p:spPr>
          <a:xfrm flipH="1">
            <a:off x="3883742" y="4139379"/>
            <a:ext cx="231058" cy="63917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03826A8-7042-8A72-7CB0-4345535FB2DC}"/>
              </a:ext>
            </a:extLst>
          </p:cNvPr>
          <p:cNvSpPr txBox="1"/>
          <p:nvPr/>
        </p:nvSpPr>
        <p:spPr>
          <a:xfrm>
            <a:off x="3652683" y="1811657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1876A6-BE2E-1844-092B-539DE78AB862}"/>
              </a:ext>
            </a:extLst>
          </p:cNvPr>
          <p:cNvSpPr txBox="1"/>
          <p:nvPr/>
        </p:nvSpPr>
        <p:spPr>
          <a:xfrm>
            <a:off x="5366019" y="1851476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C69AA2-7319-2ACE-B462-2FA2B80B840B}"/>
              </a:ext>
            </a:extLst>
          </p:cNvPr>
          <p:cNvSpPr txBox="1"/>
          <p:nvPr/>
        </p:nvSpPr>
        <p:spPr>
          <a:xfrm>
            <a:off x="2318019" y="1735837"/>
            <a:ext cx="6096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=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F780D-547D-E755-95CA-AE78F1C5F4BE}"/>
              </a:ext>
            </a:extLst>
          </p:cNvPr>
          <p:cNvSpPr txBox="1"/>
          <p:nvPr/>
        </p:nvSpPr>
        <p:spPr>
          <a:xfrm>
            <a:off x="1740309" y="3357715"/>
            <a:ext cx="6096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Rear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0CEFA-4BCD-D3DB-0D64-D4C3E6D60FF9}"/>
              </a:ext>
            </a:extLst>
          </p:cNvPr>
          <p:cNvSpPr txBox="1"/>
          <p:nvPr/>
        </p:nvSpPr>
        <p:spPr>
          <a:xfrm>
            <a:off x="5962035" y="3403097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9B487-6CA5-8686-9443-53C3858B0654}"/>
              </a:ext>
            </a:extLst>
          </p:cNvPr>
          <p:cNvSpPr txBox="1"/>
          <p:nvPr/>
        </p:nvSpPr>
        <p:spPr>
          <a:xfrm>
            <a:off x="4499487" y="4351650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CDD8C-15DE-8A94-F752-C5906A630E4A}"/>
              </a:ext>
            </a:extLst>
          </p:cNvPr>
          <p:cNvSpPr txBox="1"/>
          <p:nvPr/>
        </p:nvSpPr>
        <p:spPr>
          <a:xfrm>
            <a:off x="3063977" y="3226652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25919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9D62F7-5865-3D15-3834-2074E6798D70}"/>
              </a:ext>
            </a:extLst>
          </p:cNvPr>
          <p:cNvSpPr txBox="1"/>
          <p:nvPr/>
        </p:nvSpPr>
        <p:spPr>
          <a:xfrm>
            <a:off x="766399" y="407263"/>
            <a:ext cx="7780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0066"/>
                </a:solidFill>
              </a:rPr>
              <a:t>Dequeue()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98FABD-2F30-753A-3665-B6526BA8BF4C}"/>
              </a:ext>
            </a:extLst>
          </p:cNvPr>
          <p:cNvSpPr/>
          <p:nvPr/>
        </p:nvSpPr>
        <p:spPr>
          <a:xfrm>
            <a:off x="3048000" y="1622322"/>
            <a:ext cx="3775587" cy="3470787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CB3E27-0605-9D85-63A0-07C08EF48E0D}"/>
              </a:ext>
            </a:extLst>
          </p:cNvPr>
          <p:cNvSpPr/>
          <p:nvPr/>
        </p:nvSpPr>
        <p:spPr>
          <a:xfrm>
            <a:off x="3755923" y="2320414"/>
            <a:ext cx="2305664" cy="2074606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57F6D3-ED0F-E57C-763D-93B2FF4A7D89}"/>
              </a:ext>
            </a:extLst>
          </p:cNvPr>
          <p:cNvCxnSpPr>
            <a:stCxn id="2" idx="0"/>
            <a:endCxn id="3" idx="0"/>
          </p:cNvCxnSpPr>
          <p:nvPr/>
        </p:nvCxnSpPr>
        <p:spPr>
          <a:xfrm flipH="1">
            <a:off x="4908755" y="1622322"/>
            <a:ext cx="27039" cy="69809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D7B86-2EE3-A860-AA44-F937F6E7E16E}"/>
              </a:ext>
            </a:extLst>
          </p:cNvPr>
          <p:cNvCxnSpPr>
            <a:cxnSpLocks/>
          </p:cNvCxnSpPr>
          <p:nvPr/>
        </p:nvCxnSpPr>
        <p:spPr>
          <a:xfrm flipH="1">
            <a:off x="6066504" y="2890684"/>
            <a:ext cx="693173" cy="33921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C560B4-C947-C1AB-AA38-2C58BB51C31E}"/>
              </a:ext>
            </a:extLst>
          </p:cNvPr>
          <p:cNvCxnSpPr>
            <a:cxnSpLocks/>
          </p:cNvCxnSpPr>
          <p:nvPr/>
        </p:nvCxnSpPr>
        <p:spPr>
          <a:xfrm>
            <a:off x="5520814" y="4265656"/>
            <a:ext cx="529712" cy="57181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2B97C4-CCA8-583C-A194-30F2312BD0FE}"/>
              </a:ext>
            </a:extLst>
          </p:cNvPr>
          <p:cNvCxnSpPr>
            <a:cxnSpLocks/>
          </p:cNvCxnSpPr>
          <p:nvPr/>
        </p:nvCxnSpPr>
        <p:spPr>
          <a:xfrm flipH="1" flipV="1">
            <a:off x="3146323" y="2872559"/>
            <a:ext cx="737419" cy="5729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2E0FC6-02F7-1DF6-EED3-C35575BF5BF6}"/>
              </a:ext>
            </a:extLst>
          </p:cNvPr>
          <p:cNvCxnSpPr>
            <a:cxnSpLocks/>
          </p:cNvCxnSpPr>
          <p:nvPr/>
        </p:nvCxnSpPr>
        <p:spPr>
          <a:xfrm flipH="1">
            <a:off x="3883742" y="4139379"/>
            <a:ext cx="231058" cy="63917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E1876A6-BE2E-1844-092B-539DE78AB862}"/>
              </a:ext>
            </a:extLst>
          </p:cNvPr>
          <p:cNvSpPr txBox="1"/>
          <p:nvPr/>
        </p:nvSpPr>
        <p:spPr>
          <a:xfrm>
            <a:off x="5366019" y="1851476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C69AA2-7319-2ACE-B462-2FA2B80B840B}"/>
              </a:ext>
            </a:extLst>
          </p:cNvPr>
          <p:cNvSpPr txBox="1"/>
          <p:nvPr/>
        </p:nvSpPr>
        <p:spPr>
          <a:xfrm>
            <a:off x="6050526" y="1539812"/>
            <a:ext cx="6096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=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F780D-547D-E755-95CA-AE78F1C5F4BE}"/>
              </a:ext>
            </a:extLst>
          </p:cNvPr>
          <p:cNvSpPr txBox="1"/>
          <p:nvPr/>
        </p:nvSpPr>
        <p:spPr>
          <a:xfrm>
            <a:off x="1740309" y="3357715"/>
            <a:ext cx="6096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Rear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0CEFA-4BCD-D3DB-0D64-D4C3E6D60FF9}"/>
              </a:ext>
            </a:extLst>
          </p:cNvPr>
          <p:cNvSpPr txBox="1"/>
          <p:nvPr/>
        </p:nvSpPr>
        <p:spPr>
          <a:xfrm>
            <a:off x="5962035" y="3403097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9B487-6CA5-8686-9443-53C3858B0654}"/>
              </a:ext>
            </a:extLst>
          </p:cNvPr>
          <p:cNvSpPr txBox="1"/>
          <p:nvPr/>
        </p:nvSpPr>
        <p:spPr>
          <a:xfrm>
            <a:off x="4499487" y="4351650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CDD8C-15DE-8A94-F752-C5906A630E4A}"/>
              </a:ext>
            </a:extLst>
          </p:cNvPr>
          <p:cNvSpPr txBox="1"/>
          <p:nvPr/>
        </p:nvSpPr>
        <p:spPr>
          <a:xfrm>
            <a:off x="3063977" y="3226652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99301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9D62F7-5865-3D15-3834-2074E6798D70}"/>
              </a:ext>
            </a:extLst>
          </p:cNvPr>
          <p:cNvSpPr txBox="1"/>
          <p:nvPr/>
        </p:nvSpPr>
        <p:spPr>
          <a:xfrm>
            <a:off x="766399" y="407263"/>
            <a:ext cx="7780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0066"/>
                </a:solidFill>
              </a:rPr>
              <a:t>Dequeue()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98FABD-2F30-753A-3665-B6526BA8BF4C}"/>
              </a:ext>
            </a:extLst>
          </p:cNvPr>
          <p:cNvSpPr/>
          <p:nvPr/>
        </p:nvSpPr>
        <p:spPr>
          <a:xfrm>
            <a:off x="3048000" y="1622322"/>
            <a:ext cx="3775587" cy="3470787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CB3E27-0605-9D85-63A0-07C08EF48E0D}"/>
              </a:ext>
            </a:extLst>
          </p:cNvPr>
          <p:cNvSpPr/>
          <p:nvPr/>
        </p:nvSpPr>
        <p:spPr>
          <a:xfrm>
            <a:off x="3755923" y="2320414"/>
            <a:ext cx="2305664" cy="2074606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57F6D3-ED0F-E57C-763D-93B2FF4A7D89}"/>
              </a:ext>
            </a:extLst>
          </p:cNvPr>
          <p:cNvCxnSpPr>
            <a:stCxn id="2" idx="0"/>
            <a:endCxn id="3" idx="0"/>
          </p:cNvCxnSpPr>
          <p:nvPr/>
        </p:nvCxnSpPr>
        <p:spPr>
          <a:xfrm flipH="1">
            <a:off x="4908755" y="1622322"/>
            <a:ext cx="27039" cy="69809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D7B86-2EE3-A860-AA44-F937F6E7E16E}"/>
              </a:ext>
            </a:extLst>
          </p:cNvPr>
          <p:cNvCxnSpPr>
            <a:cxnSpLocks/>
          </p:cNvCxnSpPr>
          <p:nvPr/>
        </p:nvCxnSpPr>
        <p:spPr>
          <a:xfrm flipH="1">
            <a:off x="6066504" y="2890684"/>
            <a:ext cx="693173" cy="33921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C560B4-C947-C1AB-AA38-2C58BB51C31E}"/>
              </a:ext>
            </a:extLst>
          </p:cNvPr>
          <p:cNvCxnSpPr>
            <a:cxnSpLocks/>
          </p:cNvCxnSpPr>
          <p:nvPr/>
        </p:nvCxnSpPr>
        <p:spPr>
          <a:xfrm>
            <a:off x="5520814" y="4265656"/>
            <a:ext cx="529712" cy="57181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2B97C4-CCA8-583C-A194-30F2312BD0FE}"/>
              </a:ext>
            </a:extLst>
          </p:cNvPr>
          <p:cNvCxnSpPr>
            <a:cxnSpLocks/>
          </p:cNvCxnSpPr>
          <p:nvPr/>
        </p:nvCxnSpPr>
        <p:spPr>
          <a:xfrm flipH="1" flipV="1">
            <a:off x="3146323" y="2872559"/>
            <a:ext cx="737419" cy="5729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2E0FC6-02F7-1DF6-EED3-C35575BF5BF6}"/>
              </a:ext>
            </a:extLst>
          </p:cNvPr>
          <p:cNvCxnSpPr>
            <a:cxnSpLocks/>
          </p:cNvCxnSpPr>
          <p:nvPr/>
        </p:nvCxnSpPr>
        <p:spPr>
          <a:xfrm flipH="1">
            <a:off x="3883742" y="4139379"/>
            <a:ext cx="231058" cy="63917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BC69AA2-7319-2ACE-B462-2FA2B80B840B}"/>
              </a:ext>
            </a:extLst>
          </p:cNvPr>
          <p:cNvSpPr txBox="1"/>
          <p:nvPr/>
        </p:nvSpPr>
        <p:spPr>
          <a:xfrm>
            <a:off x="6994421" y="3641367"/>
            <a:ext cx="6096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=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F780D-547D-E755-95CA-AE78F1C5F4BE}"/>
              </a:ext>
            </a:extLst>
          </p:cNvPr>
          <p:cNvSpPr txBox="1"/>
          <p:nvPr/>
        </p:nvSpPr>
        <p:spPr>
          <a:xfrm>
            <a:off x="1740309" y="3357715"/>
            <a:ext cx="6096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Rear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0CEFA-4BCD-D3DB-0D64-D4C3E6D60FF9}"/>
              </a:ext>
            </a:extLst>
          </p:cNvPr>
          <p:cNvSpPr txBox="1"/>
          <p:nvPr/>
        </p:nvSpPr>
        <p:spPr>
          <a:xfrm>
            <a:off x="5962035" y="3403097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9B487-6CA5-8686-9443-53C3858B0654}"/>
              </a:ext>
            </a:extLst>
          </p:cNvPr>
          <p:cNvSpPr txBox="1"/>
          <p:nvPr/>
        </p:nvSpPr>
        <p:spPr>
          <a:xfrm>
            <a:off x="4499487" y="4351650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CDD8C-15DE-8A94-F752-C5906A630E4A}"/>
              </a:ext>
            </a:extLst>
          </p:cNvPr>
          <p:cNvSpPr txBox="1"/>
          <p:nvPr/>
        </p:nvSpPr>
        <p:spPr>
          <a:xfrm>
            <a:off x="3063977" y="3226652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81959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9D62F7-5865-3D15-3834-2074E6798D70}"/>
              </a:ext>
            </a:extLst>
          </p:cNvPr>
          <p:cNvSpPr txBox="1"/>
          <p:nvPr/>
        </p:nvSpPr>
        <p:spPr>
          <a:xfrm>
            <a:off x="766399" y="407263"/>
            <a:ext cx="7780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0066"/>
                </a:solidFill>
              </a:rPr>
              <a:t>Dequeue()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98FABD-2F30-753A-3665-B6526BA8BF4C}"/>
              </a:ext>
            </a:extLst>
          </p:cNvPr>
          <p:cNvSpPr/>
          <p:nvPr/>
        </p:nvSpPr>
        <p:spPr>
          <a:xfrm>
            <a:off x="3048000" y="1622322"/>
            <a:ext cx="3775587" cy="3470787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CB3E27-0605-9D85-63A0-07C08EF48E0D}"/>
              </a:ext>
            </a:extLst>
          </p:cNvPr>
          <p:cNvSpPr/>
          <p:nvPr/>
        </p:nvSpPr>
        <p:spPr>
          <a:xfrm>
            <a:off x="3755923" y="2320414"/>
            <a:ext cx="2305664" cy="2074606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57F6D3-ED0F-E57C-763D-93B2FF4A7D89}"/>
              </a:ext>
            </a:extLst>
          </p:cNvPr>
          <p:cNvCxnSpPr>
            <a:stCxn id="2" idx="0"/>
            <a:endCxn id="3" idx="0"/>
          </p:cNvCxnSpPr>
          <p:nvPr/>
        </p:nvCxnSpPr>
        <p:spPr>
          <a:xfrm flipH="1">
            <a:off x="4908755" y="1622322"/>
            <a:ext cx="27039" cy="69809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D7B86-2EE3-A860-AA44-F937F6E7E16E}"/>
              </a:ext>
            </a:extLst>
          </p:cNvPr>
          <p:cNvCxnSpPr>
            <a:cxnSpLocks/>
          </p:cNvCxnSpPr>
          <p:nvPr/>
        </p:nvCxnSpPr>
        <p:spPr>
          <a:xfrm flipH="1">
            <a:off x="6066504" y="2890684"/>
            <a:ext cx="693173" cy="33921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C560B4-C947-C1AB-AA38-2C58BB51C31E}"/>
              </a:ext>
            </a:extLst>
          </p:cNvPr>
          <p:cNvCxnSpPr>
            <a:cxnSpLocks/>
          </p:cNvCxnSpPr>
          <p:nvPr/>
        </p:nvCxnSpPr>
        <p:spPr>
          <a:xfrm>
            <a:off x="5520814" y="4265656"/>
            <a:ext cx="529712" cy="57181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2B97C4-CCA8-583C-A194-30F2312BD0FE}"/>
              </a:ext>
            </a:extLst>
          </p:cNvPr>
          <p:cNvCxnSpPr>
            <a:cxnSpLocks/>
          </p:cNvCxnSpPr>
          <p:nvPr/>
        </p:nvCxnSpPr>
        <p:spPr>
          <a:xfrm flipH="1" flipV="1">
            <a:off x="3146323" y="2872559"/>
            <a:ext cx="737419" cy="5729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2E0FC6-02F7-1DF6-EED3-C35575BF5BF6}"/>
              </a:ext>
            </a:extLst>
          </p:cNvPr>
          <p:cNvCxnSpPr>
            <a:cxnSpLocks/>
          </p:cNvCxnSpPr>
          <p:nvPr/>
        </p:nvCxnSpPr>
        <p:spPr>
          <a:xfrm flipH="1">
            <a:off x="3883742" y="4139379"/>
            <a:ext cx="231058" cy="63917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BC69AA2-7319-2ACE-B462-2FA2B80B840B}"/>
              </a:ext>
            </a:extLst>
          </p:cNvPr>
          <p:cNvSpPr txBox="1"/>
          <p:nvPr/>
        </p:nvSpPr>
        <p:spPr>
          <a:xfrm>
            <a:off x="4283305" y="5306313"/>
            <a:ext cx="6096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=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F780D-547D-E755-95CA-AE78F1C5F4BE}"/>
              </a:ext>
            </a:extLst>
          </p:cNvPr>
          <p:cNvSpPr txBox="1"/>
          <p:nvPr/>
        </p:nvSpPr>
        <p:spPr>
          <a:xfrm>
            <a:off x="1608609" y="3326814"/>
            <a:ext cx="6096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Rear 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9B487-6CA5-8686-9443-53C3858B0654}"/>
              </a:ext>
            </a:extLst>
          </p:cNvPr>
          <p:cNvSpPr txBox="1"/>
          <p:nvPr/>
        </p:nvSpPr>
        <p:spPr>
          <a:xfrm>
            <a:off x="4499487" y="4351650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CDD8C-15DE-8A94-F752-C5906A630E4A}"/>
              </a:ext>
            </a:extLst>
          </p:cNvPr>
          <p:cNvSpPr txBox="1"/>
          <p:nvPr/>
        </p:nvSpPr>
        <p:spPr>
          <a:xfrm>
            <a:off x="3063977" y="3226652"/>
            <a:ext cx="9021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>
                <a:solidFill>
                  <a:srgbClr val="00B050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528677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185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laharika sabbella</dc:creator>
  <cp:lastModifiedBy>laharika s</cp:lastModifiedBy>
  <cp:revision>2</cp:revision>
  <cp:lastPrinted>2024-06-09T06:28:20Z</cp:lastPrinted>
  <dcterms:created xsi:type="dcterms:W3CDTF">2024-06-08T12:29:19Z</dcterms:created>
  <dcterms:modified xsi:type="dcterms:W3CDTF">2024-06-09T06:59:47Z</dcterms:modified>
</cp:coreProperties>
</file>