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1B1DB-56B7-45F7-B900-9B5203F72514}" v="155" dt="2024-06-10T16:24:07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ka sabbella" userId="d49b6122dc3bd5e6" providerId="LiveId" clId="{DB61B1DB-56B7-45F7-B900-9B5203F72514}"/>
    <pc:docChg chg="undo custSel modSld">
      <pc:chgData name="laharika sabbella" userId="d49b6122dc3bd5e6" providerId="LiveId" clId="{DB61B1DB-56B7-45F7-B900-9B5203F72514}" dt="2024-06-10T16:24:24.536" v="769" actId="20577"/>
      <pc:docMkLst>
        <pc:docMk/>
      </pc:docMkLst>
      <pc:sldChg chg="addSp modSp mod">
        <pc:chgData name="laharika sabbella" userId="d49b6122dc3bd5e6" providerId="LiveId" clId="{DB61B1DB-56B7-45F7-B900-9B5203F72514}" dt="2024-06-10T15:19:41.342" v="91" actId="255"/>
        <pc:sldMkLst>
          <pc:docMk/>
          <pc:sldMk cId="2002076541" sldId="256"/>
        </pc:sldMkLst>
        <pc:spChg chg="mod">
          <ac:chgData name="laharika sabbella" userId="d49b6122dc3bd5e6" providerId="LiveId" clId="{DB61B1DB-56B7-45F7-B900-9B5203F72514}" dt="2024-06-09T14:42:56.985" v="2" actId="14100"/>
          <ac:spMkLst>
            <pc:docMk/>
            <pc:sldMk cId="2002076541" sldId="256"/>
            <ac:spMk id="6" creationId="{CA992C5F-F92C-B8C8-27DE-CCDEDA450FB9}"/>
          </ac:spMkLst>
        </pc:spChg>
        <pc:graphicFrameChg chg="add mod">
          <ac:chgData name="laharika sabbella" userId="d49b6122dc3bd5e6" providerId="LiveId" clId="{DB61B1DB-56B7-45F7-B900-9B5203F72514}" dt="2024-06-10T15:13:17.319" v="17"/>
          <ac:graphicFrameMkLst>
            <pc:docMk/>
            <pc:sldMk cId="2002076541" sldId="256"/>
            <ac:graphicFrameMk id="2" creationId="{5F951C22-C99C-B8FF-FD7A-5202EAF0961C}"/>
          </ac:graphicFrameMkLst>
        </pc:graphicFrameChg>
        <pc:graphicFrameChg chg="mod modGraphic">
          <ac:chgData name="laharika sabbella" userId="d49b6122dc3bd5e6" providerId="LiveId" clId="{DB61B1DB-56B7-45F7-B900-9B5203F72514}" dt="2024-06-10T15:14:13.133" v="29" actId="14100"/>
          <ac:graphicFrameMkLst>
            <pc:docMk/>
            <pc:sldMk cId="2002076541" sldId="256"/>
            <ac:graphicFrameMk id="4" creationId="{313542BC-8F76-81DD-1418-955FA7C600E7}"/>
          </ac:graphicFrameMkLst>
        </pc:graphicFrameChg>
        <pc:graphicFrameChg chg="mod modGraphic">
          <ac:chgData name="laharika sabbella" userId="d49b6122dc3bd5e6" providerId="LiveId" clId="{DB61B1DB-56B7-45F7-B900-9B5203F72514}" dt="2024-06-10T15:19:41.342" v="91" actId="255"/>
          <ac:graphicFrameMkLst>
            <pc:docMk/>
            <pc:sldMk cId="2002076541" sldId="256"/>
            <ac:graphicFrameMk id="9" creationId="{9A57D565-0795-715F-8E5E-5C23685D813E}"/>
          </ac:graphicFrameMkLst>
        </pc:graphicFrameChg>
      </pc:sldChg>
      <pc:sldChg chg="addSp modSp mod">
        <pc:chgData name="laharika sabbella" userId="d49b6122dc3bd5e6" providerId="LiveId" clId="{DB61B1DB-56B7-45F7-B900-9B5203F72514}" dt="2024-06-10T15:20:11.875" v="100" actId="9405"/>
        <pc:sldMkLst>
          <pc:docMk/>
          <pc:sldMk cId="4081662672" sldId="257"/>
        </pc:sldMkLst>
        <pc:grpChg chg="mod">
          <ac:chgData name="laharika sabbella" userId="d49b6122dc3bd5e6" providerId="LiveId" clId="{DB61B1DB-56B7-45F7-B900-9B5203F72514}" dt="2024-06-10T15:20:00.989" v="95"/>
          <ac:grpSpMkLst>
            <pc:docMk/>
            <pc:sldMk cId="4081662672" sldId="257"/>
            <ac:grpSpMk id="11" creationId="{E276C99E-8882-4BE6-926E-1C6852B05018}"/>
          </ac:grpSpMkLst>
        </pc:grpChg>
        <pc:grpChg chg="mod">
          <ac:chgData name="laharika sabbella" userId="d49b6122dc3bd5e6" providerId="LiveId" clId="{DB61B1DB-56B7-45F7-B900-9B5203F72514}" dt="2024-06-10T15:20:05.965" v="98"/>
          <ac:grpSpMkLst>
            <pc:docMk/>
            <pc:sldMk cId="4081662672" sldId="257"/>
            <ac:grpSpMk id="20" creationId="{00C2A5BD-21D8-14A0-2E75-17918FFA0FB2}"/>
          </ac:grpSpMkLst>
        </pc:grpChg>
        <pc:graphicFrameChg chg="mod modGraphic">
          <ac:chgData name="laharika sabbella" userId="d49b6122dc3bd5e6" providerId="LiveId" clId="{DB61B1DB-56B7-45F7-B900-9B5203F72514}" dt="2024-06-10T15:16:19.298" v="47" actId="2062"/>
          <ac:graphicFrameMkLst>
            <pc:docMk/>
            <pc:sldMk cId="4081662672" sldId="257"/>
            <ac:graphicFrameMk id="2" creationId="{535BB466-E703-6C63-2A2D-CC28FF2E746A}"/>
          </ac:graphicFrameMkLst>
        </pc:graphicFrameChg>
        <pc:graphicFrameChg chg="mod modGraphic">
          <ac:chgData name="laharika sabbella" userId="d49b6122dc3bd5e6" providerId="LiveId" clId="{DB61B1DB-56B7-45F7-B900-9B5203F72514}" dt="2024-06-10T15:17:02.825" v="56" actId="255"/>
          <ac:graphicFrameMkLst>
            <pc:docMk/>
            <pc:sldMk cId="4081662672" sldId="257"/>
            <ac:graphicFrameMk id="3" creationId="{9BE16E2E-F574-5B0F-0249-1C12DD570F32}"/>
          </ac:graphicFrameMkLst>
        </pc:graphicFrameChg>
        <pc:graphicFrameChg chg="mod modGraphic">
          <ac:chgData name="laharika sabbella" userId="d49b6122dc3bd5e6" providerId="LiveId" clId="{DB61B1DB-56B7-45F7-B900-9B5203F72514}" dt="2024-06-10T15:17:43.562" v="65"/>
          <ac:graphicFrameMkLst>
            <pc:docMk/>
            <pc:sldMk cId="4081662672" sldId="257"/>
            <ac:graphicFrameMk id="9" creationId="{9A57D565-0795-715F-8E5E-5C23685D813E}"/>
          </ac:graphicFrameMkLst>
        </pc:graphicFrameChg>
        <pc:graphicFrameChg chg="mod modGraphic">
          <ac:chgData name="laharika sabbella" userId="d49b6122dc3bd5e6" providerId="LiveId" clId="{DB61B1DB-56B7-45F7-B900-9B5203F72514}" dt="2024-06-10T15:18:25.191" v="76"/>
          <ac:graphicFrameMkLst>
            <pc:docMk/>
            <pc:sldMk cId="4081662672" sldId="257"/>
            <ac:graphicFrameMk id="15" creationId="{0A0A96B5-E416-33A0-94A8-0F4A075C9F61}"/>
          </ac:graphicFrameMkLst>
        </pc:graphicFrameChg>
        <pc:graphicFrameChg chg="mod modGraphic">
          <ac:chgData name="laharika sabbella" userId="d49b6122dc3bd5e6" providerId="LiveId" clId="{DB61B1DB-56B7-45F7-B900-9B5203F72514}" dt="2024-06-10T15:19:16.150" v="87" actId="2062"/>
          <ac:graphicFrameMkLst>
            <pc:docMk/>
            <pc:sldMk cId="4081662672" sldId="257"/>
            <ac:graphicFrameMk id="16" creationId="{C56AB06F-F056-8A7B-ED11-1FE67F43C2F7}"/>
          </ac:graphicFrameMkLst>
        </pc:graphicFrameChg>
        <pc:inkChg chg="add">
          <ac:chgData name="laharika sabbella" userId="d49b6122dc3bd5e6" providerId="LiveId" clId="{DB61B1DB-56B7-45F7-B900-9B5203F72514}" dt="2024-06-10T15:19:53.106" v="92" actId="9405"/>
          <ac:inkMkLst>
            <pc:docMk/>
            <pc:sldMk cId="4081662672" sldId="257"/>
            <ac:inkMk id="4" creationId="{86E43FBF-9FCB-4FAE-6F7D-88634DB0D1B1}"/>
          </ac:inkMkLst>
        </pc:inkChg>
        <pc:inkChg chg="add mod">
          <ac:chgData name="laharika sabbella" userId="d49b6122dc3bd5e6" providerId="LiveId" clId="{DB61B1DB-56B7-45F7-B900-9B5203F72514}" dt="2024-06-10T15:20:00.989" v="95"/>
          <ac:inkMkLst>
            <pc:docMk/>
            <pc:sldMk cId="4081662672" sldId="257"/>
            <ac:inkMk id="5" creationId="{45E72ACE-50D4-E939-6012-5D4227D02CC0}"/>
          </ac:inkMkLst>
        </pc:inkChg>
        <pc:inkChg chg="add mod">
          <ac:chgData name="laharika sabbella" userId="d49b6122dc3bd5e6" providerId="LiveId" clId="{DB61B1DB-56B7-45F7-B900-9B5203F72514}" dt="2024-06-10T15:20:00.989" v="95"/>
          <ac:inkMkLst>
            <pc:docMk/>
            <pc:sldMk cId="4081662672" sldId="257"/>
            <ac:inkMk id="10" creationId="{837B6919-A340-C80E-F4CB-E6BE6C4FAA27}"/>
          </ac:inkMkLst>
        </pc:inkChg>
        <pc:inkChg chg="add mod">
          <ac:chgData name="laharika sabbella" userId="d49b6122dc3bd5e6" providerId="LiveId" clId="{DB61B1DB-56B7-45F7-B900-9B5203F72514}" dt="2024-06-10T15:20:05.965" v="98"/>
          <ac:inkMkLst>
            <pc:docMk/>
            <pc:sldMk cId="4081662672" sldId="257"/>
            <ac:inkMk id="12" creationId="{C7C64EF2-FEFA-5B7C-8084-05D1CEE5E934}"/>
          </ac:inkMkLst>
        </pc:inkChg>
        <pc:inkChg chg="add mod">
          <ac:chgData name="laharika sabbella" userId="d49b6122dc3bd5e6" providerId="LiveId" clId="{DB61B1DB-56B7-45F7-B900-9B5203F72514}" dt="2024-06-10T15:20:05.965" v="98"/>
          <ac:inkMkLst>
            <pc:docMk/>
            <pc:sldMk cId="4081662672" sldId="257"/>
            <ac:inkMk id="19" creationId="{A11F0848-029C-1D5A-6F24-337B122A8B9A}"/>
          </ac:inkMkLst>
        </pc:inkChg>
        <pc:inkChg chg="add">
          <ac:chgData name="laharika sabbella" userId="d49b6122dc3bd5e6" providerId="LiveId" clId="{DB61B1DB-56B7-45F7-B900-9B5203F72514}" dt="2024-06-10T15:20:08.170" v="99" actId="9405"/>
          <ac:inkMkLst>
            <pc:docMk/>
            <pc:sldMk cId="4081662672" sldId="257"/>
            <ac:inkMk id="21" creationId="{E53E87BF-E64D-D34D-CDA8-972E4B8CE47F}"/>
          </ac:inkMkLst>
        </pc:inkChg>
        <pc:inkChg chg="add">
          <ac:chgData name="laharika sabbella" userId="d49b6122dc3bd5e6" providerId="LiveId" clId="{DB61B1DB-56B7-45F7-B900-9B5203F72514}" dt="2024-06-10T15:20:11.875" v="100" actId="9405"/>
          <ac:inkMkLst>
            <pc:docMk/>
            <pc:sldMk cId="4081662672" sldId="257"/>
            <ac:inkMk id="22" creationId="{D6F7FBFE-E52D-2F55-759C-CB0F540E8F71}"/>
          </ac:inkMkLst>
        </pc:inkChg>
      </pc:sldChg>
      <pc:sldChg chg="addSp delSp modSp mod">
        <pc:chgData name="laharika sabbella" userId="d49b6122dc3bd5e6" providerId="LiveId" clId="{DB61B1DB-56B7-45F7-B900-9B5203F72514}" dt="2024-06-10T15:24:19.945" v="171"/>
        <pc:sldMkLst>
          <pc:docMk/>
          <pc:sldMk cId="775971326" sldId="258"/>
        </pc:sldMkLst>
        <pc:spChg chg="mod">
          <ac:chgData name="laharika sabbella" userId="d49b6122dc3bd5e6" providerId="LiveId" clId="{DB61B1DB-56B7-45F7-B900-9B5203F72514}" dt="2024-06-09T14:43:04.190" v="5" actId="20577"/>
          <ac:spMkLst>
            <pc:docMk/>
            <pc:sldMk cId="775971326" sldId="258"/>
            <ac:spMk id="6" creationId="{CA992C5F-F92C-B8C8-27DE-CCDEDA450FB9}"/>
          </ac:spMkLst>
        </pc:spChg>
        <pc:graphicFrameChg chg="add mod">
          <ac:chgData name="laharika sabbella" userId="d49b6122dc3bd5e6" providerId="LiveId" clId="{DB61B1DB-56B7-45F7-B900-9B5203F72514}" dt="2024-06-10T15:24:01.983" v="168"/>
          <ac:graphicFrameMkLst>
            <pc:docMk/>
            <pc:sldMk cId="775971326" sldId="258"/>
            <ac:graphicFrameMk id="2" creationId="{5121CAC7-813D-C7F9-B65C-25BCF4F74EBF}"/>
          </ac:graphicFrameMkLst>
        </pc:graphicFrameChg>
        <pc:graphicFrameChg chg="add mod">
          <ac:chgData name="laharika sabbella" userId="d49b6122dc3bd5e6" providerId="LiveId" clId="{DB61B1DB-56B7-45F7-B900-9B5203F72514}" dt="2024-06-10T15:24:19.945" v="171"/>
          <ac:graphicFrameMkLst>
            <pc:docMk/>
            <pc:sldMk cId="775971326" sldId="258"/>
            <ac:graphicFrameMk id="3" creationId="{C069588D-2F9E-C343-0B6A-F25AEEA972AE}"/>
          </ac:graphicFrameMkLst>
        </pc:graphicFrameChg>
        <pc:graphicFrameChg chg="del">
          <ac:chgData name="laharika sabbella" userId="d49b6122dc3bd5e6" providerId="LiveId" clId="{DB61B1DB-56B7-45F7-B900-9B5203F72514}" dt="2024-06-10T15:24:01.244" v="167" actId="478"/>
          <ac:graphicFrameMkLst>
            <pc:docMk/>
            <pc:sldMk cId="775971326" sldId="258"/>
            <ac:graphicFrameMk id="4" creationId="{313542BC-8F76-81DD-1418-955FA7C600E7}"/>
          </ac:graphicFrameMkLst>
        </pc:graphicFrameChg>
        <pc:graphicFrameChg chg="del modGraphic">
          <ac:chgData name="laharika sabbella" userId="d49b6122dc3bd5e6" providerId="LiveId" clId="{DB61B1DB-56B7-45F7-B900-9B5203F72514}" dt="2024-06-10T15:24:18.835" v="170" actId="478"/>
          <ac:graphicFrameMkLst>
            <pc:docMk/>
            <pc:sldMk cId="775971326" sldId="258"/>
            <ac:graphicFrameMk id="9" creationId="{9A57D565-0795-715F-8E5E-5C23685D813E}"/>
          </ac:graphicFrameMkLst>
        </pc:graphicFrameChg>
      </pc:sldChg>
      <pc:sldChg chg="addSp delSp modSp mod">
        <pc:chgData name="laharika sabbella" userId="d49b6122dc3bd5e6" providerId="LiveId" clId="{DB61B1DB-56B7-45F7-B900-9B5203F72514}" dt="2024-06-10T15:44:07.281" v="219"/>
        <pc:sldMkLst>
          <pc:docMk/>
          <pc:sldMk cId="4202454676" sldId="259"/>
        </pc:sldMkLst>
        <pc:spChg chg="mod">
          <ac:chgData name="laharika sabbella" userId="d49b6122dc3bd5e6" providerId="LiveId" clId="{DB61B1DB-56B7-45F7-B900-9B5203F72514}" dt="2024-06-10T15:25:52.854" v="190" actId="1076"/>
          <ac:spMkLst>
            <pc:docMk/>
            <pc:sldMk cId="4202454676" sldId="259"/>
            <ac:spMk id="7" creationId="{3E174E8C-0D82-68C3-194A-E32F4162C906}"/>
          </ac:spMkLst>
        </pc:spChg>
        <pc:grpChg chg="mod">
          <ac:chgData name="laharika sabbella" userId="d49b6122dc3bd5e6" providerId="LiveId" clId="{DB61B1DB-56B7-45F7-B900-9B5203F72514}" dt="2024-06-10T15:20:32.721" v="104"/>
          <ac:grpSpMkLst>
            <pc:docMk/>
            <pc:sldMk cId="4202454676" sldId="259"/>
            <ac:grpSpMk id="11" creationId="{0C66DBC8-3C10-55C3-C0AF-5CF9D692DF34}"/>
          </ac:grpSpMkLst>
        </pc:grpChg>
        <pc:grpChg chg="del mod">
          <ac:chgData name="laharika sabbella" userId="d49b6122dc3bd5e6" providerId="LiveId" clId="{DB61B1DB-56B7-45F7-B900-9B5203F72514}" dt="2024-06-10T15:20:39.883" v="109"/>
          <ac:grpSpMkLst>
            <pc:docMk/>
            <pc:sldMk cId="4202454676" sldId="259"/>
            <ac:grpSpMk id="20" creationId="{895CEC7C-FBE8-0D55-5758-79284965B745}"/>
          </ac:grpSpMkLst>
        </pc:grpChg>
        <pc:grpChg chg="mod">
          <ac:chgData name="laharika sabbella" userId="d49b6122dc3bd5e6" providerId="LiveId" clId="{DB61B1DB-56B7-45F7-B900-9B5203F72514}" dt="2024-06-10T15:20:39.883" v="109"/>
          <ac:grpSpMkLst>
            <pc:docMk/>
            <pc:sldMk cId="4202454676" sldId="259"/>
            <ac:grpSpMk id="22" creationId="{720B77B3-8AB3-BBDB-3A1D-01BB290F2AEC}"/>
          </ac:grpSpMkLst>
        </pc:grpChg>
        <pc:graphicFrameChg chg="mod modGraphic">
          <ac:chgData name="laharika sabbella" userId="d49b6122dc3bd5e6" providerId="LiveId" clId="{DB61B1DB-56B7-45F7-B900-9B5203F72514}" dt="2024-06-10T15:25:09.529" v="180" actId="255"/>
          <ac:graphicFrameMkLst>
            <pc:docMk/>
            <pc:sldMk cId="4202454676" sldId="259"/>
            <ac:graphicFrameMk id="2" creationId="{535BB466-E703-6C63-2A2D-CC28FF2E746A}"/>
          </ac:graphicFrameMkLst>
        </pc:graphicFrameChg>
        <pc:graphicFrameChg chg="mod modGraphic">
          <ac:chgData name="laharika sabbella" userId="d49b6122dc3bd5e6" providerId="LiveId" clId="{DB61B1DB-56B7-45F7-B900-9B5203F72514}" dt="2024-06-10T15:25:47.163" v="189"/>
          <ac:graphicFrameMkLst>
            <pc:docMk/>
            <pc:sldMk cId="4202454676" sldId="259"/>
            <ac:graphicFrameMk id="3" creationId="{9BE16E2E-F574-5B0F-0249-1C12DD570F32}"/>
          </ac:graphicFrameMkLst>
        </pc:graphicFrameChg>
        <pc:graphicFrameChg chg="mod modGraphic">
          <ac:chgData name="laharika sabbella" userId="d49b6122dc3bd5e6" providerId="LiveId" clId="{DB61B1DB-56B7-45F7-B900-9B5203F72514}" dt="2024-06-10T15:31:41.278" v="199"/>
          <ac:graphicFrameMkLst>
            <pc:docMk/>
            <pc:sldMk cId="4202454676" sldId="259"/>
            <ac:graphicFrameMk id="9" creationId="{9A57D565-0795-715F-8E5E-5C23685D813E}"/>
          </ac:graphicFrameMkLst>
        </pc:graphicFrameChg>
        <pc:graphicFrameChg chg="mod modGraphic">
          <ac:chgData name="laharika sabbella" userId="d49b6122dc3bd5e6" providerId="LiveId" clId="{DB61B1DB-56B7-45F7-B900-9B5203F72514}" dt="2024-06-10T15:43:37.860" v="208"/>
          <ac:graphicFrameMkLst>
            <pc:docMk/>
            <pc:sldMk cId="4202454676" sldId="259"/>
            <ac:graphicFrameMk id="15" creationId="{0A0A96B5-E416-33A0-94A8-0F4A075C9F61}"/>
          </ac:graphicFrameMkLst>
        </pc:graphicFrameChg>
        <pc:graphicFrameChg chg="mod modGraphic">
          <ac:chgData name="laharika sabbella" userId="d49b6122dc3bd5e6" providerId="LiveId" clId="{DB61B1DB-56B7-45F7-B900-9B5203F72514}" dt="2024-06-10T15:44:07.281" v="219"/>
          <ac:graphicFrameMkLst>
            <pc:docMk/>
            <pc:sldMk cId="4202454676" sldId="259"/>
            <ac:graphicFrameMk id="16" creationId="{C56AB06F-F056-8A7B-ED11-1FE67F43C2F7}"/>
          </ac:graphicFrameMkLst>
        </pc:graphicFrameChg>
        <pc:inkChg chg="add">
          <ac:chgData name="laharika sabbella" userId="d49b6122dc3bd5e6" providerId="LiveId" clId="{DB61B1DB-56B7-45F7-B900-9B5203F72514}" dt="2024-06-10T15:20:26.669" v="101" actId="9405"/>
          <ac:inkMkLst>
            <pc:docMk/>
            <pc:sldMk cId="4202454676" sldId="259"/>
            <ac:inkMk id="4" creationId="{FF6C4FCC-41A7-EAEA-8115-39966429B32E}"/>
          </ac:inkMkLst>
        </pc:inkChg>
        <pc:inkChg chg="add mod">
          <ac:chgData name="laharika sabbella" userId="d49b6122dc3bd5e6" providerId="LiveId" clId="{DB61B1DB-56B7-45F7-B900-9B5203F72514}" dt="2024-06-10T15:20:32.721" v="104"/>
          <ac:inkMkLst>
            <pc:docMk/>
            <pc:sldMk cId="4202454676" sldId="259"/>
            <ac:inkMk id="5" creationId="{C9A157B5-D129-5DCB-A5D7-B4DD6FEF83CD}"/>
          </ac:inkMkLst>
        </pc:inkChg>
        <pc:inkChg chg="add mod">
          <ac:chgData name="laharika sabbella" userId="d49b6122dc3bd5e6" providerId="LiveId" clId="{DB61B1DB-56B7-45F7-B900-9B5203F72514}" dt="2024-06-10T15:20:32.721" v="104"/>
          <ac:inkMkLst>
            <pc:docMk/>
            <pc:sldMk cId="4202454676" sldId="259"/>
            <ac:inkMk id="10" creationId="{47FFEFEE-C9F6-C528-DB5D-49A2664098AE}"/>
          </ac:inkMkLst>
        </pc:inkChg>
        <pc:inkChg chg="add mod">
          <ac:chgData name="laharika sabbella" userId="d49b6122dc3bd5e6" providerId="LiveId" clId="{DB61B1DB-56B7-45F7-B900-9B5203F72514}" dt="2024-06-10T15:20:39.883" v="109"/>
          <ac:inkMkLst>
            <pc:docMk/>
            <pc:sldMk cId="4202454676" sldId="259"/>
            <ac:inkMk id="12" creationId="{5C8142A4-5C8D-DE7F-D803-94511A14B3C8}"/>
          </ac:inkMkLst>
        </pc:inkChg>
        <pc:inkChg chg="add mod">
          <ac:chgData name="laharika sabbella" userId="d49b6122dc3bd5e6" providerId="LiveId" clId="{DB61B1DB-56B7-45F7-B900-9B5203F72514}" dt="2024-06-10T15:20:39.883" v="109"/>
          <ac:inkMkLst>
            <pc:docMk/>
            <pc:sldMk cId="4202454676" sldId="259"/>
            <ac:inkMk id="19" creationId="{2115BB31-2BDE-1D7B-9C52-2F4729B5CCDA}"/>
          </ac:inkMkLst>
        </pc:inkChg>
        <pc:inkChg chg="add mod">
          <ac:chgData name="laharika sabbella" userId="d49b6122dc3bd5e6" providerId="LiveId" clId="{DB61B1DB-56B7-45F7-B900-9B5203F72514}" dt="2024-06-10T15:20:39.883" v="109"/>
          <ac:inkMkLst>
            <pc:docMk/>
            <pc:sldMk cId="4202454676" sldId="259"/>
            <ac:inkMk id="21" creationId="{E7AB9049-2AC9-1007-78AD-E0BDA0F2A543}"/>
          </ac:inkMkLst>
        </pc:inkChg>
        <pc:inkChg chg="add">
          <ac:chgData name="laharika sabbella" userId="d49b6122dc3bd5e6" providerId="LiveId" clId="{DB61B1DB-56B7-45F7-B900-9B5203F72514}" dt="2024-06-10T15:20:41.478" v="110" actId="9405"/>
          <ac:inkMkLst>
            <pc:docMk/>
            <pc:sldMk cId="4202454676" sldId="259"/>
            <ac:inkMk id="23" creationId="{20626888-1054-2611-31DF-4E3FD9BB339C}"/>
          </ac:inkMkLst>
        </pc:inkChg>
        <pc:inkChg chg="add">
          <ac:chgData name="laharika sabbella" userId="d49b6122dc3bd5e6" providerId="LiveId" clId="{DB61B1DB-56B7-45F7-B900-9B5203F72514}" dt="2024-06-10T15:20:46.375" v="111" actId="9405"/>
          <ac:inkMkLst>
            <pc:docMk/>
            <pc:sldMk cId="4202454676" sldId="259"/>
            <ac:inkMk id="24" creationId="{B18A7B1A-266B-CCC5-1D69-000A4A611C5E}"/>
          </ac:inkMkLst>
        </pc:inkChg>
      </pc:sldChg>
      <pc:sldChg chg="addSp modSp mod">
        <pc:chgData name="laharika sabbella" userId="d49b6122dc3bd5e6" providerId="LiveId" clId="{DB61B1DB-56B7-45F7-B900-9B5203F72514}" dt="2024-06-10T15:46:37.715" v="247" actId="2062"/>
        <pc:sldMkLst>
          <pc:docMk/>
          <pc:sldMk cId="2149965814" sldId="260"/>
        </pc:sldMkLst>
        <pc:spChg chg="mod">
          <ac:chgData name="laharika sabbella" userId="d49b6122dc3bd5e6" providerId="LiveId" clId="{DB61B1DB-56B7-45F7-B900-9B5203F72514}" dt="2024-06-09T14:43:15.794" v="7" actId="20577"/>
          <ac:spMkLst>
            <pc:docMk/>
            <pc:sldMk cId="2149965814" sldId="260"/>
            <ac:spMk id="6" creationId="{CA992C5F-F92C-B8C8-27DE-CCDEDA450FB9}"/>
          </ac:spMkLst>
        </pc:spChg>
        <pc:spChg chg="mod">
          <ac:chgData name="laharika sabbella" userId="d49b6122dc3bd5e6" providerId="LiveId" clId="{DB61B1DB-56B7-45F7-B900-9B5203F72514}" dt="2024-06-10T15:45:56.563" v="238" actId="1076"/>
          <ac:spMkLst>
            <pc:docMk/>
            <pc:sldMk cId="2149965814" sldId="260"/>
            <ac:spMk id="7" creationId="{3E174E8C-0D82-68C3-194A-E32F4162C906}"/>
          </ac:spMkLst>
        </pc:spChg>
        <pc:graphicFrameChg chg="mod modGraphic">
          <ac:chgData name="laharika sabbella" userId="d49b6122dc3bd5e6" providerId="LiveId" clId="{DB61B1DB-56B7-45F7-B900-9B5203F72514}" dt="2024-06-10T15:45:34.330" v="234" actId="255"/>
          <ac:graphicFrameMkLst>
            <pc:docMk/>
            <pc:sldMk cId="2149965814" sldId="260"/>
            <ac:graphicFrameMk id="2" creationId="{9A57D565-0795-715F-8E5E-5C23685D813E}"/>
          </ac:graphicFrameMkLst>
        </pc:graphicFrameChg>
        <pc:graphicFrameChg chg="mod modGraphic">
          <ac:chgData name="laharika sabbella" userId="d49b6122dc3bd5e6" providerId="LiveId" clId="{DB61B1DB-56B7-45F7-B900-9B5203F72514}" dt="2024-06-10T15:45:50.182" v="237"/>
          <ac:graphicFrameMkLst>
            <pc:docMk/>
            <pc:sldMk cId="2149965814" sldId="260"/>
            <ac:graphicFrameMk id="3" creationId="{575BF4BE-4CDB-F51F-301E-A01F0E102C4A}"/>
          </ac:graphicFrameMkLst>
        </pc:graphicFrameChg>
        <pc:graphicFrameChg chg="mod modGraphic">
          <ac:chgData name="laharika sabbella" userId="d49b6122dc3bd5e6" providerId="LiveId" clId="{DB61B1DB-56B7-45F7-B900-9B5203F72514}" dt="2024-06-10T15:46:37.715" v="247" actId="2062"/>
          <ac:graphicFrameMkLst>
            <pc:docMk/>
            <pc:sldMk cId="2149965814" sldId="260"/>
            <ac:graphicFrameMk id="13" creationId="{139B8B74-DEB0-153C-4399-FF3C45832C24}"/>
          </ac:graphicFrameMkLst>
        </pc:graphicFrameChg>
        <pc:inkChg chg="add">
          <ac:chgData name="laharika sabbella" userId="d49b6122dc3bd5e6" providerId="LiveId" clId="{DB61B1DB-56B7-45F7-B900-9B5203F72514}" dt="2024-06-10T15:20:51.208" v="112" actId="9405"/>
          <ac:inkMkLst>
            <pc:docMk/>
            <pc:sldMk cId="2149965814" sldId="260"/>
            <ac:inkMk id="4" creationId="{CA00DAE2-415A-675A-BDCB-DD346809BD84}"/>
          </ac:inkMkLst>
        </pc:inkChg>
        <pc:inkChg chg="add">
          <ac:chgData name="laharika sabbella" userId="d49b6122dc3bd5e6" providerId="LiveId" clId="{DB61B1DB-56B7-45F7-B900-9B5203F72514}" dt="2024-06-10T15:20:55.867" v="113" actId="9405"/>
          <ac:inkMkLst>
            <pc:docMk/>
            <pc:sldMk cId="2149965814" sldId="260"/>
            <ac:inkMk id="5" creationId="{C2933B5E-49E3-6EEA-721D-09FD52061C68}"/>
          </ac:inkMkLst>
        </pc:inkChg>
      </pc:sldChg>
      <pc:sldChg chg="addSp delSp modSp mod">
        <pc:chgData name="laharika sabbella" userId="d49b6122dc3bd5e6" providerId="LiveId" clId="{DB61B1DB-56B7-45F7-B900-9B5203F72514}" dt="2024-06-10T16:06:21.079" v="567"/>
        <pc:sldMkLst>
          <pc:docMk/>
          <pc:sldMk cId="1873832441" sldId="261"/>
        </pc:sldMkLst>
        <pc:spChg chg="mod">
          <ac:chgData name="laharika sabbella" userId="d49b6122dc3bd5e6" providerId="LiveId" clId="{DB61B1DB-56B7-45F7-B900-9B5203F72514}" dt="2024-06-10T16:03:47.748" v="492" actId="20577"/>
          <ac:spMkLst>
            <pc:docMk/>
            <pc:sldMk cId="1873832441" sldId="261"/>
            <ac:spMk id="4" creationId="{7868D339-43B3-79DB-EF76-E65F8EFDCDAA}"/>
          </ac:spMkLst>
        </pc:spChg>
        <pc:spChg chg="mod">
          <ac:chgData name="laharika sabbella" userId="d49b6122dc3bd5e6" providerId="LiveId" clId="{DB61B1DB-56B7-45F7-B900-9B5203F72514}" dt="2024-06-10T16:04:31.186" v="534" actId="20577"/>
          <ac:spMkLst>
            <pc:docMk/>
            <pc:sldMk cId="1873832441" sldId="261"/>
            <ac:spMk id="14" creationId="{81E86DA3-B078-1490-E0B8-E772927893CF}"/>
          </ac:spMkLst>
        </pc:spChg>
        <pc:grpChg chg="mod">
          <ac:chgData name="laharika sabbella" userId="d49b6122dc3bd5e6" providerId="LiveId" clId="{DB61B1DB-56B7-45F7-B900-9B5203F72514}" dt="2024-06-10T15:21:11.083" v="116"/>
          <ac:grpSpMkLst>
            <pc:docMk/>
            <pc:sldMk cId="1873832441" sldId="261"/>
            <ac:grpSpMk id="9" creationId="{3D38DF6C-92F8-A1BF-FF17-B87EEAF3DAB6}"/>
          </ac:grpSpMkLst>
        </pc:grpChg>
        <pc:grpChg chg="del mod">
          <ac:chgData name="laharika sabbella" userId="d49b6122dc3bd5e6" providerId="LiveId" clId="{DB61B1DB-56B7-45F7-B900-9B5203F72514}" dt="2024-06-10T16:02:26.421" v="422" actId="478"/>
          <ac:grpSpMkLst>
            <pc:docMk/>
            <pc:sldMk cId="1873832441" sldId="261"/>
            <ac:grpSpMk id="21" creationId="{0CFDD2F9-A0CD-09EB-2A9D-74353A29BDBA}"/>
          </ac:grpSpMkLst>
        </pc:grpChg>
        <pc:grpChg chg="mod">
          <ac:chgData name="laharika sabbella" userId="d49b6122dc3bd5e6" providerId="LiveId" clId="{DB61B1DB-56B7-45F7-B900-9B5203F72514}" dt="2024-06-10T15:21:33.225" v="124"/>
          <ac:grpSpMkLst>
            <pc:docMk/>
            <pc:sldMk cId="1873832441" sldId="261"/>
            <ac:grpSpMk id="26" creationId="{77560912-D3A1-9CF5-1429-BD8D74D29CE0}"/>
          </ac:grpSpMkLst>
        </pc:grpChg>
        <pc:grpChg chg="mod">
          <ac:chgData name="laharika sabbella" userId="d49b6122dc3bd5e6" providerId="LiveId" clId="{DB61B1DB-56B7-45F7-B900-9B5203F72514}" dt="2024-06-10T16:02:10.609" v="418"/>
          <ac:grpSpMkLst>
            <pc:docMk/>
            <pc:sldMk cId="1873832441" sldId="261"/>
            <ac:grpSpMk id="31" creationId="{9A3C19BD-E195-3E7D-0503-238E49E500CB}"/>
          </ac:grpSpMkLst>
        </pc:grpChg>
        <pc:grpChg chg="del mod">
          <ac:chgData name="laharika sabbella" userId="d49b6122dc3bd5e6" providerId="LiveId" clId="{DB61B1DB-56B7-45F7-B900-9B5203F72514}" dt="2024-06-10T16:02:40.390" v="428"/>
          <ac:grpSpMkLst>
            <pc:docMk/>
            <pc:sldMk cId="1873832441" sldId="261"/>
            <ac:grpSpMk id="37" creationId="{83DECA9C-1902-16ED-D9D1-19A18374A8D7}"/>
          </ac:grpSpMkLst>
        </pc:grpChg>
        <pc:grpChg chg="mod">
          <ac:chgData name="laharika sabbella" userId="d49b6122dc3bd5e6" providerId="LiveId" clId="{DB61B1DB-56B7-45F7-B900-9B5203F72514}" dt="2024-06-10T16:02:40.390" v="428"/>
          <ac:grpSpMkLst>
            <pc:docMk/>
            <pc:sldMk cId="1873832441" sldId="261"/>
            <ac:grpSpMk id="39" creationId="{3C0CCD4F-C35F-868E-C5D0-3BA245B74566}"/>
          </ac:grpSpMkLst>
        </pc:grpChg>
        <pc:graphicFrameChg chg="mod modGraphic">
          <ac:chgData name="laharika sabbella" userId="d49b6122dc3bd5e6" providerId="LiveId" clId="{DB61B1DB-56B7-45F7-B900-9B5203F72514}" dt="2024-06-10T16:03:09.751" v="468" actId="14100"/>
          <ac:graphicFrameMkLst>
            <pc:docMk/>
            <pc:sldMk cId="1873832441" sldId="261"/>
            <ac:graphicFrameMk id="2" creationId="{9A57D565-0795-715F-8E5E-5C23685D813E}"/>
          </ac:graphicFrameMkLst>
        </pc:graphicFrameChg>
        <pc:graphicFrameChg chg="mod modGraphic">
          <ac:chgData name="laharika sabbella" userId="d49b6122dc3bd5e6" providerId="LiveId" clId="{DB61B1DB-56B7-45F7-B900-9B5203F72514}" dt="2024-06-10T16:03:14.938" v="469" actId="14100"/>
          <ac:graphicFrameMkLst>
            <pc:docMk/>
            <pc:sldMk cId="1873832441" sldId="261"/>
            <ac:graphicFrameMk id="3" creationId="{575BF4BE-4CDB-F51F-301E-A01F0E102C4A}"/>
          </ac:graphicFrameMkLst>
        </pc:graphicFrameChg>
        <pc:graphicFrameChg chg="mod modGraphic">
          <ac:chgData name="laharika sabbella" userId="d49b6122dc3bd5e6" providerId="LiveId" clId="{DB61B1DB-56B7-45F7-B900-9B5203F72514}" dt="2024-06-10T16:05:18.670" v="547"/>
          <ac:graphicFrameMkLst>
            <pc:docMk/>
            <pc:sldMk cId="1873832441" sldId="261"/>
            <ac:graphicFrameMk id="11" creationId="{85D53380-6E18-90F1-47E8-82D4B8FAE5F0}"/>
          </ac:graphicFrameMkLst>
        </pc:graphicFrameChg>
        <pc:graphicFrameChg chg="mod modGraphic">
          <ac:chgData name="laharika sabbella" userId="d49b6122dc3bd5e6" providerId="LiveId" clId="{DB61B1DB-56B7-45F7-B900-9B5203F72514}" dt="2024-06-10T16:03:18.438" v="470" actId="14100"/>
          <ac:graphicFrameMkLst>
            <pc:docMk/>
            <pc:sldMk cId="1873832441" sldId="261"/>
            <ac:graphicFrameMk id="13" creationId="{139B8B74-DEB0-153C-4399-FF3C45832C24}"/>
          </ac:graphicFrameMkLst>
        </pc:graphicFrameChg>
        <pc:graphicFrameChg chg="mod modGraphic">
          <ac:chgData name="laharika sabbella" userId="d49b6122dc3bd5e6" providerId="LiveId" clId="{DB61B1DB-56B7-45F7-B900-9B5203F72514}" dt="2024-06-10T16:05:51.157" v="556"/>
          <ac:graphicFrameMkLst>
            <pc:docMk/>
            <pc:sldMk cId="1873832441" sldId="261"/>
            <ac:graphicFrameMk id="16" creationId="{A38165D2-6C8F-3E30-BC19-200652D49C3B}"/>
          </ac:graphicFrameMkLst>
        </pc:graphicFrameChg>
        <pc:graphicFrameChg chg="mod modGraphic">
          <ac:chgData name="laharika sabbella" userId="d49b6122dc3bd5e6" providerId="LiveId" clId="{DB61B1DB-56B7-45F7-B900-9B5203F72514}" dt="2024-06-10T16:06:21.079" v="567"/>
          <ac:graphicFrameMkLst>
            <pc:docMk/>
            <pc:sldMk cId="1873832441" sldId="261"/>
            <ac:graphicFrameMk id="18" creationId="{1DBF7E97-5B99-6622-8132-5EE0563B6D23}"/>
          </ac:graphicFrameMkLst>
        </pc:graphicFrameChg>
        <pc:inkChg chg="add mod">
          <ac:chgData name="laharika sabbella" userId="d49b6122dc3bd5e6" providerId="LiveId" clId="{DB61B1DB-56B7-45F7-B900-9B5203F72514}" dt="2024-06-10T15:21:11.083" v="116"/>
          <ac:inkMkLst>
            <pc:docMk/>
            <pc:sldMk cId="1873832441" sldId="261"/>
            <ac:inkMk id="6" creationId="{5E6E9AE1-4DBF-4E19-BB88-C1730C358858}"/>
          </ac:inkMkLst>
        </pc:inkChg>
        <pc:inkChg chg="add mod">
          <ac:chgData name="laharika sabbella" userId="d49b6122dc3bd5e6" providerId="LiveId" clId="{DB61B1DB-56B7-45F7-B900-9B5203F72514}" dt="2024-06-10T15:21:11.083" v="116"/>
          <ac:inkMkLst>
            <pc:docMk/>
            <pc:sldMk cId="1873832441" sldId="261"/>
            <ac:inkMk id="8" creationId="{156A32AB-CDAB-A495-768D-ACE4AD504A9F}"/>
          </ac:inkMkLst>
        </pc:inkChg>
        <pc:inkChg chg="add mod">
          <ac:chgData name="laharika sabbella" userId="d49b6122dc3bd5e6" providerId="LiveId" clId="{DB61B1DB-56B7-45F7-B900-9B5203F72514}" dt="2024-06-10T15:21:18.762" v="119"/>
          <ac:inkMkLst>
            <pc:docMk/>
            <pc:sldMk cId="1873832441" sldId="261"/>
            <ac:inkMk id="10" creationId="{CD698B52-EE7B-3F89-0675-37D1F78EEF5F}"/>
          </ac:inkMkLst>
        </pc:inkChg>
        <pc:inkChg chg="add mod">
          <ac:chgData name="laharika sabbella" userId="d49b6122dc3bd5e6" providerId="LiveId" clId="{DB61B1DB-56B7-45F7-B900-9B5203F72514}" dt="2024-06-10T15:21:18.762" v="119"/>
          <ac:inkMkLst>
            <pc:docMk/>
            <pc:sldMk cId="1873832441" sldId="261"/>
            <ac:inkMk id="15" creationId="{13FC0C71-B3B2-4C69-4501-B9A964816269}"/>
          </ac:inkMkLst>
        </pc:inkChg>
        <pc:inkChg chg="add">
          <ac:chgData name="laharika sabbella" userId="d49b6122dc3bd5e6" providerId="LiveId" clId="{DB61B1DB-56B7-45F7-B900-9B5203F72514}" dt="2024-06-10T15:21:22.170" v="120" actId="9405"/>
          <ac:inkMkLst>
            <pc:docMk/>
            <pc:sldMk cId="1873832441" sldId="261"/>
            <ac:inkMk id="22" creationId="{BE3EAFF1-02DC-3B39-8B52-8B523EAFCB8B}"/>
          </ac:inkMkLst>
        </pc:inkChg>
        <pc:inkChg chg="add">
          <ac:chgData name="laharika sabbella" userId="d49b6122dc3bd5e6" providerId="LiveId" clId="{DB61B1DB-56B7-45F7-B900-9B5203F72514}" dt="2024-06-10T15:21:26.672" v="121" actId="9405"/>
          <ac:inkMkLst>
            <pc:docMk/>
            <pc:sldMk cId="1873832441" sldId="261"/>
            <ac:inkMk id="23" creationId="{EE202FA8-F39A-CCE0-75CF-21ED4CFD6B14}"/>
          </ac:inkMkLst>
        </pc:inkChg>
        <pc:inkChg chg="add mod">
          <ac:chgData name="laharika sabbella" userId="d49b6122dc3bd5e6" providerId="LiveId" clId="{DB61B1DB-56B7-45F7-B900-9B5203F72514}" dt="2024-06-10T15:21:33.225" v="124"/>
          <ac:inkMkLst>
            <pc:docMk/>
            <pc:sldMk cId="1873832441" sldId="261"/>
            <ac:inkMk id="24" creationId="{B8D3DD6D-AAEC-93F4-3B14-3F21A1341C40}"/>
          </ac:inkMkLst>
        </pc:inkChg>
        <pc:inkChg chg="add mod">
          <ac:chgData name="laharika sabbella" userId="d49b6122dc3bd5e6" providerId="LiveId" clId="{DB61B1DB-56B7-45F7-B900-9B5203F72514}" dt="2024-06-10T15:21:33.225" v="124"/>
          <ac:inkMkLst>
            <pc:docMk/>
            <pc:sldMk cId="1873832441" sldId="261"/>
            <ac:inkMk id="25" creationId="{8555559E-6E3D-0DE4-08E7-09AD24971834}"/>
          </ac:inkMkLst>
        </pc:inkChg>
        <pc:inkChg chg="add">
          <ac:chgData name="laharika sabbella" userId="d49b6122dc3bd5e6" providerId="LiveId" clId="{DB61B1DB-56B7-45F7-B900-9B5203F72514}" dt="2024-06-10T16:02:04.249" v="413" actId="9405"/>
          <ac:inkMkLst>
            <pc:docMk/>
            <pc:sldMk cId="1873832441" sldId="261"/>
            <ac:inkMk id="28" creationId="{B6C21D44-4CE9-BEC3-A3FB-423FD703B581}"/>
          </ac:inkMkLst>
        </pc:inkChg>
        <pc:inkChg chg="add mod">
          <ac:chgData name="laharika sabbella" userId="d49b6122dc3bd5e6" providerId="LiveId" clId="{DB61B1DB-56B7-45F7-B900-9B5203F72514}" dt="2024-06-10T16:02:10.609" v="418"/>
          <ac:inkMkLst>
            <pc:docMk/>
            <pc:sldMk cId="1873832441" sldId="261"/>
            <ac:inkMk id="29" creationId="{7C7EF170-A54E-6B97-A0FA-67D0A55C905A}"/>
          </ac:inkMkLst>
        </pc:inkChg>
        <pc:inkChg chg="add del mod">
          <ac:chgData name="laharika sabbella" userId="d49b6122dc3bd5e6" providerId="LiveId" clId="{DB61B1DB-56B7-45F7-B900-9B5203F72514}" dt="2024-06-10T16:02:10.609" v="418"/>
          <ac:inkMkLst>
            <pc:docMk/>
            <pc:sldMk cId="1873832441" sldId="261"/>
            <ac:inkMk id="30" creationId="{F39A3720-1327-9D9B-DE14-AD87E6A43FA7}"/>
          </ac:inkMkLst>
        </pc:inkChg>
        <pc:inkChg chg="add del">
          <ac:chgData name="laharika sabbella" userId="d49b6122dc3bd5e6" providerId="LiveId" clId="{DB61B1DB-56B7-45F7-B900-9B5203F72514}" dt="2024-06-10T16:02:17.906" v="420" actId="9405"/>
          <ac:inkMkLst>
            <pc:docMk/>
            <pc:sldMk cId="1873832441" sldId="261"/>
            <ac:inkMk id="32" creationId="{3ECB5C09-C61A-AA07-16FB-CE0D55688A17}"/>
          </ac:inkMkLst>
        </pc:inkChg>
        <pc:inkChg chg="add">
          <ac:chgData name="laharika sabbella" userId="d49b6122dc3bd5e6" providerId="LiveId" clId="{DB61B1DB-56B7-45F7-B900-9B5203F72514}" dt="2024-06-10T16:02:22.453" v="421" actId="9405"/>
          <ac:inkMkLst>
            <pc:docMk/>
            <pc:sldMk cId="1873832441" sldId="261"/>
            <ac:inkMk id="33" creationId="{C5832447-7740-994F-B46E-FF606F55CBBB}"/>
          </ac:inkMkLst>
        </pc:inkChg>
        <pc:inkChg chg="add mod">
          <ac:chgData name="laharika sabbella" userId="d49b6122dc3bd5e6" providerId="LiveId" clId="{DB61B1DB-56B7-45F7-B900-9B5203F72514}" dt="2024-06-10T16:02:40.390" v="428"/>
          <ac:inkMkLst>
            <pc:docMk/>
            <pc:sldMk cId="1873832441" sldId="261"/>
            <ac:inkMk id="34" creationId="{F507B790-778E-9296-A4DE-B35F329A4429}"/>
          </ac:inkMkLst>
        </pc:inkChg>
        <pc:inkChg chg="add mod">
          <ac:chgData name="laharika sabbella" userId="d49b6122dc3bd5e6" providerId="LiveId" clId="{DB61B1DB-56B7-45F7-B900-9B5203F72514}" dt="2024-06-10T16:02:40.390" v="428"/>
          <ac:inkMkLst>
            <pc:docMk/>
            <pc:sldMk cId="1873832441" sldId="261"/>
            <ac:inkMk id="35" creationId="{58AD0261-4F1B-14D6-A35A-6A4911D06E73}"/>
          </ac:inkMkLst>
        </pc:inkChg>
        <pc:inkChg chg="add mod">
          <ac:chgData name="laharika sabbella" userId="d49b6122dc3bd5e6" providerId="LiveId" clId="{DB61B1DB-56B7-45F7-B900-9B5203F72514}" dt="2024-06-10T16:02:40.390" v="428"/>
          <ac:inkMkLst>
            <pc:docMk/>
            <pc:sldMk cId="1873832441" sldId="261"/>
            <ac:inkMk id="36" creationId="{E1525391-741D-DB6D-475C-DEB348CD4699}"/>
          </ac:inkMkLst>
        </pc:inkChg>
        <pc:inkChg chg="add mod">
          <ac:chgData name="laharika sabbella" userId="d49b6122dc3bd5e6" providerId="LiveId" clId="{DB61B1DB-56B7-45F7-B900-9B5203F72514}" dt="2024-06-10T16:02:40.390" v="428"/>
          <ac:inkMkLst>
            <pc:docMk/>
            <pc:sldMk cId="1873832441" sldId="261"/>
            <ac:inkMk id="38" creationId="{8805A199-7CE5-AB20-9580-1C7C20F6BAAC}"/>
          </ac:inkMkLst>
        </pc:inkChg>
        <pc:cxnChg chg="mod">
          <ac:chgData name="laharika sabbella" userId="d49b6122dc3bd5e6" providerId="LiveId" clId="{DB61B1DB-56B7-45F7-B900-9B5203F72514}" dt="2024-06-10T16:01:44.280" v="412" actId="14100"/>
          <ac:cxnSpMkLst>
            <pc:docMk/>
            <pc:sldMk cId="1873832441" sldId="261"/>
            <ac:cxnSpMk id="5" creationId="{AE05CD6F-988F-62AF-3C5D-BE5418275387}"/>
          </ac:cxnSpMkLst>
        </pc:cxnChg>
      </pc:sldChg>
      <pc:sldChg chg="addSp modSp mod">
        <pc:chgData name="laharika sabbella" userId="d49b6122dc3bd5e6" providerId="LiveId" clId="{DB61B1DB-56B7-45F7-B900-9B5203F72514}" dt="2024-06-10T15:52:36.553" v="327"/>
        <pc:sldMkLst>
          <pc:docMk/>
          <pc:sldMk cId="2787169458" sldId="262"/>
        </pc:sldMkLst>
        <pc:spChg chg="mod">
          <ac:chgData name="laharika sabbella" userId="d49b6122dc3bd5e6" providerId="LiveId" clId="{DB61B1DB-56B7-45F7-B900-9B5203F72514}" dt="2024-06-09T14:42:52.233" v="1"/>
          <ac:spMkLst>
            <pc:docMk/>
            <pc:sldMk cId="2787169458" sldId="262"/>
            <ac:spMk id="6" creationId="{CA992C5F-F92C-B8C8-27DE-CCDEDA450FB9}"/>
          </ac:spMkLst>
        </pc:spChg>
        <pc:grpChg chg="mod">
          <ac:chgData name="laharika sabbella" userId="d49b6122dc3bd5e6" providerId="LiveId" clId="{DB61B1DB-56B7-45F7-B900-9B5203F72514}" dt="2024-06-10T15:21:45.627" v="127"/>
          <ac:grpSpMkLst>
            <pc:docMk/>
            <pc:sldMk cId="2787169458" sldId="262"/>
            <ac:grpSpMk id="10" creationId="{A632CEA4-352B-DDAC-C15E-651C07173F11}"/>
          </ac:grpSpMkLst>
        </pc:grpChg>
        <pc:grpChg chg="mod">
          <ac:chgData name="laharika sabbella" userId="d49b6122dc3bd5e6" providerId="LiveId" clId="{DB61B1DB-56B7-45F7-B900-9B5203F72514}" dt="2024-06-10T15:21:52.305" v="130"/>
          <ac:grpSpMkLst>
            <pc:docMk/>
            <pc:sldMk cId="2787169458" sldId="262"/>
            <ac:grpSpMk id="19" creationId="{402D3E3A-F13A-2553-FC43-0918058B2F3C}"/>
          </ac:grpSpMkLst>
        </pc:grpChg>
        <pc:grpChg chg="mod">
          <ac:chgData name="laharika sabbella" userId="d49b6122dc3bd5e6" providerId="LiveId" clId="{DB61B1DB-56B7-45F7-B900-9B5203F72514}" dt="2024-06-10T15:21:57.699" v="133"/>
          <ac:grpSpMkLst>
            <pc:docMk/>
            <pc:sldMk cId="2787169458" sldId="262"/>
            <ac:grpSpMk id="22" creationId="{5C5E00C7-AD49-8B6D-1160-06A80DA85C5C}"/>
          </ac:grpSpMkLst>
        </pc:grpChg>
        <pc:graphicFrameChg chg="mod modGraphic">
          <ac:chgData name="laharika sabbella" userId="d49b6122dc3bd5e6" providerId="LiveId" clId="{DB61B1DB-56B7-45F7-B900-9B5203F72514}" dt="2024-06-10T15:50:16.825" v="291"/>
          <ac:graphicFrameMkLst>
            <pc:docMk/>
            <pc:sldMk cId="2787169458" sldId="262"/>
            <ac:graphicFrameMk id="2" creationId="{535BB466-E703-6C63-2A2D-CC28FF2E746A}"/>
          </ac:graphicFrameMkLst>
        </pc:graphicFrameChg>
        <pc:graphicFrameChg chg="mod modGraphic">
          <ac:chgData name="laharika sabbella" userId="d49b6122dc3bd5e6" providerId="LiveId" clId="{DB61B1DB-56B7-45F7-B900-9B5203F72514}" dt="2024-06-10T15:52:36.553" v="327"/>
          <ac:graphicFrameMkLst>
            <pc:docMk/>
            <pc:sldMk cId="2787169458" sldId="262"/>
            <ac:graphicFrameMk id="3" creationId="{9BE16E2E-F574-5B0F-0249-1C12DD570F32}"/>
          </ac:graphicFrameMkLst>
        </pc:graphicFrameChg>
        <pc:graphicFrameChg chg="mod modGraphic">
          <ac:chgData name="laharika sabbella" userId="d49b6122dc3bd5e6" providerId="LiveId" clId="{DB61B1DB-56B7-45F7-B900-9B5203F72514}" dt="2024-06-10T15:52:04.255" v="318"/>
          <ac:graphicFrameMkLst>
            <pc:docMk/>
            <pc:sldMk cId="2787169458" sldId="262"/>
            <ac:graphicFrameMk id="9" creationId="{9A57D565-0795-715F-8E5E-5C23685D813E}"/>
          </ac:graphicFrameMkLst>
        </pc:graphicFrameChg>
        <pc:graphicFrameChg chg="mod modGraphic">
          <ac:chgData name="laharika sabbella" userId="d49b6122dc3bd5e6" providerId="LiveId" clId="{DB61B1DB-56B7-45F7-B900-9B5203F72514}" dt="2024-06-10T15:50:45.326" v="300"/>
          <ac:graphicFrameMkLst>
            <pc:docMk/>
            <pc:sldMk cId="2787169458" sldId="262"/>
            <ac:graphicFrameMk id="15" creationId="{0A0A96B5-E416-33A0-94A8-0F4A075C9F61}"/>
          </ac:graphicFrameMkLst>
        </pc:graphicFrameChg>
        <pc:graphicFrameChg chg="mod modGraphic">
          <ac:chgData name="laharika sabbella" userId="d49b6122dc3bd5e6" providerId="LiveId" clId="{DB61B1DB-56B7-45F7-B900-9B5203F72514}" dt="2024-06-10T15:51:11.856" v="309"/>
          <ac:graphicFrameMkLst>
            <pc:docMk/>
            <pc:sldMk cId="2787169458" sldId="262"/>
            <ac:graphicFrameMk id="16" creationId="{C56AB06F-F056-8A7B-ED11-1FE67F43C2F7}"/>
          </ac:graphicFrameMkLst>
        </pc:graphicFrameChg>
        <pc:inkChg chg="add mod">
          <ac:chgData name="laharika sabbella" userId="d49b6122dc3bd5e6" providerId="LiveId" clId="{DB61B1DB-56B7-45F7-B900-9B5203F72514}" dt="2024-06-10T15:21:45.627" v="127"/>
          <ac:inkMkLst>
            <pc:docMk/>
            <pc:sldMk cId="2787169458" sldId="262"/>
            <ac:inkMk id="4" creationId="{5B8C4960-5BBB-6343-2DD9-6B29F81F7110}"/>
          </ac:inkMkLst>
        </pc:inkChg>
        <pc:inkChg chg="add mod">
          <ac:chgData name="laharika sabbella" userId="d49b6122dc3bd5e6" providerId="LiveId" clId="{DB61B1DB-56B7-45F7-B900-9B5203F72514}" dt="2024-06-10T15:21:45.627" v="127"/>
          <ac:inkMkLst>
            <pc:docMk/>
            <pc:sldMk cId="2787169458" sldId="262"/>
            <ac:inkMk id="5" creationId="{30029E75-1D68-7CFC-3438-7895F9508AA5}"/>
          </ac:inkMkLst>
        </pc:inkChg>
        <pc:inkChg chg="add mod">
          <ac:chgData name="laharika sabbella" userId="d49b6122dc3bd5e6" providerId="LiveId" clId="{DB61B1DB-56B7-45F7-B900-9B5203F72514}" dt="2024-06-10T15:21:52.305" v="130"/>
          <ac:inkMkLst>
            <pc:docMk/>
            <pc:sldMk cId="2787169458" sldId="262"/>
            <ac:inkMk id="11" creationId="{B1C2619F-0119-4620-DF9A-AEEBDB0EBCB0}"/>
          </ac:inkMkLst>
        </pc:inkChg>
        <pc:inkChg chg="add mod">
          <ac:chgData name="laharika sabbella" userId="d49b6122dc3bd5e6" providerId="LiveId" clId="{DB61B1DB-56B7-45F7-B900-9B5203F72514}" dt="2024-06-10T15:21:52.305" v="130"/>
          <ac:inkMkLst>
            <pc:docMk/>
            <pc:sldMk cId="2787169458" sldId="262"/>
            <ac:inkMk id="12" creationId="{A59C058E-9E0E-1764-2140-0E6A8F905BF2}"/>
          </ac:inkMkLst>
        </pc:inkChg>
        <pc:inkChg chg="add mod">
          <ac:chgData name="laharika sabbella" userId="d49b6122dc3bd5e6" providerId="LiveId" clId="{DB61B1DB-56B7-45F7-B900-9B5203F72514}" dt="2024-06-10T15:21:57.699" v="133"/>
          <ac:inkMkLst>
            <pc:docMk/>
            <pc:sldMk cId="2787169458" sldId="262"/>
            <ac:inkMk id="20" creationId="{AA580B62-1C84-358D-D7A9-9C4044194E3D}"/>
          </ac:inkMkLst>
        </pc:inkChg>
        <pc:inkChg chg="add mod">
          <ac:chgData name="laharika sabbella" userId="d49b6122dc3bd5e6" providerId="LiveId" clId="{DB61B1DB-56B7-45F7-B900-9B5203F72514}" dt="2024-06-10T15:21:57.699" v="133"/>
          <ac:inkMkLst>
            <pc:docMk/>
            <pc:sldMk cId="2787169458" sldId="262"/>
            <ac:inkMk id="21" creationId="{96FC92B4-627E-5585-6959-80B29A2077DA}"/>
          </ac:inkMkLst>
        </pc:inkChg>
      </pc:sldChg>
      <pc:sldChg chg="modSp mod">
        <pc:chgData name="laharika sabbella" userId="d49b6122dc3bd5e6" providerId="LiveId" clId="{DB61B1DB-56B7-45F7-B900-9B5203F72514}" dt="2024-06-10T15:53:52.381" v="345"/>
        <pc:sldMkLst>
          <pc:docMk/>
          <pc:sldMk cId="657577426" sldId="263"/>
        </pc:sldMkLst>
        <pc:graphicFrameChg chg="mod modGraphic">
          <ac:chgData name="laharika sabbella" userId="d49b6122dc3bd5e6" providerId="LiveId" clId="{DB61B1DB-56B7-45F7-B900-9B5203F72514}" dt="2024-06-10T15:53:52.381" v="345"/>
          <ac:graphicFrameMkLst>
            <pc:docMk/>
            <pc:sldMk cId="657577426" sldId="263"/>
            <ac:graphicFrameMk id="4" creationId="{313542BC-8F76-81DD-1418-955FA7C600E7}"/>
          </ac:graphicFrameMkLst>
        </pc:graphicFrameChg>
        <pc:graphicFrameChg chg="mod modGraphic">
          <ac:chgData name="laharika sabbella" userId="d49b6122dc3bd5e6" providerId="LiveId" clId="{DB61B1DB-56B7-45F7-B900-9B5203F72514}" dt="2024-06-10T15:53:32.788" v="340" actId="2062"/>
          <ac:graphicFrameMkLst>
            <pc:docMk/>
            <pc:sldMk cId="657577426" sldId="263"/>
            <ac:graphicFrameMk id="9" creationId="{9A57D565-0795-715F-8E5E-5C23685D813E}"/>
          </ac:graphicFrameMkLst>
        </pc:graphicFrameChg>
      </pc:sldChg>
      <pc:sldChg chg="addSp modSp mod">
        <pc:chgData name="laharika sabbella" userId="d49b6122dc3bd5e6" providerId="LiveId" clId="{DB61B1DB-56B7-45F7-B900-9B5203F72514}" dt="2024-06-10T15:56:15.086" v="392"/>
        <pc:sldMkLst>
          <pc:docMk/>
          <pc:sldMk cId="194001786" sldId="264"/>
        </pc:sldMkLst>
        <pc:spChg chg="mod">
          <ac:chgData name="laharika sabbella" userId="d49b6122dc3bd5e6" providerId="LiveId" clId="{DB61B1DB-56B7-45F7-B900-9B5203F72514}" dt="2024-06-09T14:42:52.233" v="1"/>
          <ac:spMkLst>
            <pc:docMk/>
            <pc:sldMk cId="194001786" sldId="264"/>
            <ac:spMk id="6" creationId="{CA992C5F-F92C-B8C8-27DE-CCDEDA450FB9}"/>
          </ac:spMkLst>
        </pc:spChg>
        <pc:grpChg chg="mod">
          <ac:chgData name="laharika sabbella" userId="d49b6122dc3bd5e6" providerId="LiveId" clId="{DB61B1DB-56B7-45F7-B900-9B5203F72514}" dt="2024-06-10T15:22:06.803" v="136"/>
          <ac:grpSpMkLst>
            <pc:docMk/>
            <pc:sldMk cId="194001786" sldId="264"/>
            <ac:grpSpMk id="10" creationId="{AA057C42-5FCF-BEAC-ADA0-DA667E86CC01}"/>
          </ac:grpSpMkLst>
        </pc:grpChg>
        <pc:graphicFrameChg chg="mod modGraphic">
          <ac:chgData name="laharika sabbella" userId="d49b6122dc3bd5e6" providerId="LiveId" clId="{DB61B1DB-56B7-45F7-B900-9B5203F72514}" dt="2024-06-10T15:54:24.162" v="354"/>
          <ac:graphicFrameMkLst>
            <pc:docMk/>
            <pc:sldMk cId="194001786" sldId="264"/>
            <ac:graphicFrameMk id="2" creationId="{535BB466-E703-6C63-2A2D-CC28FF2E746A}"/>
          </ac:graphicFrameMkLst>
        </pc:graphicFrameChg>
        <pc:graphicFrameChg chg="mod modGraphic">
          <ac:chgData name="laharika sabbella" userId="d49b6122dc3bd5e6" providerId="LiveId" clId="{DB61B1DB-56B7-45F7-B900-9B5203F72514}" dt="2024-06-10T15:56:15.086" v="392"/>
          <ac:graphicFrameMkLst>
            <pc:docMk/>
            <pc:sldMk cId="194001786" sldId="264"/>
            <ac:graphicFrameMk id="3" creationId="{9BE16E2E-F574-5B0F-0249-1C12DD570F32}"/>
          </ac:graphicFrameMkLst>
        </pc:graphicFrameChg>
        <pc:graphicFrameChg chg="mod modGraphic">
          <ac:chgData name="laharika sabbella" userId="d49b6122dc3bd5e6" providerId="LiveId" clId="{DB61B1DB-56B7-45F7-B900-9B5203F72514}" dt="2024-06-10T15:55:50.820" v="383"/>
          <ac:graphicFrameMkLst>
            <pc:docMk/>
            <pc:sldMk cId="194001786" sldId="264"/>
            <ac:graphicFrameMk id="9" creationId="{9A57D565-0795-715F-8E5E-5C23685D813E}"/>
          </ac:graphicFrameMkLst>
        </pc:graphicFrameChg>
        <pc:graphicFrameChg chg="mod modGraphic">
          <ac:chgData name="laharika sabbella" userId="d49b6122dc3bd5e6" providerId="LiveId" clId="{DB61B1DB-56B7-45F7-B900-9B5203F72514}" dt="2024-06-10T15:54:50.335" v="363" actId="255"/>
          <ac:graphicFrameMkLst>
            <pc:docMk/>
            <pc:sldMk cId="194001786" sldId="264"/>
            <ac:graphicFrameMk id="15" creationId="{0A0A96B5-E416-33A0-94A8-0F4A075C9F61}"/>
          </ac:graphicFrameMkLst>
        </pc:graphicFrameChg>
        <pc:graphicFrameChg chg="mod modGraphic">
          <ac:chgData name="laharika sabbella" userId="d49b6122dc3bd5e6" providerId="LiveId" clId="{DB61B1DB-56B7-45F7-B900-9B5203F72514}" dt="2024-06-10T15:55:17.507" v="372"/>
          <ac:graphicFrameMkLst>
            <pc:docMk/>
            <pc:sldMk cId="194001786" sldId="264"/>
            <ac:graphicFrameMk id="16" creationId="{C56AB06F-F056-8A7B-ED11-1FE67F43C2F7}"/>
          </ac:graphicFrameMkLst>
        </pc:graphicFrameChg>
        <pc:inkChg chg="add mod">
          <ac:chgData name="laharika sabbella" userId="d49b6122dc3bd5e6" providerId="LiveId" clId="{DB61B1DB-56B7-45F7-B900-9B5203F72514}" dt="2024-06-10T15:22:06.803" v="136"/>
          <ac:inkMkLst>
            <pc:docMk/>
            <pc:sldMk cId="194001786" sldId="264"/>
            <ac:inkMk id="4" creationId="{7EAD98C3-EB51-CF8A-98DF-2FA5CA0B5F81}"/>
          </ac:inkMkLst>
        </pc:inkChg>
        <pc:inkChg chg="add mod">
          <ac:chgData name="laharika sabbella" userId="d49b6122dc3bd5e6" providerId="LiveId" clId="{DB61B1DB-56B7-45F7-B900-9B5203F72514}" dt="2024-06-10T15:22:06.803" v="136"/>
          <ac:inkMkLst>
            <pc:docMk/>
            <pc:sldMk cId="194001786" sldId="264"/>
            <ac:inkMk id="5" creationId="{07B5152F-AB90-1330-7B42-1C7E2DC7FE33}"/>
          </ac:inkMkLst>
        </pc:inkChg>
        <pc:inkChg chg="add">
          <ac:chgData name="laharika sabbella" userId="d49b6122dc3bd5e6" providerId="LiveId" clId="{DB61B1DB-56B7-45F7-B900-9B5203F72514}" dt="2024-06-10T15:22:14.289" v="137" actId="9405"/>
          <ac:inkMkLst>
            <pc:docMk/>
            <pc:sldMk cId="194001786" sldId="264"/>
            <ac:inkMk id="11" creationId="{54A48D58-F780-C593-F6BA-664912B03CC0}"/>
          </ac:inkMkLst>
        </pc:inkChg>
        <pc:inkChg chg="add">
          <ac:chgData name="laharika sabbella" userId="d49b6122dc3bd5e6" providerId="LiveId" clId="{DB61B1DB-56B7-45F7-B900-9B5203F72514}" dt="2024-06-10T15:22:18.011" v="138" actId="9405"/>
          <ac:inkMkLst>
            <pc:docMk/>
            <pc:sldMk cId="194001786" sldId="264"/>
            <ac:inkMk id="12" creationId="{A73F72E7-043D-E40F-0630-F8D059BBCDED}"/>
          </ac:inkMkLst>
        </pc:inkChg>
        <pc:inkChg chg="add">
          <ac:chgData name="laharika sabbella" userId="d49b6122dc3bd5e6" providerId="LiveId" clId="{DB61B1DB-56B7-45F7-B900-9B5203F72514}" dt="2024-06-10T15:22:20.656" v="139" actId="9405"/>
          <ac:inkMkLst>
            <pc:docMk/>
            <pc:sldMk cId="194001786" sldId="264"/>
            <ac:inkMk id="19" creationId="{BE1E891A-60AA-6406-CA78-32D34B7E0CBB}"/>
          </ac:inkMkLst>
        </pc:inkChg>
        <pc:inkChg chg="add">
          <ac:chgData name="laharika sabbella" userId="d49b6122dc3bd5e6" providerId="LiveId" clId="{DB61B1DB-56B7-45F7-B900-9B5203F72514}" dt="2024-06-10T15:22:26.395" v="140" actId="9405"/>
          <ac:inkMkLst>
            <pc:docMk/>
            <pc:sldMk cId="194001786" sldId="264"/>
            <ac:inkMk id="20" creationId="{A966EF22-FAF0-6B08-E5C1-E2671B3A1E58}"/>
          </ac:inkMkLst>
        </pc:inkChg>
      </pc:sldChg>
      <pc:sldChg chg="modSp mod">
        <pc:chgData name="laharika sabbella" userId="d49b6122dc3bd5e6" providerId="LiveId" clId="{DB61B1DB-56B7-45F7-B900-9B5203F72514}" dt="2024-06-10T15:57:03.711" v="404"/>
        <pc:sldMkLst>
          <pc:docMk/>
          <pc:sldMk cId="1826156066" sldId="265"/>
        </pc:sldMkLst>
        <pc:graphicFrameChg chg="mod modGraphic">
          <ac:chgData name="laharika sabbella" userId="d49b6122dc3bd5e6" providerId="LiveId" clId="{DB61B1DB-56B7-45F7-B900-9B5203F72514}" dt="2024-06-10T15:57:03.711" v="404"/>
          <ac:graphicFrameMkLst>
            <pc:docMk/>
            <pc:sldMk cId="1826156066" sldId="265"/>
            <ac:graphicFrameMk id="4" creationId="{313542BC-8F76-81DD-1418-955FA7C600E7}"/>
          </ac:graphicFrameMkLst>
        </pc:graphicFrameChg>
        <pc:graphicFrameChg chg="mod modGraphic">
          <ac:chgData name="laharika sabbella" userId="d49b6122dc3bd5e6" providerId="LiveId" clId="{DB61B1DB-56B7-45F7-B900-9B5203F72514}" dt="2024-06-10T15:56:48.870" v="401"/>
          <ac:graphicFrameMkLst>
            <pc:docMk/>
            <pc:sldMk cId="1826156066" sldId="265"/>
            <ac:graphicFrameMk id="9" creationId="{9A57D565-0795-715F-8E5E-5C23685D813E}"/>
          </ac:graphicFrameMkLst>
        </pc:graphicFrameChg>
      </pc:sldChg>
      <pc:sldChg chg="addSp delSp modSp mod">
        <pc:chgData name="laharika sabbella" userId="d49b6122dc3bd5e6" providerId="LiveId" clId="{DB61B1DB-56B7-45F7-B900-9B5203F72514}" dt="2024-06-10T16:13:47.439" v="637"/>
        <pc:sldMkLst>
          <pc:docMk/>
          <pc:sldMk cId="3695674233" sldId="266"/>
        </pc:sldMkLst>
        <pc:spChg chg="mod">
          <ac:chgData name="laharika sabbella" userId="d49b6122dc3bd5e6" providerId="LiveId" clId="{DB61B1DB-56B7-45F7-B900-9B5203F72514}" dt="2024-06-09T14:42:52.233" v="1"/>
          <ac:spMkLst>
            <pc:docMk/>
            <pc:sldMk cId="3695674233" sldId="266"/>
            <ac:spMk id="6" creationId="{CA992C5F-F92C-B8C8-27DE-CCDEDA450FB9}"/>
          </ac:spMkLst>
        </pc:spChg>
        <pc:grpChg chg="mod">
          <ac:chgData name="laharika sabbella" userId="d49b6122dc3bd5e6" providerId="LiveId" clId="{DB61B1DB-56B7-45F7-B900-9B5203F72514}" dt="2024-06-10T15:22:40.225" v="146"/>
          <ac:grpSpMkLst>
            <pc:docMk/>
            <pc:sldMk cId="3695674233" sldId="266"/>
            <ac:grpSpMk id="20" creationId="{0F5992D1-007A-55F1-8E46-EEAFE4A29956}"/>
          </ac:grpSpMkLst>
        </pc:grpChg>
        <pc:grpChg chg="mod">
          <ac:chgData name="laharika sabbella" userId="d49b6122dc3bd5e6" providerId="LiveId" clId="{DB61B1DB-56B7-45F7-B900-9B5203F72514}" dt="2024-06-10T15:23:27.291" v="160"/>
          <ac:grpSpMkLst>
            <pc:docMk/>
            <pc:sldMk cId="3695674233" sldId="266"/>
            <ac:grpSpMk id="28" creationId="{AFAAC740-FB67-EC13-799B-833A5E703988}"/>
          </ac:grpSpMkLst>
        </pc:grpChg>
        <pc:grpChg chg="mod">
          <ac:chgData name="laharika sabbella" userId="d49b6122dc3bd5e6" providerId="LiveId" clId="{DB61B1DB-56B7-45F7-B900-9B5203F72514}" dt="2024-06-10T15:23:32.778" v="165"/>
          <ac:grpSpMkLst>
            <pc:docMk/>
            <pc:sldMk cId="3695674233" sldId="266"/>
            <ac:grpSpMk id="31" creationId="{9A1FCC63-C73B-E805-351E-C586F03C71DB}"/>
          </ac:grpSpMkLst>
        </pc:grpChg>
        <pc:grpChg chg="mod">
          <ac:chgData name="laharika sabbella" userId="d49b6122dc3bd5e6" providerId="LiveId" clId="{DB61B1DB-56B7-45F7-B900-9B5203F72514}" dt="2024-06-10T16:12:52.641" v="628"/>
          <ac:grpSpMkLst>
            <pc:docMk/>
            <pc:sldMk cId="3695674233" sldId="266"/>
            <ac:grpSpMk id="36" creationId="{CDE09620-5890-C78C-32FA-DFA894FC0F5F}"/>
          </ac:grpSpMkLst>
        </pc:grpChg>
        <pc:graphicFrameChg chg="mod modGraphic">
          <ac:chgData name="laharika sabbella" userId="d49b6122dc3bd5e6" providerId="LiveId" clId="{DB61B1DB-56B7-45F7-B900-9B5203F72514}" dt="2024-06-10T16:07:18.814" v="576"/>
          <ac:graphicFrameMkLst>
            <pc:docMk/>
            <pc:sldMk cId="3695674233" sldId="266"/>
            <ac:graphicFrameMk id="2" creationId="{535BB466-E703-6C63-2A2D-CC28FF2E746A}"/>
          </ac:graphicFrameMkLst>
        </pc:graphicFrameChg>
        <pc:graphicFrameChg chg="mod modGraphic">
          <ac:chgData name="laharika sabbella" userId="d49b6122dc3bd5e6" providerId="LiveId" clId="{DB61B1DB-56B7-45F7-B900-9B5203F72514}" dt="2024-06-10T16:13:47.439" v="637"/>
          <ac:graphicFrameMkLst>
            <pc:docMk/>
            <pc:sldMk cId="3695674233" sldId="266"/>
            <ac:graphicFrameMk id="3" creationId="{9BE16E2E-F574-5B0F-0249-1C12DD570F32}"/>
          </ac:graphicFrameMkLst>
        </pc:graphicFrameChg>
        <pc:graphicFrameChg chg="mod modGraphic">
          <ac:chgData name="laharika sabbella" userId="d49b6122dc3bd5e6" providerId="LiveId" clId="{DB61B1DB-56B7-45F7-B900-9B5203F72514}" dt="2024-06-10T16:08:57.469" v="603"/>
          <ac:graphicFrameMkLst>
            <pc:docMk/>
            <pc:sldMk cId="3695674233" sldId="266"/>
            <ac:graphicFrameMk id="5" creationId="{53007636-669E-41D3-3FAB-CCF8EBFB064D}"/>
          </ac:graphicFrameMkLst>
        </pc:graphicFrameChg>
        <pc:graphicFrameChg chg="mod modGraphic">
          <ac:chgData name="laharika sabbella" userId="d49b6122dc3bd5e6" providerId="LiveId" clId="{DB61B1DB-56B7-45F7-B900-9B5203F72514}" dt="2024-06-10T16:12:34.687" v="624" actId="20577"/>
          <ac:graphicFrameMkLst>
            <pc:docMk/>
            <pc:sldMk cId="3695674233" sldId="266"/>
            <ac:graphicFrameMk id="9" creationId="{9A57D565-0795-715F-8E5E-5C23685D813E}"/>
          </ac:graphicFrameMkLst>
        </pc:graphicFrameChg>
        <pc:graphicFrameChg chg="mod modGraphic">
          <ac:chgData name="laharika sabbella" userId="d49b6122dc3bd5e6" providerId="LiveId" clId="{DB61B1DB-56B7-45F7-B900-9B5203F72514}" dt="2024-06-10T16:07:59.968" v="585"/>
          <ac:graphicFrameMkLst>
            <pc:docMk/>
            <pc:sldMk cId="3695674233" sldId="266"/>
            <ac:graphicFrameMk id="15" creationId="{0A0A96B5-E416-33A0-94A8-0F4A075C9F61}"/>
          </ac:graphicFrameMkLst>
        </pc:graphicFrameChg>
        <pc:graphicFrameChg chg="mod modGraphic">
          <ac:chgData name="laharika sabbella" userId="d49b6122dc3bd5e6" providerId="LiveId" clId="{DB61B1DB-56B7-45F7-B900-9B5203F72514}" dt="2024-06-10T16:08:23.359" v="594"/>
          <ac:graphicFrameMkLst>
            <pc:docMk/>
            <pc:sldMk cId="3695674233" sldId="266"/>
            <ac:graphicFrameMk id="16" creationId="{C56AB06F-F056-8A7B-ED11-1FE67F43C2F7}"/>
          </ac:graphicFrameMkLst>
        </pc:graphicFrameChg>
        <pc:inkChg chg="add">
          <ac:chgData name="laharika sabbella" userId="d49b6122dc3bd5e6" providerId="LiveId" clId="{DB61B1DB-56B7-45F7-B900-9B5203F72514}" dt="2024-06-10T15:22:33.071" v="141" actId="9405"/>
          <ac:inkMkLst>
            <pc:docMk/>
            <pc:sldMk cId="3695674233" sldId="266"/>
            <ac:inkMk id="11" creationId="{B3298D72-0916-9E63-17C9-98F508D26798}"/>
          </ac:inkMkLst>
        </pc:inkChg>
        <pc:inkChg chg="add mod">
          <ac:chgData name="laharika sabbella" userId="d49b6122dc3bd5e6" providerId="LiveId" clId="{DB61B1DB-56B7-45F7-B900-9B5203F72514}" dt="2024-06-10T15:22:40.225" v="146"/>
          <ac:inkMkLst>
            <pc:docMk/>
            <pc:sldMk cId="3695674233" sldId="266"/>
            <ac:inkMk id="14" creationId="{5C673758-FBC9-2C5F-7AFD-5B841EA1F927}"/>
          </ac:inkMkLst>
        </pc:inkChg>
        <pc:inkChg chg="add del mod">
          <ac:chgData name="laharika sabbella" userId="d49b6122dc3bd5e6" providerId="LiveId" clId="{DB61B1DB-56B7-45F7-B900-9B5203F72514}" dt="2024-06-10T15:22:40.225" v="146"/>
          <ac:inkMkLst>
            <pc:docMk/>
            <pc:sldMk cId="3695674233" sldId="266"/>
            <ac:inkMk id="19" creationId="{22C304DB-34AA-6755-F9F5-77CBE4FFB5AE}"/>
          </ac:inkMkLst>
        </pc:inkChg>
        <pc:inkChg chg="add">
          <ac:chgData name="laharika sabbella" userId="d49b6122dc3bd5e6" providerId="LiveId" clId="{DB61B1DB-56B7-45F7-B900-9B5203F72514}" dt="2024-06-10T15:22:43.312" v="147" actId="9405"/>
          <ac:inkMkLst>
            <pc:docMk/>
            <pc:sldMk cId="3695674233" sldId="266"/>
            <ac:inkMk id="21" creationId="{96620AF2-B20F-90B8-F6A4-264CD7984708}"/>
          </ac:inkMkLst>
        </pc:inkChg>
        <pc:inkChg chg="add">
          <ac:chgData name="laharika sabbella" userId="d49b6122dc3bd5e6" providerId="LiveId" clId="{DB61B1DB-56B7-45F7-B900-9B5203F72514}" dt="2024-06-10T15:23:16.861" v="156" actId="9405"/>
          <ac:inkMkLst>
            <pc:docMk/>
            <pc:sldMk cId="3695674233" sldId="266"/>
            <ac:inkMk id="22" creationId="{B7B32518-8E19-1820-0025-BE2FE32C25C2}"/>
          </ac:inkMkLst>
        </pc:inkChg>
        <pc:inkChg chg="add">
          <ac:chgData name="laharika sabbella" userId="d49b6122dc3bd5e6" providerId="LiveId" clId="{DB61B1DB-56B7-45F7-B900-9B5203F72514}" dt="2024-06-10T15:23:20.911" v="157" actId="9405"/>
          <ac:inkMkLst>
            <pc:docMk/>
            <pc:sldMk cId="3695674233" sldId="266"/>
            <ac:inkMk id="23" creationId="{D7F45A13-F27F-438E-BFA0-DAA84678FC3D}"/>
          </ac:inkMkLst>
        </pc:inkChg>
        <pc:inkChg chg="add mod">
          <ac:chgData name="laharika sabbella" userId="d49b6122dc3bd5e6" providerId="LiveId" clId="{DB61B1DB-56B7-45F7-B900-9B5203F72514}" dt="2024-06-10T15:23:27.291" v="160"/>
          <ac:inkMkLst>
            <pc:docMk/>
            <pc:sldMk cId="3695674233" sldId="266"/>
            <ac:inkMk id="24" creationId="{07852DD2-6705-CA07-5F4D-16DE47A0A640}"/>
          </ac:inkMkLst>
        </pc:inkChg>
        <pc:inkChg chg="add mod">
          <ac:chgData name="laharika sabbella" userId="d49b6122dc3bd5e6" providerId="LiveId" clId="{DB61B1DB-56B7-45F7-B900-9B5203F72514}" dt="2024-06-10T15:23:27.291" v="160"/>
          <ac:inkMkLst>
            <pc:docMk/>
            <pc:sldMk cId="3695674233" sldId="266"/>
            <ac:inkMk id="27" creationId="{7D9937A9-8578-3947-42A7-7CB27E0D6BC0}"/>
          </ac:inkMkLst>
        </pc:inkChg>
        <pc:inkChg chg="add mod">
          <ac:chgData name="laharika sabbella" userId="d49b6122dc3bd5e6" providerId="LiveId" clId="{DB61B1DB-56B7-45F7-B900-9B5203F72514}" dt="2024-06-10T15:23:32.778" v="165"/>
          <ac:inkMkLst>
            <pc:docMk/>
            <pc:sldMk cId="3695674233" sldId="266"/>
            <ac:inkMk id="29" creationId="{58B8FF08-A24D-EFA8-3B2A-58696E3757B8}"/>
          </ac:inkMkLst>
        </pc:inkChg>
        <pc:inkChg chg="add del mod">
          <ac:chgData name="laharika sabbella" userId="d49b6122dc3bd5e6" providerId="LiveId" clId="{DB61B1DB-56B7-45F7-B900-9B5203F72514}" dt="2024-06-10T15:23:32.778" v="165"/>
          <ac:inkMkLst>
            <pc:docMk/>
            <pc:sldMk cId="3695674233" sldId="266"/>
            <ac:inkMk id="30" creationId="{B6DEF889-19D7-1A2D-1635-8918ABA50C08}"/>
          </ac:inkMkLst>
        </pc:inkChg>
        <pc:inkChg chg="add">
          <ac:chgData name="laharika sabbella" userId="d49b6122dc3bd5e6" providerId="LiveId" clId="{DB61B1DB-56B7-45F7-B900-9B5203F72514}" dt="2024-06-10T15:23:36.172" v="166" actId="9405"/>
          <ac:inkMkLst>
            <pc:docMk/>
            <pc:sldMk cId="3695674233" sldId="266"/>
            <ac:inkMk id="32" creationId="{8BC3F9D3-094D-F007-071C-EAFD909A4F83}"/>
          </ac:inkMkLst>
        </pc:inkChg>
        <pc:inkChg chg="add">
          <ac:chgData name="laharika sabbella" userId="d49b6122dc3bd5e6" providerId="LiveId" clId="{DB61B1DB-56B7-45F7-B900-9B5203F72514}" dt="2024-06-10T16:12:42.954" v="625" actId="9405"/>
          <ac:inkMkLst>
            <pc:docMk/>
            <pc:sldMk cId="3695674233" sldId="266"/>
            <ac:inkMk id="33" creationId="{1DA8A7B0-FC51-3AA8-1D56-3937107EF5D1}"/>
          </ac:inkMkLst>
        </pc:inkChg>
        <pc:inkChg chg="add mod">
          <ac:chgData name="laharika sabbella" userId="d49b6122dc3bd5e6" providerId="LiveId" clId="{DB61B1DB-56B7-45F7-B900-9B5203F72514}" dt="2024-06-10T16:12:52.641" v="628"/>
          <ac:inkMkLst>
            <pc:docMk/>
            <pc:sldMk cId="3695674233" sldId="266"/>
            <ac:inkMk id="34" creationId="{0A04CD9E-919A-0B67-6CC7-0FBC24D5E678}"/>
          </ac:inkMkLst>
        </pc:inkChg>
        <pc:inkChg chg="add mod">
          <ac:chgData name="laharika sabbella" userId="d49b6122dc3bd5e6" providerId="LiveId" clId="{DB61B1DB-56B7-45F7-B900-9B5203F72514}" dt="2024-06-10T16:12:52.641" v="628"/>
          <ac:inkMkLst>
            <pc:docMk/>
            <pc:sldMk cId="3695674233" sldId="266"/>
            <ac:inkMk id="35" creationId="{278D737F-98F4-A0CE-B8E4-7F7D57F459A1}"/>
          </ac:inkMkLst>
        </pc:inkChg>
      </pc:sldChg>
      <pc:sldChg chg="addSp delSp modSp mod">
        <pc:chgData name="laharika sabbella" userId="d49b6122dc3bd5e6" providerId="LiveId" clId="{DB61B1DB-56B7-45F7-B900-9B5203F72514}" dt="2024-06-10T16:24:24.536" v="769" actId="20577"/>
        <pc:sldMkLst>
          <pc:docMk/>
          <pc:sldMk cId="1302007284" sldId="267"/>
        </pc:sldMkLst>
        <pc:spChg chg="mod">
          <ac:chgData name="laharika sabbella" userId="d49b6122dc3bd5e6" providerId="LiveId" clId="{DB61B1DB-56B7-45F7-B900-9B5203F72514}" dt="2024-06-10T16:21:20.568" v="711" actId="20577"/>
          <ac:spMkLst>
            <pc:docMk/>
            <pc:sldMk cId="1302007284" sldId="267"/>
            <ac:spMk id="15" creationId="{0B597175-B5CF-5B30-1D23-951F167331A1}"/>
          </ac:spMkLst>
        </pc:spChg>
        <pc:grpChg chg="mod">
          <ac:chgData name="laharika sabbella" userId="d49b6122dc3bd5e6" providerId="LiveId" clId="{DB61B1DB-56B7-45F7-B900-9B5203F72514}" dt="2024-06-10T15:22:50.255" v="150"/>
          <ac:grpSpMkLst>
            <pc:docMk/>
            <pc:sldMk cId="1302007284" sldId="267"/>
            <ac:grpSpMk id="4" creationId="{586B4E22-3BE2-A9EE-9EC7-E75E5AAEA63A}"/>
          </ac:grpSpMkLst>
        </pc:grpChg>
        <pc:grpChg chg="mod">
          <ac:chgData name="laharika sabbella" userId="d49b6122dc3bd5e6" providerId="LiveId" clId="{DB61B1DB-56B7-45F7-B900-9B5203F72514}" dt="2024-06-10T15:23:11.780" v="155"/>
          <ac:grpSpMkLst>
            <pc:docMk/>
            <pc:sldMk cId="1302007284" sldId="267"/>
            <ac:grpSpMk id="12" creationId="{C6417A5C-84F5-7F4F-CBF3-2C24946B2197}"/>
          </ac:grpSpMkLst>
        </pc:grpChg>
        <pc:graphicFrameChg chg="mod modGraphic">
          <ac:chgData name="laharika sabbella" userId="d49b6122dc3bd5e6" providerId="LiveId" clId="{DB61B1DB-56B7-45F7-B900-9B5203F72514}" dt="2024-06-10T16:21:59.318" v="722"/>
          <ac:graphicFrameMkLst>
            <pc:docMk/>
            <pc:sldMk cId="1302007284" sldId="267"/>
            <ac:graphicFrameMk id="8" creationId="{6E64FDD4-7623-2667-02F2-8BCBCCF66E8C}"/>
          </ac:graphicFrameMkLst>
        </pc:graphicFrameChg>
        <pc:graphicFrameChg chg="mod modGraphic">
          <ac:chgData name="laharika sabbella" userId="d49b6122dc3bd5e6" providerId="LiveId" clId="{DB61B1DB-56B7-45F7-B900-9B5203F72514}" dt="2024-06-10T16:22:36.037" v="734"/>
          <ac:graphicFrameMkLst>
            <pc:docMk/>
            <pc:sldMk cId="1302007284" sldId="267"/>
            <ac:graphicFrameMk id="9" creationId="{0A5199A5-4666-7359-AF81-0D697337C8D7}"/>
          </ac:graphicFrameMkLst>
        </pc:graphicFrameChg>
        <pc:graphicFrameChg chg="mod modGraphic">
          <ac:chgData name="laharika sabbella" userId="d49b6122dc3bd5e6" providerId="LiveId" clId="{DB61B1DB-56B7-45F7-B900-9B5203F72514}" dt="2024-06-10T16:23:41.191" v="754"/>
          <ac:graphicFrameMkLst>
            <pc:docMk/>
            <pc:sldMk cId="1302007284" sldId="267"/>
            <ac:graphicFrameMk id="11" creationId="{85D53380-6E18-90F1-47E8-82D4B8FAE5F0}"/>
          </ac:graphicFrameMkLst>
        </pc:graphicFrameChg>
        <pc:graphicFrameChg chg="mod modGraphic">
          <ac:chgData name="laharika sabbella" userId="d49b6122dc3bd5e6" providerId="LiveId" clId="{DB61B1DB-56B7-45F7-B900-9B5203F72514}" dt="2024-06-10T16:24:24.536" v="769" actId="20577"/>
          <ac:graphicFrameMkLst>
            <pc:docMk/>
            <pc:sldMk cId="1302007284" sldId="267"/>
            <ac:graphicFrameMk id="16" creationId="{A38165D2-6C8F-3E30-BC19-200652D49C3B}"/>
          </ac:graphicFrameMkLst>
        </pc:graphicFrameChg>
        <pc:graphicFrameChg chg="mod modGraphic">
          <ac:chgData name="laharika sabbella" userId="d49b6122dc3bd5e6" providerId="LiveId" clId="{DB61B1DB-56B7-45F7-B900-9B5203F72514}" dt="2024-06-10T16:23:11.708" v="743"/>
          <ac:graphicFrameMkLst>
            <pc:docMk/>
            <pc:sldMk cId="1302007284" sldId="267"/>
            <ac:graphicFrameMk id="21" creationId="{7D7642ED-1364-CCA8-2AFF-7A71D0267DD4}"/>
          </ac:graphicFrameMkLst>
        </pc:graphicFrameChg>
        <pc:inkChg chg="add mod">
          <ac:chgData name="laharika sabbella" userId="d49b6122dc3bd5e6" providerId="LiveId" clId="{DB61B1DB-56B7-45F7-B900-9B5203F72514}" dt="2024-06-10T15:22:50.255" v="150"/>
          <ac:inkMkLst>
            <pc:docMk/>
            <pc:sldMk cId="1302007284" sldId="267"/>
            <ac:inkMk id="2" creationId="{4D2CF535-670C-47AB-445C-50C506B6C272}"/>
          </ac:inkMkLst>
        </pc:inkChg>
        <pc:inkChg chg="add mod">
          <ac:chgData name="laharika sabbella" userId="d49b6122dc3bd5e6" providerId="LiveId" clId="{DB61B1DB-56B7-45F7-B900-9B5203F72514}" dt="2024-06-10T15:22:50.255" v="150"/>
          <ac:inkMkLst>
            <pc:docMk/>
            <pc:sldMk cId="1302007284" sldId="267"/>
            <ac:inkMk id="3" creationId="{30E16275-DEA4-59BF-BE52-0193696E019B}"/>
          </ac:inkMkLst>
        </pc:inkChg>
        <pc:inkChg chg="add del">
          <ac:chgData name="laharika sabbella" userId="d49b6122dc3bd5e6" providerId="LiveId" clId="{DB61B1DB-56B7-45F7-B900-9B5203F72514}" dt="2024-06-10T15:23:05.254" v="152" actId="9405"/>
          <ac:inkMkLst>
            <pc:docMk/>
            <pc:sldMk cId="1302007284" sldId="267"/>
            <ac:inkMk id="5" creationId="{F8038A6B-62F0-455E-BE11-A9DD42FFE3CE}"/>
          </ac:inkMkLst>
        </pc:inkChg>
        <pc:inkChg chg="add mod">
          <ac:chgData name="laharika sabbella" userId="d49b6122dc3bd5e6" providerId="LiveId" clId="{DB61B1DB-56B7-45F7-B900-9B5203F72514}" dt="2024-06-10T15:23:11.780" v="155"/>
          <ac:inkMkLst>
            <pc:docMk/>
            <pc:sldMk cId="1302007284" sldId="267"/>
            <ac:inkMk id="6" creationId="{D16C5A84-B751-E7E0-82A3-5B8EE160F41F}"/>
          </ac:inkMkLst>
        </pc:inkChg>
        <pc:inkChg chg="add mod">
          <ac:chgData name="laharika sabbella" userId="d49b6122dc3bd5e6" providerId="LiveId" clId="{DB61B1DB-56B7-45F7-B900-9B5203F72514}" dt="2024-06-10T15:23:11.780" v="155"/>
          <ac:inkMkLst>
            <pc:docMk/>
            <pc:sldMk cId="1302007284" sldId="267"/>
            <ac:inkMk id="10" creationId="{A4B80C25-CF65-76FE-242B-4DBD8159EC6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19:53.1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0 335 24575,'1'-5'0,"-1"0"0,1 1 0,0-1 0,0 0 0,0 1 0,1-1 0,-1 1 0,1 0 0,0-1 0,1 1 0,4-7 0,38-42 0,-9 12 0,-23 25 24,1 1 0,0 0 0,1 1 0,23-16 0,-22 18-321,0-1 0,-1-1 0,-1 0 0,19-22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31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24575,'1'1'0,"-1"1"0,1-1 0,0 1 0,-1-1 0,1 0 0,0 1 0,0-1 0,0 0 0,0 0 0,0 0 0,0 0 0,0 0 0,0 0 0,0 0 0,0 0 0,1 0 0,-1 0 0,2 0 0,31 17 0,-26-14 0,9 5 0,0 2 0,18 15 0,-18-14 0,32 19 0,-41-26 0,0 1 0,0 0 0,-1 0 0,8 7 0,-10-8 0,1 0 0,-1 0 0,1 0 0,0-1 0,0 0 0,0 0 0,0-1 0,13 5 0,1-1 0,0 0 0,37 20 0,52 27 0,-71-39-1365,-18-10-5461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34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50 24575,'-5'0'0,"-1"-4"0,0-7 0,1-6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36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1 363 24575,'4'-1'0,"1"-1"0,-1 1 0,1-1 0,-1 0 0,1 0 0,-1 0 0,0-1 0,0 1 0,0-1 0,0 0 0,5-5 0,14-9 0,42-16 0,-51 28 0,0-2 0,-1 1 0,0-1 0,-1-1 0,1-1 0,-1 1 0,18-20 0,84-92 0,-96 98-682,43-39-1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38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24575,'13'1'0,"-1"1"0,0 0 0,0 1 0,0 0 0,0 1 0,-1 0 0,1 1 0,18 11 0,25 10 0,-38-20 0,-1 0 0,0 0 0,0 1 0,-1 0 0,0 1 0,0 1 0,-1 1 0,16 13 0,-15-11 0,1-1 0,1 0 0,21 11 0,-7-5 0,64 42-1365,-76-49-5461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41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1 362 24575,'2'-2'0,"1"1"0,-1 0 0,0-1 0,0 1 0,0-1 0,0 1 0,0-1 0,0 0 0,0 0 0,0 0 0,2-4 0,9-9 0,58-53 0,-56 57 0,16-15 0,0 2 0,2 1 0,1 1 0,1 2 0,54-23 0,-71 36-195,-1-1 0,-1-1 0,1 0 0,-2-1 0,1-1 0,22-20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46.3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24575,'6'0'0,"-1"1"0,1 0 0,-1 0 0,1 0 0,-1 1 0,1 0 0,-1 0 0,0 0 0,0 1 0,0-1 0,0 1 0,-1 1 0,7 4 0,7 8 0,30 34 0,-16-17 0,65 56 0,-22-30-1365,-53-41-5461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51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0 244 24575,'14'-12'0,"-1"1"0,2 0 0,0 1 0,0 1 0,1 0 0,25-10 0,-24 12 0,0-1 0,0-1 0,0-1 0,-1-1 0,26-21 0,-32 23 32,1 0 0,0 1 0,16-8 0,13-10-1525,-18 8-5333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55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24575,'3'1'0,"0"0"0,0 0 0,0 0 0,0 0 0,0 0 0,0 1 0,0-1 0,-1 1 0,1 0 0,0 0 0,-1 0 0,3 2 0,18 13 0,-22-17 0,115 57 0,-100-48 0,-1 1 0,-1 0 0,0 1 0,0 1 0,14 15 0,-9-7 0,41 31 0,-1-1 0,20 23 0,-75-69-227,1 1-1,-1-1 1,1 0-1,0 0 1,6 3-1,5 2-6598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07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0 222 24575,'24'-23'0,"1"1"0,27-20 0,-40 35 0,0 1 0,0 0 0,1 1 0,17-5 0,-14 5 0,0-1 0,21-11 0,-22 9 0,0 1 0,1 1 0,0 0 0,0 1 0,23-4 0,-31 7-170,0 0-1,-1-1 0,1 0 1,-1 0-1,0-1 0,0 1 1,10-8-1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10.1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24575,'0'2'0,"1"0"0,-1 0 0,1 1 0,0-1 0,0 0 0,0 0 0,0 0 0,0 0 0,1 0 0,-1 0 0,1-1 0,-1 1 0,1 0 0,0-1 0,-1 1 0,1-1 0,0 1 0,4 1 0,43 24 0,-40-23 0,74 39 0,94 43 0,-124-67 0,-30-11 0,45 22 0,-58-25 29,1-1-1,0 0 0,19 4 1,8 3-1508,-22-5-5347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19:57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24575,'1'6'0,"0"0"0,0 0 0,1 0 0,0 0 0,0 0 0,0 0 0,1 0 0,0-1 0,0 1 0,0-1 0,0 0 0,1 0 0,0 0 0,0 0 0,9 7 0,-4-4 0,-1-1 0,1 0 0,0 0 0,1-1 0,0 0 0,0-1 0,0 0 0,11 3 0,-14-5 10,1 1-1,-1 0 0,0 0 1,-1 0-1,1 0 0,-1 1 1,0 1-1,0-1 0,-1 1 1,8 8-1,28 26-1477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22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0 247 24575,'12'-1'0,"0"-1"0,0-1 0,0 0 0,0 0 0,-1-1 0,0-1 0,21-11 0,0 1 0,196-97 0,-178 87-77,-34 16-107,0 0 0,0 2 0,1 0 0,0 1 0,1 0 0,33-5 0,-30 9-6642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26.6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24575,'4'2'0,"0"-1"0,1 1 0,-1 0 0,0 0 0,0 0 0,-1 1 0,1-1 0,0 1 0,-1 0 0,4 3 0,11 9 0,63 25 0,-12-6 0,-41-21 0,-22-11 0,1 1 0,-1 0 0,0 1 0,0-1 0,-1 1 0,8 6 0,0 2 0,1 0 0,0-1 0,1 0 0,0-1 0,0-1 0,1 0 0,1-1 0,-1-1 0,1-1 0,0 0 0,1-1 0,32 5 0,-37-8-105,1 1 0,-1 0 0,1 0 0,-1 2 0,0 0 0,-1 0 0,1 1 0,-1 1 0,0 0 0,0 0 0,-1 2 0,16 13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29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1 424 24575,'17'-15'0,"0"1"0,2 1 0,38-22 0,13-8 0,5-3 0,-55 35 0,-1 0 0,-1-1 0,33-28 0,-1 3 0,-42 32 0,0 0 0,0-1 0,-1 0 0,1 0 0,-1-1 0,0 0 0,9-13 0,-9 10-227,0 0-1,1 1 1,0 0-1,0 0 1,20-14-1,-8 9-6598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32.2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24575,'7'1'0,"0"0"0,0 0 0,0 1 0,-1 0 0,1 0 0,0 1 0,-1 0 0,8 4 0,31 12 0,-27-15 0,-1 1 0,1 0 0,-1 2 0,-1 0 0,1 0 0,-1 2 0,-1 0 0,1 1 0,-2 1 0,1 0 0,17 18 0,-14-11 0,0-2 0,26 19 0,-12-10 0,-31-24-32,16 12-301,-1 1 0,0 1-1,18 21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02:04.2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0 495 24575,'59'0'0,"48"1"0,169-21 0,-224 13 0,1 0 0,95-26 0,-66 8 0,-26 9 0,-1-2 0,95-46 0,-87 35 0,-49 24 0,-1-1 0,1 0 0,-1-1 0,0 0 0,-1-1 0,13-11 0,-1-3 0,-1-1 0,0-1 0,-2-1 0,32-49 0,-35 46-1365,0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02:07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0 208 24575,'8'0'0,"3"-7"0,7-4 0,1-7 0,4-1 0,0-5 0,2 1 0,-2-3 0,3 3 0,13 5 0,0-2 0,-7 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02:22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24575,'0'8'0,"0"11"0,8 1 0,3 7 0,7-2 0,1 2 0,4-2 0,7-6 0,-1 1 0,2-2 0,3-4 0,-3 3 0,1-1 0,-6-3-8191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02:34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24575,'0'2'0,"0"-1"0,1 0 0,-1 1 0,1-1 0,0 1 0,-1-1 0,1 0 0,0 1 0,0-1 0,0 0 0,0 0 0,0 0 0,0 0 0,0 0 0,0 0 0,0 0 0,1 0 0,-1 0 0,0 0 0,1-1 0,-1 1 0,0-1 0,1 1 0,-1-1 0,1 1 0,-1-1 0,1 0 0,1 1 0,3 1 0,46 14 0,1-3 0,0-1 0,0-3 0,65 3 0,222-8 0,-247-6 0,-56 4 0,0 1 0,70 16 0,-62-9 0,58 3 0,342-9 0,-229-7 0,-68 3-1365,-97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02:37.2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0 175 24575,'0'-9'0,"0"-10"0,0-10 0,0-8 0,0-6 0,0 5-8191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02:37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00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24575,'5'0'0,"5"0"0,7 0 0,4 0 0,-1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02:39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24575,'0'8'0,"0"11"0,0 10 0,0 8 0,0 6 0,8-5 0,3-1 0,0 2 0,-3 2 0,-2 2 0,-2 2 0,-2-7-8191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42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0 265 24575,'10'-2'0,"0"0"0,0 0 0,-1-1 0,1 0 0,-1-1 0,0 0 0,0-1 0,0 0 0,9-6 0,11-6 0,140-60 0,-161 73 0,0 0 0,0 0 0,0-1 0,-1-1 0,9-6 0,-9 6 0,0 0 0,0 1 0,1-1 0,15-6 0,86-25 52,-59 22-1469,-26 7-5409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44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24575,'14'1'0,"0"1"0,0 0 0,19 5 0,17 3 0,-16-4 0,65 21 0,1 0 0,-87-24 0,0 1 0,0 0 0,-1 1 0,0 0 0,22 13 0,51 42 0,-80-56 0,13 8-64,-1-1-1,1-2 0,1 1 0,36 11 1,-27-10-978,-12-4-5784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49.2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1 390 24575,'18'-21'0,"-1"0"0,0-1 0,-2-1 0,14-26 0,-4 6 0,-14 27 0,1 1 0,0 0 0,18-17 0,-15 17 0,0-1 0,14-21 0,-28 35-52,8-12-386,1 1 1,20-23-1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51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24575,'21'18'0,"1"-2"0,0 0 0,1-1 0,1-1 0,1-2 0,31 13 0,-7-3 0,-40-18 0,-1 2 0,1-1 0,-1 1 0,8 7 0,-9-7 0,0 0 0,1 0 0,0-1 0,0 0 0,9 4 0,59 31-1365,-57-28-5461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54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0 270 24575,'5'0'0,"6"0"0,1-5 0,-2-6 0,-2-5 0,3-1 0,3-1 0,0-4 0,1 4 0,9-6 0,-1-3 0,1 4 0,-4 0 0,-1 5 0,-3 0 0,0 3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1:56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24575,'6'1'0,"0"0"0,0 1 0,0 0 0,-1 0 0,1 0 0,-1 1 0,1 0 0,-1 0 0,0 0 0,0 1 0,-1-1 0,8 8 0,13 8 0,11 7 0,-2 1 0,-1 2 0,38 42 0,-55-55 0,2 1-341,1-1 0,1-2-1,29 19 1,-31-23-6485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03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1 359 24575,'111'-106'0,"-51"50"0,70-57 0,-115 102 0,1 0 0,0 1 0,1 1 0,0 1 0,0 0 0,36-10 0,-34 14-85,-1 2 0,1 0 0,0 2 0,19 1 0,-19-1-855,10 1-5886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05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24575,'18'1'0,"-1"0"0,1 1 0,0 1 0,-1 1 0,0 1 0,0 0 0,0 1 0,19 9 0,-10-1 0,-1 0 0,0 2 0,-1 0 0,27 26 0,-17-15 0,-22-18 0,0 0 0,-1 1 0,0 0 0,11 14 0,-20-20-114,1-1 1,0 0-1,0 0 0,0 0 0,0 0 1,0 0-1,1 0 0,0-1 0,-1 0 1,1 0-1,6 3 0,7 0-6712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14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1 475 24575,'1'-9'0,"1"0"0,0 0 0,0 0 0,1 0 0,1 0 0,-1 1 0,1-1 0,1 1 0,-1 0 0,1 0 0,1 1 0,6-8 0,14-24 0,-19 28 0,1 0 0,0 0 0,0 1 0,1 0 0,0 1 0,1 0 0,0 1 0,0-1 0,13-6 0,-13 7 0,-1 0 0,0-1 0,0 1 0,-1-2 0,0 1 0,8-14 0,-9 12 0,1 0 0,1 1 0,0 0 0,0 0 0,11-8 0,-9 11 14,0 2 0,0-1 0,0 1 0,1 1-1,-1 0 1,1 1 0,0 0 0,17-2 0,-11 2-511,0-1 1,27-9-1,-25 4-6329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03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1 421 24575,'0'-6'0,"0"0"0,1 0 0,0 0 0,0 1 0,1-1 0,0 0 0,0 0 0,0 1 0,0-1 0,1 1 0,0 0 0,0 0 0,1 0 0,5-7 0,7-10 0,10-23 0,-19 32 0,0 0 0,1 1 0,0 0 0,12-13 0,11-5 0,-23 23 0,0-1 0,0 1 0,-1-1 0,0-1 0,0 0 0,-1 0 0,0 0 0,0 0 0,4-12 0,7-24-1365,-8 27-5461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18.0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24575,'9'0'0,"0"-1"0,0 1 0,1 1 0,-1 0 0,0 0 0,0 1 0,0 0 0,-1 1 0,1 0 0,14 7 0,-4-1 0,37 12 0,12 6 0,-35-9-127,-2 1 0,0 2 0,46 41 0,-52-41-730,-6-6-5969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20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0 388 24575,'5'-1'0,"-1"0"0,0 0 0,1 0 0,-1 0 0,0-1 0,0 0 0,0 0 0,0 0 0,-1 0 0,1 0 0,0-1 0,4-4 0,22-13 0,-17 13 0,-2 0 0,1-1 0,-1-1 0,0 0 0,-1-1 0,16-18 0,21-18 0,0 1 0,-31 28 0,2 1 0,32-24 0,-35 28-42,1 0 0,-2-1 0,23-25 0,-15 14-1155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26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24575,'1'3'0,"0"-1"0,-1 1 0,1 0 0,0 0 0,1-1 0,-1 1 0,0-1 0,1 1 0,-1-1 0,1 0 0,0 1 0,0-1 0,0 0 0,4 3 0,33 25 0,-13-10 0,0 0 0,43 46 0,19 15 0,-76-72 0,0 0 0,0-1 0,1-1 0,0 0 0,0-1 0,18 6 0,25 5-1365,-32-8-5461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33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36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24575,'0'4'0,"0"7"0,0 6 0,0 5 0,0 3 0,0 1 0,0 2 0,0 1 0,0-1 0,0 1 0,0-1 0,0 0 0,0 4 0,0 1 0,0 1 0,0-7-8191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43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24575,'30'2'0,"-1"1"0,1 1 0,50 15 0,-51-11 0,2-1 0,-1-2 0,41 3 0,-32-6 0,51 11 0,-24-3 0,16 8-1365,-60-13-5461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16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1 245 24575,'11'-2'0,"0"0"0,0 0 0,0-1 0,-1 0 0,1-1 0,-1-1 0,0 1 0,17-12 0,-10 7 0,124-54 0,-135 60 0,0 0 0,0-1 0,0 0 0,-1 0 0,1 0 0,6-7 0,-7 6 0,1 0 0,-1 0 0,1 1 0,0 0 0,12-7 0,79-35 0,-59 32-1365,-18 10-5461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20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24575,'13'12'0,"0"-1"0,0 0 0,1-1 0,1-1 0,-1 0 0,1-1 0,17 6 0,-8-1 0,-1 0 0,0 2 0,24 19 0,-3-1 0,12-2 0,-44-26 0,0 1 0,-1 0 0,0 1 0,13 10 0,26 19-1365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24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1 452 24575,'4'-1'0,"0"-1"0,0 0 0,1 0 0,-1 0 0,-1 0 0,1-1 0,0 1 0,0-1 0,5-5 0,9-7 0,48-38 0,-48 39 0,0 0 0,0-1 0,-1 0 0,-1-2 0,-1 0 0,16-22 0,30-33 0,-25 34-682,43-60-1,-66 81-6143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26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24575,'13'12'0,"2"-1"0,-1-1 0,2 0 0,-1-1 0,1 0 0,1-2 0,31 12 0,22 10 0,13 4 0,-58-24 0,0 1 0,-1 1 0,26 16 0,32 24-1365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05.4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24575,'1'4'0,"1"1"0,0-1 0,0 0 0,0 0 0,1-1 0,-1 1 0,1-1 0,0 1 0,0-1 0,0 0 0,0 0 0,5 3 0,1 3 0,43 38 0,-39-38 0,-2 1 0,1 0 0,-2 1 0,1 1 0,14 20 0,-12-9-119,27 38 370,-36-56-418,0 0 1,0 0 0,1 0-1,0-1 1,-1 0 0,2 0 0,-1 0-1,10 5 1,0-3-6660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28.5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1 211 24575,'4'-5'0,"16"-6"0,23-6 0,18-9 0,4 0 0,-1 4 0,3 1 0,-5-5 0,-8 2 0,-9 5 0,-13 6-8191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36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24575,'6'5'0,"0"-1"0,1 0 0,-1 0 0,1-1 0,-1 1 0,1-1 0,9 2 0,23 12 0,-23-10 0,-1 0 0,1-1 0,0-1 0,32 7 0,-33-10 0,0 2 0,0 0 0,0 0 0,-1 2 0,0 0 0,24 14 0,-30-15-96,3 3-116,0-1 1,1 0-1,0 0 1,0-1-1,25 8 1,-16-9-6615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12:42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24575,'72'0'0,"74"-1"0,155 20 0,-25 10 0,-173-8 0,-70-13 0,53 6 0,363-8 0,-249-9 0,393 3 0,-553-2 0,-1-2 0,60-13 0,-53 7 0,57-3 0,-9 10-1365,-53 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12:49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1 532 24575,'2'0'0,"0"0"0,1-1 0,-1 1 0,1-1 0,-1 1 0,0-1 0,1 0 0,-1 0 0,0 0 0,0-1 0,0 1 0,0 0 0,0-1 0,0 1 0,0-1 0,2-2 0,27-36 0,-10 11 0,-9 18 0,1 2 0,0-1 0,0 2 0,1 0 0,0 0 0,0 1 0,1 1 0,0 0 0,25-5 0,-23 6 0,0 0 0,-1-1 0,1 0 0,-1-2 0,-1 0 0,1 0 0,-2-2 0,15-11 0,53-68 0,-51 53 0,-24 27 0,1 0 0,0 1 0,0 0 0,10-8 0,42-21 82,-39 25-805,33-26-1,-31 17-6102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6:12:51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24575,'25'23'0,"-16"-16"0,-2 0 0,1 0 0,8 12 0,1 3 0,0-1 0,-1 1 0,0 0 0,-2 2 0,21 46 0,-32-64 0,0 1 0,1-1 0,0 0 0,0 0 0,0 0 0,1 0 0,-1-1 0,2 1 0,6 5 0,58 39 0,-36-27 0,22 22 17,-39-30-362,0-1-1,1-1 1,32 18-1,-21-19-6480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47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24575,'-1'79'0,"3"88"0,10-83 0,-6-53 0,1 35 0,-5 66-1365,-2-103-5461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2:49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 24575,'103'-2'0,"-49"-1"0,0 3 0,0 2 0,0 2 0,56 13 0,-57-2-15,-36-9-322,1-1-1,0-1 0,34 4 1,-24-7-6489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08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0 283 24575,'10'-1'0,"-1"0"0,1-1 0,-1 0 0,1 0 0,-1-1 0,0-1 0,16-7 0,-15 6 0,2 0 0,-1 0 0,0 2 0,20-5 0,-17 6 0,0-1 0,0-1 0,-1 0 0,1-1 0,22-12 0,61-42 0,4-2 0,-90 55 26,-1 0-1,0-1 1,-1-1-1,11-9 0,18-14-1517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10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24575,'1'2'0,"-1"1"0,1-1 0,0 0 0,0 0 0,0 0 0,0 0 0,0 0 0,0 0 0,0-1 0,0 1 0,1 0 0,-1 0 0,1-1 0,0 1 0,-1-1 0,4 3 0,32 19 0,-37-22 0,65 32 0,-39-20 0,42 25 0,-19 0 0,-36-27 0,0-1 0,1 0 0,1 0 0,-1-1 0,2-1 0,17 7 0,99 33-1365,-108-38-5461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08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1 307 24575,'0'-5'0,"0"-1"0,1 1 0,-1 0 0,1-1 0,1 1 0,-1 0 0,1-1 0,0 1 0,0 0 0,0 0 0,1 0 0,0 1 0,0-1 0,0 1 0,0-1 0,7-5 0,-6 5 0,28-42 0,-28 38 0,2 0 0,0 0 0,0 1 0,0 0 0,1 0 0,0 0 0,14-11 0,82-67-1365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11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24575,'6'0'0,"-1"1"0,1 1 0,0-1 0,0 1 0,-1 0 0,1 0 0,-1 1 0,0-1 0,1 1 0,-1 0 0,0 1 0,-1-1 0,1 1 0,6 7 0,29 19 0,-24-22 0,0 2 0,-1-1 0,-1 2 0,0 0 0,0 0 0,-1 1 0,14 17 0,-13-11 0,2-1 0,0 0 0,1-1 0,31 23 0,-37-31-102,33 20-1161,-27-21-5563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26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0 399 24575,'9'-2'0,"-1"1"0,0-1 0,0-1 0,0 1 0,0-2 0,-1 1 0,12-7 0,41-33 0,-43 30 0,1 1 0,20-12 0,-16 11 0,29-21 0,-33 21 0,0 1 0,33-17 0,-29 17 19,0-1 0,0-2 0,-1 0 0,35-33 0,18-14-1479,-55 49-5366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0:29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1 24575,'-5'0'0,"-1"4"0,-5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07C6-8E2C-A01D-841D-3156C62B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F27C-81CF-B0F1-E26D-0DBB2BC5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2DE1-39F0-E480-2745-900443F2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CACE-C5C2-D1B7-8888-9B4F58A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BEE4-E139-D77B-302C-D80F414E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8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28B9-44C3-5418-662F-DD46405B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7BD7C-A825-235C-84A5-B2B29DB6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AA12-81DD-A464-D242-29A759A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C966-86B7-2414-F359-A149905A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E9FF-6F45-59B3-1C70-F1C447A7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9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24D72-5119-E6B2-AC0C-DB5489F7E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EEB7F-05F8-4101-FF15-94B4D463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F7F0-C751-A1AD-276F-F7710BA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C726-CBF7-2BB8-CDFC-6860FF35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7D4B-03D7-21DA-14B4-1280F4FF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43CB-BC55-8EE4-9419-295D9DFC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7CA-A854-0C12-4EBD-E452D820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AA1D-6144-25D3-5A1F-C1D5B8A6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5236-CA01-1513-6015-0D92F8E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4361-C1DF-ADDC-E9DB-C871042D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1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2D37-2334-435C-7222-733B9B91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2CB1-CC0F-74C4-13B0-F18D06F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5566-D999-8F05-D855-5CB09300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5D3D-AF6E-C434-14E4-97605362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BECF-372E-D06A-0DAA-A01AA0BD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9F33-A3BB-9858-256D-6A81CF3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6351-A425-6094-E4B0-74E7BBAE9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D8217-A0D1-1556-9951-B22D0E4E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6D8B5-3D2B-1E8C-F530-AC278384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4DA4-0534-7319-08C8-14EE0308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176E-EE48-48B3-780D-A33BE0EA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09D4-6C98-3F13-7BA1-34E6D15B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140A3-0D42-CD43-A190-356BBDFE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A499-4EBE-E554-0A63-82012B6C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5D5E-BF56-E8A0-9526-B9FDEC33F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F4836-05BC-9590-CBFD-8EB56DB4A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63CAB-7DBD-5714-67AB-647AF437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3E4F-88A6-BFD9-6C58-EB138D26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06815-4918-E931-45D6-74828F96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5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9B2-0D10-F5B0-41D2-0754AD8C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4BDC6-ADAF-8A8E-26D0-B2011E2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7B232-7FB9-2F7C-75FC-0077FD4F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5748-DCAE-F1A2-F4E5-BCCA45E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3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6F283-EE52-9994-C587-0072064F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40394-A065-35C5-F82B-620DDD3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053B1-FE17-8769-57A5-67131FEC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FE1-428F-7176-14A5-468179B1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3187-0220-2476-7282-9B274A8F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00401-BF44-1F3D-0DFC-6B7316F2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92F8-9938-EBA9-3C90-505677A7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58A45-00CE-49BF-9215-C091CFE7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2ECC-D860-559D-55EA-10B64C69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DC33-3552-74EA-91B5-1826474F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34A5-D7D5-2EDA-4C6C-F82B4D52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C5DE7-87FA-0DED-4E08-1F334B51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5B73-7BE8-2934-202D-38C325D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580BB-1DB1-ADCC-CC01-54EEA501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9F76-8FEB-07C2-CDFC-52DD1C7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E9208-ECB4-EE8D-40CA-3BCA2945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3DD9-4B57-1309-D889-208A4D8B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4C1C-798C-BAF5-EFB9-76F4F94FF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EEC7-56C9-40E3-AAB8-6E6ACA129DCD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2D00-77F5-0282-9E28-50402741B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7517-4D6E-19C4-5E49-38D6CEC8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9893-B3EC-48AA-947E-FA26EA2BF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48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46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2" Type="http://schemas.openxmlformats.org/officeDocument/2006/relationships/image" Target="../media/image110.png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customXml" Target="../ink/ink47.xml"/><Relationship Id="rId24" Type="http://schemas.openxmlformats.org/officeDocument/2006/relationships/image" Target="../media/image52.png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10" Type="http://schemas.openxmlformats.org/officeDocument/2006/relationships/image" Target="../media/image45.png"/><Relationship Id="rId19" Type="http://schemas.openxmlformats.org/officeDocument/2006/relationships/customXml" Target="../ink/ink51.xml"/><Relationship Id="rId4" Type="http://schemas.openxmlformats.org/officeDocument/2006/relationships/image" Target="../media/image29.png"/><Relationship Id="rId9" Type="http://schemas.openxmlformats.org/officeDocument/2006/relationships/customXml" Target="../ink/ink46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customXml" Target="../ink/ink56.xml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18.png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customXml" Target="../ink/ink22.xml"/><Relationship Id="rId19" Type="http://schemas.openxmlformats.org/officeDocument/2006/relationships/image" Target="../media/image26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customXml" Target="../ink/ink36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42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64442"/>
              </p:ext>
            </p:extLst>
          </p:nvPr>
        </p:nvGraphicFramePr>
        <p:xfrm>
          <a:off x="694269" y="942053"/>
          <a:ext cx="2624667" cy="167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910488933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27753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87037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Empty Double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110066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(100)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47304"/>
              </p:ext>
            </p:extLst>
          </p:nvPr>
        </p:nvGraphicFramePr>
        <p:xfrm>
          <a:off x="855406" y="3897959"/>
          <a:ext cx="269403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13">
                  <a:extLst>
                    <a:ext uri="{9D8B030D-6E8A-4147-A177-3AD203B41FA5}">
                      <a16:colId xmlns:a16="http://schemas.microsoft.com/office/drawing/2014/main" val="505807166"/>
                    </a:ext>
                  </a:extLst>
                </a:gridCol>
                <a:gridCol w="89801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9801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725333" y="42046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</p:spTree>
    <p:extLst>
      <p:ext uri="{BB962C8B-B14F-4D97-AF65-F5344CB8AC3E}">
        <p14:creationId xmlns:p14="http://schemas.microsoft.com/office/powerpoint/2010/main" val="200207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151"/>
              </p:ext>
            </p:extLst>
          </p:nvPr>
        </p:nvGraphicFramePr>
        <p:xfrm>
          <a:off x="508001" y="3903622"/>
          <a:ext cx="2624667" cy="168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29063890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36146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155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4329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64661"/>
              </p:ext>
            </p:extLst>
          </p:nvPr>
        </p:nvGraphicFramePr>
        <p:xfrm>
          <a:off x="508001" y="97540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71566027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572933" y="128160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3000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5BC04-8094-66CB-9772-4EB5937749AA}"/>
              </a:ext>
            </a:extLst>
          </p:cNvPr>
          <p:cNvSpPr txBox="1"/>
          <p:nvPr/>
        </p:nvSpPr>
        <p:spPr>
          <a:xfrm>
            <a:off x="6527110" y="4103393"/>
            <a:ext cx="40394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7030A0"/>
                </a:solidFill>
              </a:rPr>
              <a:t>Prints </a:t>
            </a:r>
            <a:r>
              <a:rPr lang="en-IN" sz="3000" b="1" dirty="0">
                <a:solidFill>
                  <a:srgbClr val="FF9933"/>
                </a:solidFill>
              </a:rPr>
              <a:t>no nodes</a:t>
            </a:r>
            <a:r>
              <a:rPr lang="en-IN" sz="3000" b="1" dirty="0">
                <a:solidFill>
                  <a:srgbClr val="7030A0"/>
                </a:solidFill>
              </a:rPr>
              <a:t>. Since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182615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Double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Delete_At_Position</a:t>
            </a:r>
            <a:r>
              <a:rPr lang="en-IN" sz="3600" b="1" dirty="0">
                <a:solidFill>
                  <a:srgbClr val="FF0066"/>
                </a:solidFill>
              </a:rPr>
              <a:t>(1)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93857"/>
              </p:ext>
            </p:extLst>
          </p:nvPr>
        </p:nvGraphicFramePr>
        <p:xfrm>
          <a:off x="4275667" y="4279677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235459886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6820"/>
              </p:ext>
            </p:extLst>
          </p:nvPr>
        </p:nvGraphicFramePr>
        <p:xfrm>
          <a:off x="694267" y="95898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268269661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80164"/>
              </p:ext>
            </p:extLst>
          </p:nvPr>
        </p:nvGraphicFramePr>
        <p:xfrm>
          <a:off x="7801217" y="423563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61">
                  <a:extLst>
                    <a:ext uri="{9D8B030D-6E8A-4147-A177-3AD203B41FA5}">
                      <a16:colId xmlns:a16="http://schemas.microsoft.com/office/drawing/2014/main" val="2866542866"/>
                    </a:ext>
                  </a:extLst>
                </a:gridCol>
                <a:gridCol w="860761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7747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68953"/>
              </p:ext>
            </p:extLst>
          </p:nvPr>
        </p:nvGraphicFramePr>
        <p:xfrm>
          <a:off x="4214283" y="92009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203103864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78811"/>
              </p:ext>
            </p:extLst>
          </p:nvPr>
        </p:nvGraphicFramePr>
        <p:xfrm>
          <a:off x="7857067" y="92752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06059898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6900333" y="510052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346464-F4EE-A2AC-F07E-CEF62C144296}"/>
                  </a:ext>
                </a:extLst>
              </p:cNvPr>
              <p:cNvSpPr txBox="1"/>
              <p:nvPr/>
            </p:nvSpPr>
            <p:spPr>
              <a:xfrm>
                <a:off x="355599" y="3556965"/>
                <a:ext cx="11332225" cy="5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b="1" dirty="0">
                    <a:solidFill>
                      <a:schemeClr val="accent2"/>
                    </a:solidFill>
                  </a:rPr>
                  <a:t>Step – 1 : 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Change the next node address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3000" b="1" dirty="0">
                    <a:solidFill>
                      <a:srgbClr val="7030A0"/>
                    </a:solidFill>
                  </a:rPr>
                  <a:t> node as 3000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346464-F4EE-A2AC-F07E-CEF62C14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3556965"/>
                <a:ext cx="11332225" cy="571438"/>
              </a:xfrm>
              <a:prstGeom prst="rect">
                <a:avLst/>
              </a:prstGeom>
              <a:blipFill>
                <a:blip r:embed="rId2"/>
                <a:stretch>
                  <a:fillRect l="-1237" t="-9574" b="-32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007636-669E-41D3-3FAB-CCF8EBFB0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05800"/>
              </p:ext>
            </p:extLst>
          </p:nvPr>
        </p:nvGraphicFramePr>
        <p:xfrm>
          <a:off x="694267" y="4253108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968268203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CF3FA8-D9EE-A64E-A80C-8BA3D3B63DC3}"/>
              </a:ext>
            </a:extLst>
          </p:cNvPr>
          <p:cNvCxnSpPr>
            <a:cxnSpLocks/>
          </p:cNvCxnSpPr>
          <p:nvPr/>
        </p:nvCxnSpPr>
        <p:spPr>
          <a:xfrm flipV="1">
            <a:off x="7322850" y="5947942"/>
            <a:ext cx="788763" cy="41952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593C86-884C-4BAF-5DAD-CA8405D9A65C}"/>
              </a:ext>
            </a:extLst>
          </p:cNvPr>
          <p:cNvSpPr txBox="1"/>
          <p:nvPr/>
        </p:nvSpPr>
        <p:spPr>
          <a:xfrm>
            <a:off x="10481733" y="468502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4021DF-DDBA-A93E-DE31-B27D92C3BFDB}"/>
              </a:ext>
            </a:extLst>
          </p:cNvPr>
          <p:cNvCxnSpPr/>
          <p:nvPr/>
        </p:nvCxnSpPr>
        <p:spPr>
          <a:xfrm>
            <a:off x="2015613" y="5974511"/>
            <a:ext cx="924232" cy="3929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A40FDD-77EC-483C-407B-6F16D6A09006}"/>
              </a:ext>
            </a:extLst>
          </p:cNvPr>
          <p:cNvCxnSpPr>
            <a:cxnSpLocks/>
          </p:cNvCxnSpPr>
          <p:nvPr/>
        </p:nvCxnSpPr>
        <p:spPr>
          <a:xfrm>
            <a:off x="2844396" y="6350785"/>
            <a:ext cx="4478454" cy="3626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298D72-0916-9E63-17C9-98F508D26798}"/>
                  </a:ext>
                </a:extLst>
              </p14:cNvPr>
              <p14:cNvContentPartPr/>
              <p14:nvPr/>
            </p14:nvContentPartPr>
            <p14:xfrm>
              <a:off x="2015493" y="597769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298D72-0916-9E63-17C9-98F508D267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853" y="5960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673758-FBC9-2C5F-7AFD-5B841EA1F927}"/>
                  </a:ext>
                </a:extLst>
              </p14:cNvPr>
              <p14:cNvContentPartPr/>
              <p14:nvPr/>
            </p14:nvContentPartPr>
            <p14:xfrm>
              <a:off x="2015493" y="5977692"/>
              <a:ext cx="36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673758-FBC9-2C5F-7AFD-5B841EA1F9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7853" y="5960052"/>
                <a:ext cx="36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620AF2-B20F-90B8-F6A4-264CD7984708}"/>
                  </a:ext>
                </a:extLst>
              </p14:cNvPr>
              <p14:cNvContentPartPr/>
              <p14:nvPr/>
            </p14:nvContentPartPr>
            <p14:xfrm>
              <a:off x="2054733" y="5967972"/>
              <a:ext cx="226800" cy="38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620AF2-B20F-90B8-F6A4-264CD79847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6733" y="5950332"/>
                <a:ext cx="262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B32518-8E19-1820-0025-BE2FE32C25C2}"/>
                  </a:ext>
                </a:extLst>
              </p14:cNvPr>
              <p14:cNvContentPartPr/>
              <p14:nvPr/>
            </p14:nvContentPartPr>
            <p14:xfrm>
              <a:off x="6901773" y="5024412"/>
              <a:ext cx="186840" cy="88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B32518-8E19-1820-0025-BE2FE32C25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4133" y="5006772"/>
                <a:ext cx="2224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F45A13-F27F-438E-BFA0-DAA84678FC3D}"/>
                  </a:ext>
                </a:extLst>
              </p14:cNvPr>
              <p14:cNvContentPartPr/>
              <p14:nvPr/>
            </p14:nvContentPartPr>
            <p14:xfrm>
              <a:off x="6921933" y="5122692"/>
              <a:ext cx="168120" cy="108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F45A13-F27F-438E-BFA0-DAA84678FC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3933" y="5104692"/>
                <a:ext cx="20376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FAAC740-FB67-EC13-799B-833A5E703988}"/>
              </a:ext>
            </a:extLst>
          </p:cNvPr>
          <p:cNvGrpSpPr/>
          <p:nvPr/>
        </p:nvGrpSpPr>
        <p:grpSpPr>
          <a:xfrm>
            <a:off x="6882333" y="1617012"/>
            <a:ext cx="185040" cy="265320"/>
            <a:chOff x="6882333" y="1617012"/>
            <a:chExt cx="18504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852DD2-6705-CA07-5F4D-16DE47A0A640}"/>
                    </a:ext>
                  </a:extLst>
                </p14:cNvPr>
                <p14:cNvContentPartPr/>
                <p14:nvPr/>
              </p14:nvContentPartPr>
              <p14:xfrm>
                <a:off x="6882333" y="1617012"/>
                <a:ext cx="162720" cy="162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852DD2-6705-CA07-5F4D-16DE47A0A6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64693" y="1599372"/>
                  <a:ext cx="198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9937A9-8578-3947-42A7-7CB27E0D6BC0}"/>
                    </a:ext>
                  </a:extLst>
                </p14:cNvPr>
                <p14:cNvContentPartPr/>
                <p14:nvPr/>
              </p14:nvContentPartPr>
              <p14:xfrm>
                <a:off x="6882333" y="1789452"/>
                <a:ext cx="185040" cy="9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9937A9-8578-3947-42A7-7CB27E0D6B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64693" y="1771452"/>
                  <a:ext cx="22068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B8FF08-A24D-EFA8-3B2A-58696E3757B8}"/>
                  </a:ext>
                </a:extLst>
              </p14:cNvPr>
              <p14:cNvContentPartPr/>
              <p14:nvPr/>
            </p14:nvContentPartPr>
            <p14:xfrm>
              <a:off x="3215013" y="1694052"/>
              <a:ext cx="186840" cy="75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B8FF08-A24D-EFA8-3B2A-58696E3757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7373" y="1676412"/>
                <a:ext cx="2224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3F9D3-094D-F007-071C-EAFD909A4F83}"/>
                  </a:ext>
                </a:extLst>
              </p14:cNvPr>
              <p14:cNvContentPartPr/>
              <p14:nvPr/>
            </p14:nvContentPartPr>
            <p14:xfrm>
              <a:off x="3195573" y="1799172"/>
              <a:ext cx="166320" cy="69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3F9D3-094D-F007-071C-EAFD909A4F8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77573" y="1781172"/>
                <a:ext cx="2019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DA8A7B0-FC51-3AA8-1D56-3937107EF5D1}"/>
                  </a:ext>
                </a:extLst>
              </p14:cNvPr>
              <p14:cNvContentPartPr/>
              <p14:nvPr/>
            </p14:nvContentPartPr>
            <p14:xfrm>
              <a:off x="3336053" y="5096333"/>
              <a:ext cx="979920" cy="35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DA8A7B0-FC51-3AA8-1D56-3937107EF5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18413" y="5078693"/>
                <a:ext cx="10155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DE09620-5890-C78C-32FA-DFA894FC0F5F}"/>
              </a:ext>
            </a:extLst>
          </p:cNvPr>
          <p:cNvGrpSpPr/>
          <p:nvPr/>
        </p:nvGrpSpPr>
        <p:grpSpPr>
          <a:xfrm>
            <a:off x="3336053" y="4922093"/>
            <a:ext cx="263880" cy="342720"/>
            <a:chOff x="3336053" y="4922093"/>
            <a:chExt cx="26388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04CD9E-919A-0B67-6CC7-0FBC24D5E678}"/>
                    </a:ext>
                  </a:extLst>
                </p14:cNvPr>
                <p14:cNvContentPartPr/>
                <p14:nvPr/>
              </p14:nvContentPartPr>
              <p14:xfrm>
                <a:off x="3336053" y="4922093"/>
                <a:ext cx="263880" cy="191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04CD9E-919A-0B67-6CC7-0FBC24D5E6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18413" y="4904093"/>
                  <a:ext cx="299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8D737F-98F4-A0CE-B8E4-7F7D57F459A1}"/>
                    </a:ext>
                  </a:extLst>
                </p14:cNvPr>
                <p14:cNvContentPartPr/>
                <p14:nvPr/>
              </p14:nvContentPartPr>
              <p14:xfrm>
                <a:off x="3336053" y="5080133"/>
                <a:ext cx="187560" cy="18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8D737F-98F4-A0CE-B8E4-7F7D57F459A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18413" y="5062133"/>
                  <a:ext cx="223200" cy="22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567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304751" y="12140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08622" y="2886727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3 : </a:t>
            </a:r>
            <a:r>
              <a:rPr lang="en-IN" sz="3000" b="1" dirty="0">
                <a:solidFill>
                  <a:srgbClr val="7030A0"/>
                </a:solidFill>
              </a:rPr>
              <a:t>Remove unwanted node and </a:t>
            </a:r>
            <a:r>
              <a:rPr lang="en-IN" sz="3000" b="1">
                <a:solidFill>
                  <a:srgbClr val="7030A0"/>
                </a:solidFill>
              </a:rPr>
              <a:t>free its memory</a:t>
            </a:r>
            <a:r>
              <a:rPr lang="en-IN" sz="3000" b="1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D53380-6E18-90F1-47E8-82D4B8FAE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16590"/>
              </p:ext>
            </p:extLst>
          </p:nvPr>
        </p:nvGraphicFramePr>
        <p:xfrm>
          <a:off x="574914" y="369837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27681131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38165D2-6C8F-3E30-BC19-200652D4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80699"/>
              </p:ext>
            </p:extLst>
          </p:nvPr>
        </p:nvGraphicFramePr>
        <p:xfrm>
          <a:off x="4131732" y="3731662"/>
          <a:ext cx="2624668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21">
                  <a:extLst>
                    <a:ext uri="{9D8B030D-6E8A-4147-A177-3AD203B41FA5}">
                      <a16:colId xmlns:a16="http://schemas.microsoft.com/office/drawing/2014/main" val="2080789442"/>
                    </a:ext>
                  </a:extLst>
                </a:gridCol>
                <a:gridCol w="870321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84026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78A261-C1F8-52CA-CEFB-630A5E4475D8}"/>
              </a:ext>
            </a:extLst>
          </p:cNvPr>
          <p:cNvSpPr txBox="1"/>
          <p:nvPr/>
        </p:nvSpPr>
        <p:spPr>
          <a:xfrm>
            <a:off x="7475111" y="413029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3B7BD-9260-DC97-A754-615BCA61877D}"/>
              </a:ext>
            </a:extLst>
          </p:cNvPr>
          <p:cNvCxnSpPr/>
          <p:nvPr/>
        </p:nvCxnSpPr>
        <p:spPr>
          <a:xfrm flipV="1">
            <a:off x="3166533" y="454579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64FDD4-7623-2667-02F2-8BCBCCF6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37898"/>
              </p:ext>
            </p:extLst>
          </p:nvPr>
        </p:nvGraphicFramePr>
        <p:xfrm>
          <a:off x="3859845" y="1124241"/>
          <a:ext cx="2624667" cy="135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179172719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675540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675540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5199A5-4666-7359-AF81-0D697337C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82353"/>
              </p:ext>
            </p:extLst>
          </p:nvPr>
        </p:nvGraphicFramePr>
        <p:xfrm>
          <a:off x="7419534" y="1062320"/>
          <a:ext cx="2599269" cy="145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61">
                  <a:extLst>
                    <a:ext uri="{9D8B030D-6E8A-4147-A177-3AD203B41FA5}">
                      <a16:colId xmlns:a16="http://schemas.microsoft.com/office/drawing/2014/main" val="156114546"/>
                    </a:ext>
                  </a:extLst>
                </a:gridCol>
                <a:gridCol w="860761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7747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728089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728089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597175-B5CF-5B30-1D23-951F167331A1}"/>
                  </a:ext>
                </a:extLst>
              </p:cNvPr>
              <p:cNvSpPr txBox="1"/>
              <p:nvPr/>
            </p:nvSpPr>
            <p:spPr>
              <a:xfrm>
                <a:off x="308622" y="108579"/>
                <a:ext cx="113322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000" b="1" dirty="0">
                    <a:solidFill>
                      <a:schemeClr val="accent2"/>
                    </a:solidFill>
                  </a:rPr>
                  <a:t>Step – 2 : 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Change the </a:t>
                </a:r>
                <a:r>
                  <a:rPr lang="en-IN" sz="3000" b="1" dirty="0" err="1">
                    <a:solidFill>
                      <a:srgbClr val="7030A0"/>
                    </a:solidFill>
                  </a:rPr>
                  <a:t>prev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 and next node address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3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3000" b="1" dirty="0">
                    <a:solidFill>
                      <a:srgbClr val="7030A0"/>
                    </a:solidFill>
                  </a:rPr>
                  <a:t> node as NULL and </a:t>
                </a:r>
                <a:r>
                  <a:rPr lang="en-IN" sz="3000" b="1" dirty="0" err="1">
                    <a:solidFill>
                      <a:srgbClr val="7030A0"/>
                    </a:solidFill>
                  </a:rPr>
                  <a:t>prev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 node address of 2</a:t>
                </a:r>
                <a:r>
                  <a:rPr lang="en-IN" sz="3000" b="1" baseline="30000" dirty="0">
                    <a:solidFill>
                      <a:srgbClr val="7030A0"/>
                    </a:solidFill>
                  </a:rPr>
                  <a:t>nd</a:t>
                </a:r>
                <a:r>
                  <a:rPr lang="en-IN" sz="3000" b="1" dirty="0">
                    <a:solidFill>
                      <a:srgbClr val="7030A0"/>
                    </a:solidFill>
                  </a:rPr>
                  <a:t> node as 1000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597175-B5CF-5B30-1D23-951F1673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22" y="108579"/>
                <a:ext cx="11332225" cy="1015663"/>
              </a:xfrm>
              <a:prstGeom prst="rect">
                <a:avLst/>
              </a:prstGeom>
              <a:blipFill>
                <a:blip r:embed="rId2"/>
                <a:stretch>
                  <a:fillRect l="-1291" t="-7229" r="-54" b="-18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D7642ED-1364-CCA8-2AFF-7A71D0267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0454"/>
              </p:ext>
            </p:extLst>
          </p:nvPr>
        </p:nvGraphicFramePr>
        <p:xfrm>
          <a:off x="535585" y="1142695"/>
          <a:ext cx="2630949" cy="132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8">
                  <a:extLst>
                    <a:ext uri="{9D8B030D-6E8A-4147-A177-3AD203B41FA5}">
                      <a16:colId xmlns:a16="http://schemas.microsoft.com/office/drawing/2014/main" val="2409409953"/>
                    </a:ext>
                  </a:extLst>
                </a:gridCol>
                <a:gridCol w="878378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193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660162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660162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374A18-1A9F-DFB2-5FC2-34134EE8599D}"/>
              </a:ext>
            </a:extLst>
          </p:cNvPr>
          <p:cNvCxnSpPr>
            <a:cxnSpLocks/>
          </p:cNvCxnSpPr>
          <p:nvPr/>
        </p:nvCxnSpPr>
        <p:spPr>
          <a:xfrm flipV="1">
            <a:off x="7377336" y="2500986"/>
            <a:ext cx="788763" cy="419521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94F7EA-5CD2-2A48-89CE-606122F274A7}"/>
              </a:ext>
            </a:extLst>
          </p:cNvPr>
          <p:cNvCxnSpPr/>
          <p:nvPr/>
        </p:nvCxnSpPr>
        <p:spPr>
          <a:xfrm>
            <a:off x="1655504" y="2475321"/>
            <a:ext cx="924232" cy="3929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27C04-DEF7-697E-5E09-7D601C38F081}"/>
              </a:ext>
            </a:extLst>
          </p:cNvPr>
          <p:cNvCxnSpPr>
            <a:cxnSpLocks/>
          </p:cNvCxnSpPr>
          <p:nvPr/>
        </p:nvCxnSpPr>
        <p:spPr>
          <a:xfrm>
            <a:off x="2504493" y="2848995"/>
            <a:ext cx="4970618" cy="5003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86B4E22-3BE2-A9EE-9EC7-E75E5AAEA63A}"/>
              </a:ext>
            </a:extLst>
          </p:cNvPr>
          <p:cNvGrpSpPr/>
          <p:nvPr/>
        </p:nvGrpSpPr>
        <p:grpSpPr>
          <a:xfrm>
            <a:off x="1670973" y="2485308"/>
            <a:ext cx="241920" cy="224280"/>
            <a:chOff x="1670973" y="2485308"/>
            <a:chExt cx="24192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2CF535-670C-47AB-445C-50C506B6C272}"/>
                    </a:ext>
                  </a:extLst>
                </p14:cNvPr>
                <p14:cNvContentPartPr/>
                <p14:nvPr/>
              </p14:nvContentPartPr>
              <p14:xfrm>
                <a:off x="1670973" y="2497548"/>
                <a:ext cx="10800" cy="212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2CF535-670C-47AB-445C-50C506B6C2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53333" y="2479548"/>
                  <a:ext cx="46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E16275-DEA4-59BF-BE52-0193696E019B}"/>
                    </a:ext>
                  </a:extLst>
                </p14:cNvPr>
                <p14:cNvContentPartPr/>
                <p14:nvPr/>
              </p14:nvContentPartPr>
              <p14:xfrm>
                <a:off x="1691133" y="2485308"/>
                <a:ext cx="221760" cy="22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E16275-DEA4-59BF-BE52-0193696E01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73133" y="2467668"/>
                  <a:ext cx="2574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417A5C-84F5-7F4F-CBF3-2C24946B2197}"/>
              </a:ext>
            </a:extLst>
          </p:cNvPr>
          <p:cNvGrpSpPr/>
          <p:nvPr/>
        </p:nvGrpSpPr>
        <p:grpSpPr>
          <a:xfrm>
            <a:off x="3185493" y="4440468"/>
            <a:ext cx="205560" cy="223920"/>
            <a:chOff x="3185493" y="4440468"/>
            <a:chExt cx="20556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6C5A84-B751-E7E0-82A3-5B8EE160F41F}"/>
                    </a:ext>
                  </a:extLst>
                </p14:cNvPr>
                <p14:cNvContentPartPr/>
                <p14:nvPr/>
              </p14:nvContentPartPr>
              <p14:xfrm>
                <a:off x="3185493" y="4440468"/>
                <a:ext cx="204480" cy="10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6C5A84-B751-E7E0-82A3-5B8EE160F4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7493" y="4422828"/>
                  <a:ext cx="240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B80C25-CF65-76FE-242B-4DBD8159EC6F}"/>
                    </a:ext>
                  </a:extLst>
                </p14:cNvPr>
                <p14:cNvContentPartPr/>
                <p14:nvPr/>
              </p14:nvContentPartPr>
              <p14:xfrm>
                <a:off x="3195573" y="4552068"/>
                <a:ext cx="195480" cy="11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B80C25-CF65-76FE-242B-4DBD8159EC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77573" y="4534068"/>
                  <a:ext cx="23112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200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(200)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9821333" y="1390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Insert_At_Tail</a:t>
            </a:r>
            <a:r>
              <a:rPr lang="en-IN" sz="3600" b="1" dirty="0">
                <a:solidFill>
                  <a:srgbClr val="FF0066"/>
                </a:solidFill>
              </a:rPr>
              <a:t>(300)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66416"/>
              </p:ext>
            </p:extLst>
          </p:nvPr>
        </p:nvGraphicFramePr>
        <p:xfrm>
          <a:off x="694267" y="389795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413601688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66948"/>
              </p:ext>
            </p:extLst>
          </p:nvPr>
        </p:nvGraphicFramePr>
        <p:xfrm>
          <a:off x="694267" y="95898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788303821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93869"/>
              </p:ext>
            </p:extLst>
          </p:nvPr>
        </p:nvGraphicFramePr>
        <p:xfrm>
          <a:off x="4275667" y="95898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815014748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endCxn id="3" idx="1"/>
          </p:cNvCxnSpPr>
          <p:nvPr/>
        </p:nvCxnSpPr>
        <p:spPr>
          <a:xfrm flipV="1">
            <a:off x="3318933" y="1806403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10444042" y="4019949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73411"/>
              </p:ext>
            </p:extLst>
          </p:nvPr>
        </p:nvGraphicFramePr>
        <p:xfrm>
          <a:off x="4275667" y="3841151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604221600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68958"/>
              </p:ext>
            </p:extLst>
          </p:nvPr>
        </p:nvGraphicFramePr>
        <p:xfrm>
          <a:off x="7780867" y="3841151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557736503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4699394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E43FBF-9FCB-4FAE-6F7D-88634DB0D1B1}"/>
                  </a:ext>
                </a:extLst>
              </p14:cNvPr>
              <p14:cNvContentPartPr/>
              <p14:nvPr/>
            </p14:nvContentPartPr>
            <p14:xfrm>
              <a:off x="3342813" y="1688787"/>
              <a:ext cx="104760" cy="12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E43FBF-9FCB-4FAE-6F7D-88634DB0D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4813" y="1671147"/>
                <a:ext cx="14040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276C99E-8882-4BE6-926E-1C6852B05018}"/>
              </a:ext>
            </a:extLst>
          </p:cNvPr>
          <p:cNvGrpSpPr/>
          <p:nvPr/>
        </p:nvGrpSpPr>
        <p:grpSpPr>
          <a:xfrm>
            <a:off x="3333093" y="1818747"/>
            <a:ext cx="134640" cy="99000"/>
            <a:chOff x="3333093" y="1818747"/>
            <a:chExt cx="13464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E72ACE-50D4-E939-6012-5D4227D02CC0}"/>
                    </a:ext>
                  </a:extLst>
                </p14:cNvPr>
                <p14:cNvContentPartPr/>
                <p14:nvPr/>
              </p14:nvContentPartPr>
              <p14:xfrm>
                <a:off x="3333093" y="1818747"/>
                <a:ext cx="95760" cy="9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E72ACE-50D4-E939-6012-5D4227D02C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15093" y="1801107"/>
                  <a:ext cx="131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7B6919-A340-C80E-F4CB-E6BE6C4FAA27}"/>
                    </a:ext>
                  </a:extLst>
                </p14:cNvPr>
                <p14:cNvContentPartPr/>
                <p14:nvPr/>
              </p14:nvContentPartPr>
              <p14:xfrm>
                <a:off x="3441093" y="1917387"/>
                <a:ext cx="266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7B6919-A340-C80E-F4CB-E6BE6C4FAA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3453" y="1899387"/>
                  <a:ext cx="622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C2A5BD-21D8-14A0-2E75-17918FFA0FB2}"/>
              </a:ext>
            </a:extLst>
          </p:cNvPr>
          <p:cNvGrpSpPr/>
          <p:nvPr/>
        </p:nvGrpSpPr>
        <p:grpSpPr>
          <a:xfrm>
            <a:off x="3352533" y="4607307"/>
            <a:ext cx="118440" cy="268920"/>
            <a:chOff x="3352533" y="4607307"/>
            <a:chExt cx="11844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C64EF2-FEFA-5B7C-8084-05D1CEE5E934}"/>
                    </a:ext>
                  </a:extLst>
                </p14:cNvPr>
                <p14:cNvContentPartPr/>
                <p14:nvPr/>
              </p14:nvContentPartPr>
              <p14:xfrm>
                <a:off x="3352533" y="4607307"/>
                <a:ext cx="93240" cy="15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C64EF2-FEFA-5B7C-8084-05D1CEE5E9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34893" y="4589307"/>
                  <a:ext cx="128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1F0848-029C-1D5A-6F24-337B122A8B9A}"/>
                    </a:ext>
                  </a:extLst>
                </p14:cNvPr>
                <p14:cNvContentPartPr/>
                <p14:nvPr/>
              </p14:nvContentPartPr>
              <p14:xfrm>
                <a:off x="3362253" y="4758867"/>
                <a:ext cx="108720" cy="11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1F0848-029C-1D5A-6F24-337B122A8B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44613" y="4740867"/>
                  <a:ext cx="14436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3E87BF-E64D-D34D-CDA8-972E4B8CE47F}"/>
                  </a:ext>
                </a:extLst>
              </p14:cNvPr>
              <p14:cNvContentPartPr/>
              <p14:nvPr/>
            </p14:nvContentPartPr>
            <p14:xfrm>
              <a:off x="6941373" y="4589307"/>
              <a:ext cx="87120" cy="110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3E87BF-E64D-D34D-CDA8-972E4B8CE4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3733" y="4571307"/>
                <a:ext cx="1227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6F7FBFE-E52D-2F55-759C-CB0F540E8F71}"/>
                  </a:ext>
                </a:extLst>
              </p14:cNvPr>
              <p14:cNvContentPartPr/>
              <p14:nvPr/>
            </p14:nvContentPartPr>
            <p14:xfrm>
              <a:off x="6951093" y="4709547"/>
              <a:ext cx="158400" cy="117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6F7FBFE-E52D-2F55-759C-CB0F540E8F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33453" y="4691907"/>
                <a:ext cx="19404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66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711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Empty Double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110066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(100)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725333" y="42046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1CAC7-813D-C7F9-B65C-25BCF4F74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55900"/>
              </p:ext>
            </p:extLst>
          </p:nvPr>
        </p:nvGraphicFramePr>
        <p:xfrm>
          <a:off x="694269" y="942053"/>
          <a:ext cx="2624667" cy="167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910488933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27753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69588D-2F9E-C343-0B6A-F25AEEA97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11707"/>
              </p:ext>
            </p:extLst>
          </p:nvPr>
        </p:nvGraphicFramePr>
        <p:xfrm>
          <a:off x="855406" y="3897959"/>
          <a:ext cx="269403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13">
                  <a:extLst>
                    <a:ext uri="{9D8B030D-6E8A-4147-A177-3AD203B41FA5}">
                      <a16:colId xmlns:a16="http://schemas.microsoft.com/office/drawing/2014/main" val="505807166"/>
                    </a:ext>
                  </a:extLst>
                </a:gridCol>
                <a:gridCol w="898013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9801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(200)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9162572" y="1462288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2000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Insert_At_Head</a:t>
            </a:r>
            <a:r>
              <a:rPr lang="en-IN" sz="3600" b="1" dirty="0">
                <a:solidFill>
                  <a:srgbClr val="FF0066"/>
                </a:solidFill>
              </a:rPr>
              <a:t>(300)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7221"/>
              </p:ext>
            </p:extLst>
          </p:nvPr>
        </p:nvGraphicFramePr>
        <p:xfrm>
          <a:off x="694267" y="389795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558177752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85582"/>
              </p:ext>
            </p:extLst>
          </p:nvPr>
        </p:nvGraphicFramePr>
        <p:xfrm>
          <a:off x="694267" y="95898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468577344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31614"/>
              </p:ext>
            </p:extLst>
          </p:nvPr>
        </p:nvGraphicFramePr>
        <p:xfrm>
          <a:off x="4275667" y="95898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3292634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endCxn id="3" idx="1"/>
          </p:cNvCxnSpPr>
          <p:nvPr/>
        </p:nvCxnSpPr>
        <p:spPr>
          <a:xfrm flipV="1">
            <a:off x="3318933" y="1806403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10481733" y="4220601"/>
            <a:ext cx="189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3000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35218"/>
              </p:ext>
            </p:extLst>
          </p:nvPr>
        </p:nvGraphicFramePr>
        <p:xfrm>
          <a:off x="4275667" y="3841151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713319539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14494"/>
              </p:ext>
            </p:extLst>
          </p:nvPr>
        </p:nvGraphicFramePr>
        <p:xfrm>
          <a:off x="7780867" y="3841151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4030676893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4699394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6C4FCC-41A7-EAEA-8115-39966429B32E}"/>
                  </a:ext>
                </a:extLst>
              </p14:cNvPr>
              <p14:cNvContentPartPr/>
              <p14:nvPr/>
            </p14:nvContentPartPr>
            <p14:xfrm>
              <a:off x="3342813" y="1675467"/>
              <a:ext cx="217800" cy="1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6C4FCC-41A7-EAEA-8115-39966429B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4813" y="1657467"/>
                <a:ext cx="25344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DBC8-3C10-55C3-C0AF-5CF9D692DF34}"/>
              </a:ext>
            </a:extLst>
          </p:cNvPr>
          <p:cNvGrpSpPr/>
          <p:nvPr/>
        </p:nvGrpSpPr>
        <p:grpSpPr>
          <a:xfrm>
            <a:off x="3333093" y="1809027"/>
            <a:ext cx="205920" cy="127800"/>
            <a:chOff x="3333093" y="1809027"/>
            <a:chExt cx="20592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A157B5-D129-5DCB-A5D7-B4DD6FEF83CD}"/>
                    </a:ext>
                  </a:extLst>
                </p14:cNvPr>
                <p14:cNvContentPartPr/>
                <p14:nvPr/>
              </p14:nvContentPartPr>
              <p14:xfrm>
                <a:off x="3354693" y="1809027"/>
                <a:ext cx="7920" cy="4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A157B5-D129-5DCB-A5D7-B4DD6FEF83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7476" y="1789391"/>
                  <a:ext cx="4201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FFEFEE-C9F6-C528-DB5D-49A2664098AE}"/>
                    </a:ext>
                  </a:extLst>
                </p14:cNvPr>
                <p14:cNvContentPartPr/>
                <p14:nvPr/>
              </p14:nvContentPartPr>
              <p14:xfrm>
                <a:off x="3333093" y="1818747"/>
                <a:ext cx="205920" cy="11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FFEFEE-C9F6-C528-DB5D-49A2664098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5124" y="1800747"/>
                  <a:ext cx="241498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0B77B3-8AB3-BBDB-3A1D-01BB290F2AEC}"/>
              </a:ext>
            </a:extLst>
          </p:cNvPr>
          <p:cNvGrpSpPr/>
          <p:nvPr/>
        </p:nvGrpSpPr>
        <p:grpSpPr>
          <a:xfrm>
            <a:off x="3333093" y="4598667"/>
            <a:ext cx="204120" cy="254880"/>
            <a:chOff x="3333093" y="4598667"/>
            <a:chExt cx="2041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8142A4-5C8D-DE7F-D803-94511A14B3C8}"/>
                    </a:ext>
                  </a:extLst>
                </p14:cNvPr>
                <p14:cNvContentPartPr/>
                <p14:nvPr/>
              </p14:nvContentPartPr>
              <p14:xfrm>
                <a:off x="3361533" y="4740867"/>
                <a:ext cx="11160" cy="1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8142A4-5C8D-DE7F-D803-94511A14B3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43533" y="4722867"/>
                  <a:ext cx="46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15BB31-2BDE-1D7B-9C52-2F4729B5CCDA}"/>
                    </a:ext>
                  </a:extLst>
                </p14:cNvPr>
                <p14:cNvContentPartPr/>
                <p14:nvPr/>
              </p14:nvContentPartPr>
              <p14:xfrm>
                <a:off x="3352533" y="4598667"/>
                <a:ext cx="165240" cy="13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15BB31-2BDE-1D7B-9C52-2F4729B5CC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4533" y="4580667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AB9049-2AC9-1007-78AD-E0BDA0F2A543}"/>
                    </a:ext>
                  </a:extLst>
                </p14:cNvPr>
                <p14:cNvContentPartPr/>
                <p14:nvPr/>
              </p14:nvContentPartPr>
              <p14:xfrm>
                <a:off x="3333093" y="4749147"/>
                <a:ext cx="204120" cy="10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AB9049-2AC9-1007-78AD-E0BDA0F2A5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5093" y="4731209"/>
                  <a:ext cx="239760" cy="1399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0626888-1054-2611-31DF-4E3FD9BB339C}"/>
                  </a:ext>
                </a:extLst>
              </p14:cNvPr>
              <p14:cNvContentPartPr/>
              <p14:nvPr/>
            </p14:nvContentPartPr>
            <p14:xfrm>
              <a:off x="6892053" y="4589307"/>
              <a:ext cx="186120" cy="130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0626888-1054-2611-31DF-4E3FD9BB33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4053" y="4571307"/>
                <a:ext cx="2217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8A7B1A-266B-CCC5-1D69-000A4A611C5E}"/>
                  </a:ext>
                </a:extLst>
              </p14:cNvPr>
              <p14:cNvContentPartPr/>
              <p14:nvPr/>
            </p14:nvContentPartPr>
            <p14:xfrm>
              <a:off x="6901773" y="4709547"/>
              <a:ext cx="133920" cy="10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8A7B1A-266B-CCC5-1D69-000A4A611C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83773" y="4691487"/>
                <a:ext cx="169560" cy="1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4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851746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Double Linked List with 2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8011104" y="111908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Insert_At_Position</a:t>
            </a:r>
            <a:r>
              <a:rPr lang="en-IN" sz="3600" b="1" dirty="0">
                <a:solidFill>
                  <a:srgbClr val="FF0066"/>
                </a:solidFill>
              </a:rPr>
              <a:t>(1,300)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99841"/>
              </p:ext>
            </p:extLst>
          </p:nvPr>
        </p:nvGraphicFramePr>
        <p:xfrm>
          <a:off x="660401" y="784830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23445335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BF4BE-4CDB-F51F-301E-A01F0E102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91657"/>
              </p:ext>
            </p:extLst>
          </p:nvPr>
        </p:nvGraphicFramePr>
        <p:xfrm>
          <a:off x="4186766" y="784830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795991168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B495B-ECAB-FBAB-2DF6-E9175A4284F3}"/>
              </a:ext>
            </a:extLst>
          </p:cNvPr>
          <p:cNvCxnSpPr/>
          <p:nvPr/>
        </p:nvCxnSpPr>
        <p:spPr>
          <a:xfrm flipV="1">
            <a:off x="3285067" y="1629515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9B8B74-DEB0-153C-4399-FF3C4583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49999"/>
              </p:ext>
            </p:extLst>
          </p:nvPr>
        </p:nvGraphicFramePr>
        <p:xfrm>
          <a:off x="1972734" y="413954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877772008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25555" y="3493215"/>
            <a:ext cx="113322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1 : </a:t>
            </a:r>
            <a:r>
              <a:rPr lang="en-IN" sz="3000" b="1" dirty="0">
                <a:solidFill>
                  <a:srgbClr val="7030A0"/>
                </a:solidFill>
              </a:rPr>
              <a:t>Consider the new node with data as 300 at some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0DAE2-415A-675A-BDCB-DD346809BD84}"/>
                  </a:ext>
                </a:extLst>
              </p14:cNvPr>
              <p14:cNvContentPartPr/>
              <p14:nvPr/>
            </p14:nvContentPartPr>
            <p14:xfrm>
              <a:off x="3313653" y="1534707"/>
              <a:ext cx="135720" cy="8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0DAE2-415A-675A-BDCB-DD346809B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653" y="1516707"/>
                <a:ext cx="1713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933B5E-49E3-6EEA-721D-09FD52061C68}"/>
                  </a:ext>
                </a:extLst>
              </p14:cNvPr>
              <p14:cNvContentPartPr/>
              <p14:nvPr/>
            </p14:nvContentPartPr>
            <p14:xfrm>
              <a:off x="3293493" y="1632267"/>
              <a:ext cx="197640" cy="14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933B5E-49E3-6EEA-721D-09FD52061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5460" y="1614267"/>
                <a:ext cx="233345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96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304751" y="1214016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6736"/>
              </p:ext>
            </p:extLst>
          </p:nvPr>
        </p:nvGraphicFramePr>
        <p:xfrm>
          <a:off x="660401" y="1062052"/>
          <a:ext cx="2624667" cy="141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008066849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708806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708806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BF4BE-4CDB-F51F-301E-A01F0E102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74415"/>
              </p:ext>
            </p:extLst>
          </p:nvPr>
        </p:nvGraphicFramePr>
        <p:xfrm>
          <a:off x="4186766" y="1062050"/>
          <a:ext cx="2624667" cy="141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768245520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70880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70880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B495B-ECAB-FBAB-2DF6-E9175A4284F3}"/>
              </a:ext>
            </a:extLst>
          </p:cNvPr>
          <p:cNvCxnSpPr/>
          <p:nvPr/>
        </p:nvCxnSpPr>
        <p:spPr>
          <a:xfrm flipV="1">
            <a:off x="3285067" y="1629515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9B8B74-DEB0-153C-4399-FF3C4583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71514"/>
              </p:ext>
            </p:extLst>
          </p:nvPr>
        </p:nvGraphicFramePr>
        <p:xfrm>
          <a:off x="7535333" y="1138328"/>
          <a:ext cx="2604321" cy="13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74">
                  <a:extLst>
                    <a:ext uri="{9D8B030D-6E8A-4147-A177-3AD203B41FA5}">
                      <a16:colId xmlns:a16="http://schemas.microsoft.com/office/drawing/2014/main" val="2163537068"/>
                    </a:ext>
                  </a:extLst>
                </a:gridCol>
                <a:gridCol w="863574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717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685818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685818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E86DA3-B078-1490-E0B8-E772927893CF}"/>
              </a:ext>
            </a:extLst>
          </p:cNvPr>
          <p:cNvSpPr txBox="1"/>
          <p:nvPr/>
        </p:nvSpPr>
        <p:spPr>
          <a:xfrm>
            <a:off x="308622" y="2886727"/>
            <a:ext cx="11332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3 : </a:t>
            </a:r>
            <a:r>
              <a:rPr lang="en-IN" sz="3000" b="1" dirty="0">
                <a:solidFill>
                  <a:srgbClr val="7030A0"/>
                </a:solidFill>
              </a:rPr>
              <a:t>Change the next node address of 100 as 3000 and </a:t>
            </a:r>
            <a:r>
              <a:rPr lang="en-IN" sz="3000" b="1" dirty="0" err="1">
                <a:solidFill>
                  <a:srgbClr val="7030A0"/>
                </a:solidFill>
              </a:rPr>
              <a:t>prev</a:t>
            </a:r>
            <a:r>
              <a:rPr lang="en-IN" sz="3000" b="1" dirty="0">
                <a:solidFill>
                  <a:srgbClr val="7030A0"/>
                </a:solidFill>
              </a:rPr>
              <a:t> node address of 200 as 3000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8D339-43B3-79DB-EF76-E65F8EFDCDAA}"/>
              </a:ext>
            </a:extLst>
          </p:cNvPr>
          <p:cNvSpPr txBox="1"/>
          <p:nvPr/>
        </p:nvSpPr>
        <p:spPr>
          <a:xfrm>
            <a:off x="213784" y="122666"/>
            <a:ext cx="11332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Step – 2 : </a:t>
            </a:r>
            <a:r>
              <a:rPr lang="en-IN" sz="3000" b="1" dirty="0">
                <a:solidFill>
                  <a:srgbClr val="7030A0"/>
                </a:solidFill>
              </a:rPr>
              <a:t>Change the next node address of 300 as 2000 and </a:t>
            </a:r>
            <a:r>
              <a:rPr lang="en-IN" sz="3000" b="1" dirty="0" err="1">
                <a:solidFill>
                  <a:srgbClr val="7030A0"/>
                </a:solidFill>
              </a:rPr>
              <a:t>prev</a:t>
            </a:r>
            <a:r>
              <a:rPr lang="en-IN" sz="3000" b="1" dirty="0">
                <a:solidFill>
                  <a:srgbClr val="7030A0"/>
                </a:solidFill>
              </a:rPr>
              <a:t> node address as 1000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05CD6F-988F-62AF-3C5D-BE5418275387}"/>
              </a:ext>
            </a:extLst>
          </p:cNvPr>
          <p:cNvCxnSpPr>
            <a:cxnSpLocks/>
          </p:cNvCxnSpPr>
          <p:nvPr/>
        </p:nvCxnSpPr>
        <p:spPr>
          <a:xfrm flipH="1" flipV="1">
            <a:off x="3027203" y="2509964"/>
            <a:ext cx="4484770" cy="216303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D53380-6E18-90F1-47E8-82D4B8FAE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74442"/>
              </p:ext>
            </p:extLst>
          </p:nvPr>
        </p:nvGraphicFramePr>
        <p:xfrm>
          <a:off x="574914" y="3902389"/>
          <a:ext cx="2624667" cy="149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4286066174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745412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745412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38165D2-6C8F-3E30-BC19-200652D4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32676"/>
              </p:ext>
            </p:extLst>
          </p:nvPr>
        </p:nvGraphicFramePr>
        <p:xfrm>
          <a:off x="4131732" y="3902389"/>
          <a:ext cx="2604321" cy="152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74">
                  <a:extLst>
                    <a:ext uri="{9D8B030D-6E8A-4147-A177-3AD203B41FA5}">
                      <a16:colId xmlns:a16="http://schemas.microsoft.com/office/drawing/2014/main" val="1645051307"/>
                    </a:ext>
                  </a:extLst>
                </a:gridCol>
                <a:gridCol w="863574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7173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762054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762054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78A261-C1F8-52CA-CEFB-630A5E4475D8}"/>
              </a:ext>
            </a:extLst>
          </p:cNvPr>
          <p:cNvSpPr txBox="1"/>
          <p:nvPr/>
        </p:nvSpPr>
        <p:spPr>
          <a:xfrm>
            <a:off x="10492318" y="416358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BF7E97-5B99-6622-8132-5EE0563B6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58012"/>
              </p:ext>
            </p:extLst>
          </p:nvPr>
        </p:nvGraphicFramePr>
        <p:xfrm>
          <a:off x="7668204" y="3902387"/>
          <a:ext cx="2624667" cy="152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851067382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762054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762054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3B7BD-9260-DC97-A754-615BCA61877D}"/>
              </a:ext>
            </a:extLst>
          </p:cNvPr>
          <p:cNvCxnSpPr/>
          <p:nvPr/>
        </p:nvCxnSpPr>
        <p:spPr>
          <a:xfrm flipV="1">
            <a:off x="3166533" y="454579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414457-E884-A841-7FFD-8775CEBBC17A}"/>
              </a:ext>
            </a:extLst>
          </p:cNvPr>
          <p:cNvCxnSpPr/>
          <p:nvPr/>
        </p:nvCxnSpPr>
        <p:spPr>
          <a:xfrm flipV="1">
            <a:off x="6744517" y="457634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D38DF6C-92F8-A1BF-FF17-B87EEAF3DAB6}"/>
              </a:ext>
            </a:extLst>
          </p:cNvPr>
          <p:cNvGrpSpPr/>
          <p:nvPr/>
        </p:nvGrpSpPr>
        <p:grpSpPr>
          <a:xfrm>
            <a:off x="3303213" y="1552188"/>
            <a:ext cx="218880" cy="204840"/>
            <a:chOff x="3303213" y="1552188"/>
            <a:chExt cx="21888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6E9AE1-4DBF-4E19-BB88-C1730C358858}"/>
                    </a:ext>
                  </a:extLst>
                </p14:cNvPr>
                <p14:cNvContentPartPr/>
                <p14:nvPr/>
              </p14:nvContentPartPr>
              <p14:xfrm>
                <a:off x="3323373" y="1552188"/>
                <a:ext cx="156600" cy="7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6E9AE1-4DBF-4E19-BB88-C1730C3588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5414" y="1534188"/>
                  <a:ext cx="192158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A32AB-CDAB-A495-768D-ACE4AD504A9F}"/>
                    </a:ext>
                  </a:extLst>
                </p14:cNvPr>
                <p14:cNvContentPartPr/>
                <p14:nvPr/>
              </p14:nvContentPartPr>
              <p14:xfrm>
                <a:off x="3303213" y="1651548"/>
                <a:ext cx="218880" cy="10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A32AB-CDAB-A495-768D-ACE4AD504A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5183" y="1633548"/>
                  <a:ext cx="254579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3EAFF1-02DC-3B39-8B52-8B523EAFCB8B}"/>
                  </a:ext>
                </a:extLst>
              </p14:cNvPr>
              <p14:cNvContentPartPr/>
              <p14:nvPr/>
            </p14:nvContentPartPr>
            <p14:xfrm>
              <a:off x="3195573" y="4443708"/>
              <a:ext cx="214920" cy="88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3EAFF1-02DC-3B39-8B52-8B523EAFCB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7573" y="4425708"/>
                <a:ext cx="250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202FA8-F39A-CCE0-75CF-21ED4CFD6B14}"/>
                  </a:ext>
                </a:extLst>
              </p14:cNvPr>
              <p14:cNvContentPartPr/>
              <p14:nvPr/>
            </p14:nvContentPartPr>
            <p14:xfrm>
              <a:off x="3185493" y="4552068"/>
              <a:ext cx="254880" cy="129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202FA8-F39A-CCE0-75CF-21ED4CFD6B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7493" y="4534068"/>
                <a:ext cx="29052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7560912-D3A1-9CF5-1429-BD8D74D29CE0}"/>
              </a:ext>
            </a:extLst>
          </p:cNvPr>
          <p:cNvGrpSpPr/>
          <p:nvPr/>
        </p:nvGrpSpPr>
        <p:grpSpPr>
          <a:xfrm>
            <a:off x="6744813" y="4429308"/>
            <a:ext cx="214560" cy="280440"/>
            <a:chOff x="6744813" y="4429308"/>
            <a:chExt cx="2145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D3DD6D-AAEC-93F4-3B14-3F21A1341C40}"/>
                    </a:ext>
                  </a:extLst>
                </p14:cNvPr>
                <p14:cNvContentPartPr/>
                <p14:nvPr/>
              </p14:nvContentPartPr>
              <p14:xfrm>
                <a:off x="6754533" y="4429308"/>
                <a:ext cx="204840" cy="15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D3DD6D-AAEC-93F4-3B14-3F21A1341C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36533" y="4411308"/>
                  <a:ext cx="240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55559E-6E3D-0DE4-08E7-09AD24971834}"/>
                    </a:ext>
                  </a:extLst>
                </p14:cNvPr>
                <p14:cNvContentPartPr/>
                <p14:nvPr/>
              </p14:nvContentPartPr>
              <p14:xfrm>
                <a:off x="6744813" y="4591308"/>
                <a:ext cx="187560" cy="11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55559E-6E3D-0DE4-08E7-09AD249718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26813" y="4573308"/>
                  <a:ext cx="22320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C21D44-4CE9-BEC3-A3FB-423FD703B581}"/>
                  </a:ext>
                </a:extLst>
              </p14:cNvPr>
              <p14:cNvContentPartPr/>
              <p14:nvPr/>
            </p14:nvContentPartPr>
            <p14:xfrm>
              <a:off x="7450667" y="2565173"/>
              <a:ext cx="498600" cy="178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C21D44-4CE9-BEC3-A3FB-423FD703B5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32680" y="2547209"/>
                <a:ext cx="534214" cy="214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7EF170-A54E-6B97-A0FA-67D0A55C905A}"/>
                  </a:ext>
                </a:extLst>
              </p14:cNvPr>
              <p14:cNvContentPartPr/>
              <p14:nvPr/>
            </p14:nvContentPartPr>
            <p14:xfrm>
              <a:off x="6824267" y="1550693"/>
              <a:ext cx="103320" cy="75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7EF170-A54E-6B97-A0FA-67D0A55C90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6267" y="1532606"/>
                <a:ext cx="138960" cy="111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5832447-7740-994F-B46E-FF606F55CBBB}"/>
                  </a:ext>
                </a:extLst>
              </p14:cNvPr>
              <p14:cNvContentPartPr/>
              <p14:nvPr/>
            </p14:nvContentPartPr>
            <p14:xfrm>
              <a:off x="6824267" y="1642493"/>
              <a:ext cx="105480" cy="9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5832447-7740-994F-B46E-FF606F55CB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6267" y="1624560"/>
                <a:ext cx="141120" cy="131988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C0CCD4F-C35F-868E-C5D0-3BA245B74566}"/>
              </a:ext>
            </a:extLst>
          </p:cNvPr>
          <p:cNvGrpSpPr/>
          <p:nvPr/>
        </p:nvGrpSpPr>
        <p:grpSpPr>
          <a:xfrm>
            <a:off x="6857747" y="1642493"/>
            <a:ext cx="716400" cy="167040"/>
            <a:chOff x="6857747" y="1642493"/>
            <a:chExt cx="71640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07B790-778E-9296-A4DE-B35F329A4429}"/>
                    </a:ext>
                  </a:extLst>
                </p14:cNvPr>
                <p14:cNvContentPartPr/>
                <p14:nvPr/>
              </p14:nvContentPartPr>
              <p14:xfrm>
                <a:off x="6857747" y="1642493"/>
                <a:ext cx="716400" cy="52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07B790-778E-9296-A4DE-B35F329A44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39747" y="1624493"/>
                  <a:ext cx="752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AD0261-4F1B-14D6-A35A-6A4911D06E73}"/>
                    </a:ext>
                  </a:extLst>
                </p14:cNvPr>
                <p14:cNvContentPartPr/>
                <p14:nvPr/>
              </p14:nvContentPartPr>
              <p14:xfrm>
                <a:off x="6891587" y="1732493"/>
                <a:ext cx="360" cy="6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AD0261-4F1B-14D6-A35A-6A4911D06E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73587" y="1714595"/>
                  <a:ext cx="36000" cy="98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525391-741D-DB6D-475C-DEB348CD4699}"/>
                    </a:ext>
                  </a:extLst>
                </p14:cNvPr>
                <p14:cNvContentPartPr/>
                <p14:nvPr/>
              </p14:nvContentPartPr>
              <p14:xfrm>
                <a:off x="6891587" y="1710533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525391-741D-DB6D-475C-DEB348CD46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3587" y="16925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05A199-7CE5-AB20-9580-1C7C20F6BAAC}"/>
                    </a:ext>
                  </a:extLst>
                </p14:cNvPr>
                <p14:cNvContentPartPr/>
                <p14:nvPr/>
              </p14:nvContentPartPr>
              <p14:xfrm>
                <a:off x="6891587" y="1659053"/>
                <a:ext cx="18360" cy="15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05A199-7CE5-AB20-9580-1C7C20F6BA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73587" y="1641053"/>
                  <a:ext cx="5400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383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Double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68585"/>
              </p:ext>
            </p:extLst>
          </p:nvPr>
        </p:nvGraphicFramePr>
        <p:xfrm>
          <a:off x="694267" y="389795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550028470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29025"/>
              </p:ext>
            </p:extLst>
          </p:nvPr>
        </p:nvGraphicFramePr>
        <p:xfrm>
          <a:off x="694267" y="95898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4243129152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73705"/>
              </p:ext>
            </p:extLst>
          </p:nvPr>
        </p:nvGraphicFramePr>
        <p:xfrm>
          <a:off x="4282218" y="386398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61">
                  <a:extLst>
                    <a:ext uri="{9D8B030D-6E8A-4147-A177-3AD203B41FA5}">
                      <a16:colId xmlns:a16="http://schemas.microsoft.com/office/drawing/2014/main" val="3344393842"/>
                    </a:ext>
                  </a:extLst>
                </a:gridCol>
                <a:gridCol w="860761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7747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9364132" y="4235638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2000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19765"/>
              </p:ext>
            </p:extLst>
          </p:nvPr>
        </p:nvGraphicFramePr>
        <p:xfrm>
          <a:off x="4214283" y="92009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2866770564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73114"/>
              </p:ext>
            </p:extLst>
          </p:nvPr>
        </p:nvGraphicFramePr>
        <p:xfrm>
          <a:off x="7857067" y="92752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4216974470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32CEA4-352B-DDAC-C15E-651C07173F11}"/>
              </a:ext>
            </a:extLst>
          </p:cNvPr>
          <p:cNvGrpSpPr/>
          <p:nvPr/>
        </p:nvGrpSpPr>
        <p:grpSpPr>
          <a:xfrm>
            <a:off x="3244173" y="1674612"/>
            <a:ext cx="258480" cy="230040"/>
            <a:chOff x="3244173" y="1674612"/>
            <a:chExt cx="2584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8C4960-5BBB-6343-2DD9-6B29F81F7110}"/>
                    </a:ext>
                  </a:extLst>
                </p14:cNvPr>
                <p14:cNvContentPartPr/>
                <p14:nvPr/>
              </p14:nvContentPartPr>
              <p14:xfrm>
                <a:off x="3254613" y="1674612"/>
                <a:ext cx="213120" cy="95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8C4960-5BBB-6343-2DD9-6B29F81F71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6613" y="1656612"/>
                  <a:ext cx="248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029E75-1D68-7CFC-3438-7895F9508AA5}"/>
                    </a:ext>
                  </a:extLst>
                </p14:cNvPr>
                <p14:cNvContentPartPr/>
                <p14:nvPr/>
              </p14:nvContentPartPr>
              <p14:xfrm>
                <a:off x="3244173" y="1808892"/>
                <a:ext cx="258480" cy="9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029E75-1D68-7CFC-3438-7895F9508A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533" y="1790892"/>
                  <a:ext cx="2941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2D3E3A-F13A-2553-FC43-0918058B2F3C}"/>
              </a:ext>
            </a:extLst>
          </p:cNvPr>
          <p:cNvGrpSpPr/>
          <p:nvPr/>
        </p:nvGrpSpPr>
        <p:grpSpPr>
          <a:xfrm>
            <a:off x="6892053" y="1639332"/>
            <a:ext cx="169200" cy="254160"/>
            <a:chOff x="6892053" y="1639332"/>
            <a:chExt cx="16920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C2619F-0119-4620-DF9A-AEEBDB0EBCB0}"/>
                    </a:ext>
                  </a:extLst>
                </p14:cNvPr>
                <p14:cNvContentPartPr/>
                <p14:nvPr/>
              </p14:nvContentPartPr>
              <p14:xfrm>
                <a:off x="6892053" y="1639332"/>
                <a:ext cx="106560" cy="14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C2619F-0119-4620-DF9A-AEEBDB0EBC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4413" y="1621332"/>
                  <a:ext cx="142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9C058E-9E0E-1764-2140-0E6A8F905BF2}"/>
                    </a:ext>
                  </a:extLst>
                </p14:cNvPr>
                <p14:cNvContentPartPr/>
                <p14:nvPr/>
              </p14:nvContentPartPr>
              <p14:xfrm>
                <a:off x="6901773" y="1799172"/>
                <a:ext cx="159480" cy="9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9C058E-9E0E-1764-2140-0E6A8F905B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84133" y="1781172"/>
                  <a:ext cx="195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5E00C7-AD49-8B6D-1160-06A80DA85C5C}"/>
              </a:ext>
            </a:extLst>
          </p:cNvPr>
          <p:cNvGrpSpPr/>
          <p:nvPr/>
        </p:nvGrpSpPr>
        <p:grpSpPr>
          <a:xfrm>
            <a:off x="3342813" y="4651812"/>
            <a:ext cx="149760" cy="212040"/>
            <a:chOff x="3342813" y="4651812"/>
            <a:chExt cx="14976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580B62-1C84-358D-D7A9-9C4044194E3D}"/>
                    </a:ext>
                  </a:extLst>
                </p14:cNvPr>
                <p14:cNvContentPartPr/>
                <p14:nvPr/>
              </p14:nvContentPartPr>
              <p14:xfrm>
                <a:off x="3342813" y="4651812"/>
                <a:ext cx="92160" cy="9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580B62-1C84-358D-D7A9-9C4044194E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24813" y="4633812"/>
                  <a:ext cx="127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FC92B4-627E-5585-6959-80B29A2077DA}"/>
                    </a:ext>
                  </a:extLst>
                </p14:cNvPr>
                <p14:cNvContentPartPr/>
                <p14:nvPr/>
              </p14:nvContentPartPr>
              <p14:xfrm>
                <a:off x="3342813" y="4748652"/>
                <a:ext cx="149760" cy="11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FC92B4-627E-5585-6959-80B29A2077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24813" y="4731012"/>
                  <a:ext cx="18540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71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542BC-8F76-81DD-1418-955FA7C6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62688"/>
              </p:ext>
            </p:extLst>
          </p:nvPr>
        </p:nvGraphicFramePr>
        <p:xfrm>
          <a:off x="508001" y="3903622"/>
          <a:ext cx="2624667" cy="168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41557999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36146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600" y="155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3725333" y="4329904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NULL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600" y="2952724"/>
            <a:ext cx="8191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Delete_At_Tail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42219"/>
              </p:ext>
            </p:extLst>
          </p:nvPr>
        </p:nvGraphicFramePr>
        <p:xfrm>
          <a:off x="508001" y="975406"/>
          <a:ext cx="2624673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91">
                  <a:extLst>
                    <a:ext uri="{9D8B030D-6E8A-4147-A177-3AD203B41FA5}">
                      <a16:colId xmlns:a16="http://schemas.microsoft.com/office/drawing/2014/main" val="57060025"/>
                    </a:ext>
                  </a:extLst>
                </a:gridCol>
                <a:gridCol w="874891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91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3B8348-C611-2A31-B406-CCBD374633CE}"/>
              </a:ext>
            </a:extLst>
          </p:cNvPr>
          <p:cNvSpPr txBox="1"/>
          <p:nvPr/>
        </p:nvSpPr>
        <p:spPr>
          <a:xfrm>
            <a:off x="3572933" y="1281600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5BC04-8094-66CB-9772-4EB5937749AA}"/>
              </a:ext>
            </a:extLst>
          </p:cNvPr>
          <p:cNvSpPr txBox="1"/>
          <p:nvPr/>
        </p:nvSpPr>
        <p:spPr>
          <a:xfrm>
            <a:off x="6527110" y="4103393"/>
            <a:ext cx="40394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7030A0"/>
                </a:solidFill>
              </a:rPr>
              <a:t>Prints </a:t>
            </a:r>
            <a:r>
              <a:rPr lang="en-IN" sz="3000" b="1" dirty="0">
                <a:solidFill>
                  <a:srgbClr val="FF9933"/>
                </a:solidFill>
              </a:rPr>
              <a:t>no nodes</a:t>
            </a:r>
            <a:r>
              <a:rPr lang="en-IN" sz="3000" b="1" dirty="0">
                <a:solidFill>
                  <a:srgbClr val="7030A0"/>
                </a:solidFill>
              </a:rPr>
              <a:t>. Since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6575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992C5F-F92C-B8C8-27DE-CCDEDA450FB9}"/>
              </a:ext>
            </a:extLst>
          </p:cNvPr>
          <p:cNvSpPr txBox="1"/>
          <p:nvPr/>
        </p:nvSpPr>
        <p:spPr>
          <a:xfrm>
            <a:off x="355599" y="0"/>
            <a:ext cx="900853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>
                <a:solidFill>
                  <a:srgbClr val="FF0066"/>
                </a:solidFill>
              </a:rPr>
              <a:t>Double Linked List with three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4E8C-0D82-68C3-194A-E32F4162C906}"/>
              </a:ext>
            </a:extLst>
          </p:cNvPr>
          <p:cNvSpPr txBox="1"/>
          <p:nvPr/>
        </p:nvSpPr>
        <p:spPr>
          <a:xfrm>
            <a:off x="10481733" y="1359447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1000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D3988-B8D7-E232-18BE-E90810C7F679}"/>
              </a:ext>
            </a:extLst>
          </p:cNvPr>
          <p:cNvSpPr txBox="1"/>
          <p:nvPr/>
        </p:nvSpPr>
        <p:spPr>
          <a:xfrm>
            <a:off x="355599" y="2952724"/>
            <a:ext cx="8191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rgbClr val="FF0066"/>
                </a:solidFill>
              </a:rPr>
              <a:t>Delete_At_Head</a:t>
            </a:r>
            <a:r>
              <a:rPr lang="en-IN" sz="3600" b="1" dirty="0">
                <a:solidFill>
                  <a:srgbClr val="FF0066"/>
                </a:solidFill>
              </a:rPr>
              <a:t>()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57D565-0795-715F-8E5E-5C23685D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00783"/>
              </p:ext>
            </p:extLst>
          </p:nvPr>
        </p:nvGraphicFramePr>
        <p:xfrm>
          <a:off x="694267" y="389795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706830086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2741732757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3115750833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72897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497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BB466-E703-6C63-2A2D-CC28FF2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0626"/>
              </p:ext>
            </p:extLst>
          </p:nvPr>
        </p:nvGraphicFramePr>
        <p:xfrm>
          <a:off x="694267" y="958986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391043086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E16E2E-F574-5B0F-0249-1C12DD570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58821"/>
              </p:ext>
            </p:extLst>
          </p:nvPr>
        </p:nvGraphicFramePr>
        <p:xfrm>
          <a:off x="4282218" y="3863987"/>
          <a:ext cx="2599269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61">
                  <a:extLst>
                    <a:ext uri="{9D8B030D-6E8A-4147-A177-3AD203B41FA5}">
                      <a16:colId xmlns:a16="http://schemas.microsoft.com/office/drawing/2014/main" val="340244915"/>
                    </a:ext>
                  </a:extLst>
                </a:gridCol>
                <a:gridCol w="860761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7747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6033F-EE18-2BFE-7EF8-9BB7B9CB75FF}"/>
              </a:ext>
            </a:extLst>
          </p:cNvPr>
          <p:cNvCxnSpPr>
            <a:cxnSpLocks/>
          </p:cNvCxnSpPr>
          <p:nvPr/>
        </p:nvCxnSpPr>
        <p:spPr>
          <a:xfrm flipV="1">
            <a:off x="3196165" y="1776260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4AAAA-75F6-9F98-8C55-2EFDB158EE16}"/>
              </a:ext>
            </a:extLst>
          </p:cNvPr>
          <p:cNvSpPr txBox="1"/>
          <p:nvPr/>
        </p:nvSpPr>
        <p:spPr>
          <a:xfrm>
            <a:off x="9364132" y="4235638"/>
            <a:ext cx="21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Head = 2000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Tail = 3000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0A96B5-E416-33A0-94A8-0F4A075C9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69093"/>
              </p:ext>
            </p:extLst>
          </p:nvPr>
        </p:nvGraphicFramePr>
        <p:xfrm>
          <a:off x="4214283" y="92009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3151287578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1000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AB06F-F056-8A7B-ED11-1FE67F43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82677"/>
              </p:ext>
            </p:extLst>
          </p:nvPr>
        </p:nvGraphicFramePr>
        <p:xfrm>
          <a:off x="7857067" y="927529"/>
          <a:ext cx="2624667" cy="16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89">
                  <a:extLst>
                    <a:ext uri="{9D8B030D-6E8A-4147-A177-3AD203B41FA5}">
                      <a16:colId xmlns:a16="http://schemas.microsoft.com/office/drawing/2014/main" val="1955081194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85223075"/>
                    </a:ext>
                  </a:extLst>
                </a:gridCol>
                <a:gridCol w="874889">
                  <a:extLst>
                    <a:ext uri="{9D8B030D-6E8A-4147-A177-3AD203B41FA5}">
                      <a16:colId xmlns:a16="http://schemas.microsoft.com/office/drawing/2014/main" val="1660034612"/>
                    </a:ext>
                  </a:extLst>
                </a:gridCol>
              </a:tblGrid>
              <a:tr h="847417">
                <a:tc gridSpan="3"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84099"/>
                  </a:ext>
                </a:extLst>
              </a:tr>
              <a:tr h="84741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2000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300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500" b="1" dirty="0">
                          <a:solidFill>
                            <a:srgbClr val="00B050"/>
                          </a:solidFill>
                        </a:rPr>
                        <a:t>NULL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95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9FAA2E-8796-015A-64A6-586396B66DF1}"/>
              </a:ext>
            </a:extLst>
          </p:cNvPr>
          <p:cNvCxnSpPr/>
          <p:nvPr/>
        </p:nvCxnSpPr>
        <p:spPr>
          <a:xfrm flipV="1">
            <a:off x="3318933" y="4734448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0D94A-688D-F21C-2259-783AD5ABE614}"/>
              </a:ext>
            </a:extLst>
          </p:cNvPr>
          <p:cNvCxnSpPr/>
          <p:nvPr/>
        </p:nvCxnSpPr>
        <p:spPr>
          <a:xfrm flipV="1">
            <a:off x="6900333" y="1767516"/>
            <a:ext cx="956734" cy="546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57C42-5FCF-BEAC-ADA0-DA667E86CC01}"/>
              </a:ext>
            </a:extLst>
          </p:cNvPr>
          <p:cNvGrpSpPr/>
          <p:nvPr/>
        </p:nvGrpSpPr>
        <p:grpSpPr>
          <a:xfrm>
            <a:off x="3224733" y="1650492"/>
            <a:ext cx="221040" cy="257400"/>
            <a:chOff x="3224733" y="1650492"/>
            <a:chExt cx="2210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D98C3-EB51-CF8A-98DF-2FA5CA0B5F81}"/>
                    </a:ext>
                  </a:extLst>
                </p14:cNvPr>
                <p14:cNvContentPartPr/>
                <p14:nvPr/>
              </p14:nvContentPartPr>
              <p14:xfrm>
                <a:off x="3224733" y="1650492"/>
                <a:ext cx="221040" cy="12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D98C3-EB51-CF8A-98DF-2FA5CA0B5F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7093" y="1632852"/>
                  <a:ext cx="256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B5152F-AB90-1330-7B42-1C7E2DC7FE33}"/>
                    </a:ext>
                  </a:extLst>
                </p14:cNvPr>
                <p14:cNvContentPartPr/>
                <p14:nvPr/>
              </p14:nvContentPartPr>
              <p14:xfrm>
                <a:off x="3224733" y="1808892"/>
                <a:ext cx="176760" cy="9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B5152F-AB90-1330-7B42-1C7E2DC7FE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7093" y="1790892"/>
                  <a:ext cx="21240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A48D58-F780-C593-F6BA-664912B03CC0}"/>
                  </a:ext>
                </a:extLst>
              </p14:cNvPr>
              <p14:cNvContentPartPr/>
              <p14:nvPr/>
            </p14:nvContentPartPr>
            <p14:xfrm>
              <a:off x="6892053" y="1608732"/>
              <a:ext cx="192240" cy="171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A48D58-F780-C593-F6BA-664912B03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74413" y="1590732"/>
                <a:ext cx="227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3F72E7-043D-E40F-0630-F8D059BBCDED}"/>
                  </a:ext>
                </a:extLst>
              </p14:cNvPr>
              <p14:cNvContentPartPr/>
              <p14:nvPr/>
            </p14:nvContentPartPr>
            <p14:xfrm>
              <a:off x="6901773" y="1798812"/>
              <a:ext cx="170280" cy="85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3F72E7-043D-E40F-0630-F8D059BBCD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4133" y="1780812"/>
                <a:ext cx="205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1E891A-60AA-6406-CA78-32D34B7E0CBB}"/>
                  </a:ext>
                </a:extLst>
              </p14:cNvPr>
              <p14:cNvContentPartPr/>
              <p14:nvPr/>
            </p14:nvContentPartPr>
            <p14:xfrm>
              <a:off x="3342813" y="4599612"/>
              <a:ext cx="167040" cy="139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1E891A-60AA-6406-CA78-32D34B7E0C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4813" y="4581612"/>
                <a:ext cx="2026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66EF22-FAF0-6B08-E5C1-E2671B3A1E58}"/>
                  </a:ext>
                </a:extLst>
              </p14:cNvPr>
              <p14:cNvContentPartPr/>
              <p14:nvPr/>
            </p14:nvContentPartPr>
            <p14:xfrm>
              <a:off x="3333093" y="4758372"/>
              <a:ext cx="165600" cy="123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66EF22-FAF0-6B08-E5C1-E2671B3A1E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5093" y="4740732"/>
                <a:ext cx="2012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580</Words>
  <Application>Microsoft Office PowerPoint</Application>
  <PresentationFormat>Widescreen</PresentationFormat>
  <Paragraphs>250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laharika sabbella</dc:creator>
  <cp:lastModifiedBy>laharika sabbella</cp:lastModifiedBy>
  <cp:revision>2</cp:revision>
  <dcterms:created xsi:type="dcterms:W3CDTF">2024-06-09T11:20:27Z</dcterms:created>
  <dcterms:modified xsi:type="dcterms:W3CDTF">2024-06-10T16:24:29Z</dcterms:modified>
</cp:coreProperties>
</file>