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17" autoAdjust="0"/>
  </p:normalViewPr>
  <p:slideViewPr>
    <p:cSldViewPr>
      <p:cViewPr varScale="1">
        <p:scale>
          <a:sx n="63" d="100"/>
          <a:sy n="63" d="100"/>
        </p:scale>
        <p:origin x="77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FC827E4D-B312-40D9-BE1B-DBF1BC3FA8AB}"/>
    <pc:docChg chg="custSel addSld delSld modSld sldOrd">
      <pc:chgData name="laharika sabbella" userId="d49b6122dc3bd5e6" providerId="LiveId" clId="{FC827E4D-B312-40D9-BE1B-DBF1BC3FA8AB}" dt="2024-06-17T13:25:42.191" v="784" actId="20577"/>
      <pc:docMkLst>
        <pc:docMk/>
      </pc:docMkLst>
      <pc:sldChg chg="modSp add mod ord">
        <pc:chgData name="laharika sabbella" userId="d49b6122dc3bd5e6" providerId="LiveId" clId="{FC827E4D-B312-40D9-BE1B-DBF1BC3FA8AB}" dt="2024-06-17T13:03:50.159" v="14" actId="20577"/>
        <pc:sldMkLst>
          <pc:docMk/>
          <pc:sldMk cId="327538069" sldId="277"/>
        </pc:sldMkLst>
        <pc:spChg chg="mod">
          <ac:chgData name="laharika sabbella" userId="d49b6122dc3bd5e6" providerId="LiveId" clId="{FC827E4D-B312-40D9-BE1B-DBF1BC3FA8AB}" dt="2024-06-17T13:03:50.159" v="14" actId="20577"/>
          <ac:spMkLst>
            <pc:docMk/>
            <pc:sldMk cId="327538069" sldId="277"/>
            <ac:spMk id="2" creationId="{00000000-0000-0000-0000-000000000000}"/>
          </ac:spMkLst>
        </pc:spChg>
      </pc:sldChg>
      <pc:sldChg chg="modSp add mod ord">
        <pc:chgData name="laharika sabbella" userId="d49b6122dc3bd5e6" providerId="LiveId" clId="{FC827E4D-B312-40D9-BE1B-DBF1BC3FA8AB}" dt="2024-06-17T13:22:52.692" v="689" actId="20577"/>
        <pc:sldMkLst>
          <pc:docMk/>
          <pc:sldMk cId="3388683132" sldId="278"/>
        </pc:sldMkLst>
        <pc:spChg chg="mod">
          <ac:chgData name="laharika sabbella" userId="d49b6122dc3bd5e6" providerId="LiveId" clId="{FC827E4D-B312-40D9-BE1B-DBF1BC3FA8AB}" dt="2024-06-17T13:22:52.692" v="689" actId="20577"/>
          <ac:spMkLst>
            <pc:docMk/>
            <pc:sldMk cId="3388683132" sldId="278"/>
            <ac:spMk id="7" creationId="{00000000-0000-0000-0000-000000000000}"/>
          </ac:spMkLst>
        </pc:spChg>
        <pc:spChg chg="mod">
          <ac:chgData name="laharika sabbella" userId="d49b6122dc3bd5e6" providerId="LiveId" clId="{FC827E4D-B312-40D9-BE1B-DBF1BC3FA8AB}" dt="2024-06-17T13:05:07.384" v="44" actId="20577"/>
          <ac:spMkLst>
            <pc:docMk/>
            <pc:sldMk cId="3388683132" sldId="278"/>
            <ac:spMk id="8" creationId="{00000000-0000-0000-0000-000000000000}"/>
          </ac:spMkLst>
        </pc:spChg>
      </pc:sldChg>
      <pc:sldChg chg="add del ord">
        <pc:chgData name="laharika sabbella" userId="d49b6122dc3bd5e6" providerId="LiveId" clId="{FC827E4D-B312-40D9-BE1B-DBF1BC3FA8AB}" dt="2024-06-17T13:17:16.253" v="472" actId="2696"/>
        <pc:sldMkLst>
          <pc:docMk/>
          <pc:sldMk cId="1146662555" sldId="279"/>
        </pc:sldMkLst>
      </pc:sldChg>
      <pc:sldChg chg="modSp add mod">
        <pc:chgData name="laharika sabbella" userId="d49b6122dc3bd5e6" providerId="LiveId" clId="{FC827E4D-B312-40D9-BE1B-DBF1BC3FA8AB}" dt="2024-06-17T13:16:13.180" v="471" actId="20577"/>
        <pc:sldMkLst>
          <pc:docMk/>
          <pc:sldMk cId="1265996871" sldId="280"/>
        </pc:sldMkLst>
        <pc:spChg chg="mod">
          <ac:chgData name="laharika sabbella" userId="d49b6122dc3bd5e6" providerId="LiveId" clId="{FC827E4D-B312-40D9-BE1B-DBF1BC3FA8AB}" dt="2024-06-17T13:16:13.180" v="471" actId="20577"/>
          <ac:spMkLst>
            <pc:docMk/>
            <pc:sldMk cId="1265996871" sldId="280"/>
            <ac:spMk id="7" creationId="{00000000-0000-0000-0000-000000000000}"/>
          </ac:spMkLst>
        </pc:spChg>
        <pc:spChg chg="mod">
          <ac:chgData name="laharika sabbella" userId="d49b6122dc3bd5e6" providerId="LiveId" clId="{FC827E4D-B312-40D9-BE1B-DBF1BC3FA8AB}" dt="2024-06-17T13:13:44.578" v="345" actId="20577"/>
          <ac:spMkLst>
            <pc:docMk/>
            <pc:sldMk cId="1265996871" sldId="280"/>
            <ac:spMk id="8" creationId="{00000000-0000-0000-0000-000000000000}"/>
          </ac:spMkLst>
        </pc:spChg>
      </pc:sldChg>
      <pc:sldChg chg="modSp add mod ord">
        <pc:chgData name="laharika sabbella" userId="d49b6122dc3bd5e6" providerId="LiveId" clId="{FC827E4D-B312-40D9-BE1B-DBF1BC3FA8AB}" dt="2024-06-17T13:24:11.498" v="722" actId="20577"/>
        <pc:sldMkLst>
          <pc:docMk/>
          <pc:sldMk cId="773155029" sldId="281"/>
        </pc:sldMkLst>
        <pc:spChg chg="mod">
          <ac:chgData name="laharika sabbella" userId="d49b6122dc3bd5e6" providerId="LiveId" clId="{FC827E4D-B312-40D9-BE1B-DBF1BC3FA8AB}" dt="2024-06-17T13:24:11.498" v="722" actId="20577"/>
          <ac:spMkLst>
            <pc:docMk/>
            <pc:sldMk cId="773155029" sldId="281"/>
            <ac:spMk id="7" creationId="{00000000-0000-0000-0000-000000000000}"/>
          </ac:spMkLst>
        </pc:spChg>
        <pc:spChg chg="mod">
          <ac:chgData name="laharika sabbella" userId="d49b6122dc3bd5e6" providerId="LiveId" clId="{FC827E4D-B312-40D9-BE1B-DBF1BC3FA8AB}" dt="2024-06-17T13:18:55.997" v="530" actId="20577"/>
          <ac:spMkLst>
            <pc:docMk/>
            <pc:sldMk cId="773155029" sldId="281"/>
            <ac:spMk id="8" creationId="{00000000-0000-0000-0000-000000000000}"/>
          </ac:spMkLst>
        </pc:spChg>
      </pc:sldChg>
      <pc:sldChg chg="modSp add mod">
        <pc:chgData name="laharika sabbella" userId="d49b6122dc3bd5e6" providerId="LiveId" clId="{FC827E4D-B312-40D9-BE1B-DBF1BC3FA8AB}" dt="2024-06-17T13:25:42.191" v="784" actId="20577"/>
        <pc:sldMkLst>
          <pc:docMk/>
          <pc:sldMk cId="3915218924" sldId="282"/>
        </pc:sldMkLst>
        <pc:spChg chg="mod">
          <ac:chgData name="laharika sabbella" userId="d49b6122dc3bd5e6" providerId="LiveId" clId="{FC827E4D-B312-40D9-BE1B-DBF1BC3FA8AB}" dt="2024-06-17T13:25:42.191" v="784" actId="20577"/>
          <ac:spMkLst>
            <pc:docMk/>
            <pc:sldMk cId="3915218924" sldId="282"/>
            <ac:spMk id="7" creationId="{00000000-0000-0000-0000-000000000000}"/>
          </ac:spMkLst>
        </pc:spChg>
        <pc:spChg chg="mod">
          <ac:chgData name="laharika sabbella" userId="d49b6122dc3bd5e6" providerId="LiveId" clId="{FC827E4D-B312-40D9-BE1B-DBF1BC3FA8AB}" dt="2024-06-17T13:24:39.437" v="728" actId="20577"/>
          <ac:spMkLst>
            <pc:docMk/>
            <pc:sldMk cId="3915218924" sldId="282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BD70-1522-4DE0-90DF-2657A28D3BC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7B3F1-DF8A-4F03-B0AD-695C11343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7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B3F1-DF8A-4F03-B0AD-695C11343E3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7638-BA87-4235-A5AD-AF29E8F7D4F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452C-7A41-42E0-BFA0-F34BB19EC5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Single 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HEAD-&gt;NEXT = HEAD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TAIL-&gt;NEXT = HEAD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IF TEMP-&gt;NEXT = HEAD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PRINT “Insertion is not possible” 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GOTO Step 5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[ END OF IF ]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TEMP = TEMP-&gt;NEXT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TEMP-&gt;NEXT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4 : SET TEMP-&gt;NEXT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POS,NewNode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TEMP = HEAD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REPEAT WHILE TEMP-&gt;NEXT-&gt;NEXT != HEAD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TEMP = TEMP-&gt;NEXT                                                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	[END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TAIL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TEMP-&gt;NEXT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TEMP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RES-&gt;NEXT = NULL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HEAD-&gt;NEXT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TAIL-&gt;NEXT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IF TEMP-&gt;NEXT = HEAD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PRINT “Deletion is not possible”		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SET RES = NULL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GOTO Step 6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[ END OF IF ]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SET TEMP = TEMP-&gt;NEXT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RES = TEMP-&gt;NEXT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4 : SET TEMP-&gt;NEXT = RES-&gt;NEXT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SET RES-&gt;NEXT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6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(POS)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Double Linked Lists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-&gt;PREV =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HEAD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HEAD-&gt;PREV =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IF TEMP = NULL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PRINT “Insertion is not possible” 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GOTO Step 7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[ END OF IF ]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TEMP = TEMP-&gt;NEXT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TEMP-&gt;NEXT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Step 4 : SET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-&gt;PREV = TEMP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SET TEMP-&gt;NEXT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Step 6 : SET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-&gt;NEXT-&gt;PREV =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7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POS,NewNode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TAIL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TAIL = TAIL-&gt;PREV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RES-&gt;PREV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HEAD-&gt;NEXT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HEAD-&gt;PREV = NULL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IF TEMP = NULL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SET RES = NULL</a:t>
            </a:r>
          </a:p>
          <a:p>
            <a:pPr lvl="4"/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PRINT “Deletion is not Possible”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GOTO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Step 8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[ END OF IF ]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SET TEMP = TEMP-&gt;NEXT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RES = TEMP-&gt;NEXT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4 : SET TEMP-&gt;NEXT = RES-&gt;NEXT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SET TEMP-&gt;PREV = RES-&gt;PREV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Step 6 : SET RES-&gt;PREV = NULL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Step 7 : SET RES-&gt;NEXT = NULL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8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(POS)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32753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[FRONT = 0 and REAR = SIZE - 1] or REAR = FRONT - 1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PRINT “Queue is FULL”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REAR = -1 and FRONT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REAR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QUEUE[REAR] = Value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REAR = (REAR+1) % SIZE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QUEUE[REAR] = Value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Enqueue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_At_</a:t>
            </a:r>
            <a:r>
              <a:rPr lang="en-US" sz="4400" dirty="0">
                <a:latin typeface="+mj-lt"/>
                <a:ea typeface="+mj-ea"/>
                <a:cs typeface="+mj-cs"/>
              </a:rPr>
              <a:t>Rear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38868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[FRONT = 0 and REAR = SIZE - 1] or REAR = FRONT - 1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PRINT “Queue is FULL”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REAR = -1 and FRONT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REAR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QUEUE[FRONT] = Value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FRONT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SIZE –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QUEUE[FRONT] = Value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FRONT - 1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QUEUE[FRONT] = Value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Enqueue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_At_</a:t>
            </a:r>
            <a:r>
              <a:rPr lang="en-US" sz="4400" dirty="0">
                <a:latin typeface="+mj-lt"/>
                <a:ea typeface="+mj-ea"/>
                <a:cs typeface="+mj-cs"/>
              </a:rPr>
              <a:t>Front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126599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Declare a variable Val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 IF [FRONT = -1 and REAR = - 1]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Val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REAR = FRONT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Val = QUEUE[REAR]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REAR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REAR = 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Val = QUEUE[REAR]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REAR = SIZE –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Val = QUEUE[REAR]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SET REAR = REAR - 1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RETURN Val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Dequeue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_At_</a:t>
            </a:r>
            <a:r>
              <a:rPr lang="en-US" sz="4400" dirty="0">
                <a:latin typeface="+mj-lt"/>
                <a:ea typeface="+mj-ea"/>
                <a:cs typeface="+mj-cs"/>
              </a:rPr>
              <a:t>Rear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315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Declare a variable Val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 IF [FRONT = -1 and REAR = - 1]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Val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IF REAR = FRONT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Val = QUEUE[FRONT]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REAR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FRONT = -1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Val = QUEUE[FRONT ]</a:t>
            </a: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SET FRONT = (FRONT + 1) % SIZE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RETURN Val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Dequeue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_At_</a:t>
            </a:r>
            <a:r>
              <a:rPr lang="en-US" sz="4400" dirty="0">
                <a:latin typeface="+mj-lt"/>
                <a:ea typeface="+mj-ea"/>
                <a:cs typeface="+mj-cs"/>
              </a:rPr>
              <a:t>Front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21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IF TEMP = NULL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PRINT “Insertion is not possible” 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GOTO Step 5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[ END OF IF ]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TEMP = TEMP-&gt;NEXT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-&gt;NEXT = TEMP-&gt;NEXT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4 : SET TEMP-&gt;NEXT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POS,NewNode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TEMP = HEAD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REPEAT WHILE TEMP-&gt;NEXT-&gt;NEXT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		SET TEMP = TEMP-&gt;NEXT                                                   			     [END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TAIL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TEMP-&gt;NEXT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TEMP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0728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IF HEAD = TAIL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ELSE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HEAD-&gt;NEXT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RES-&gt;NEXT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Delete_At_Head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124744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SET TEMP = HEAD, P =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REPEAT WHILE P &lt; POS -1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IF TEMP = NULL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SET RES = NULL</a:t>
            </a:r>
          </a:p>
          <a:p>
            <a:pPr lvl="4"/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PRINT “Deletion is not possible”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GOTO Step 6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 END OF IF ]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SET TEMP = TEMP-&gt;NEXT</a:t>
            </a:r>
          </a:p>
          <a:p>
            <a:pPr lvl="4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SET P = P + 1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	[ END OF LOOP]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3 : SET RES = TEMP-&gt;NEXT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4 : SET TEMP-&gt;NEXT = RES-&gt;NEXT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5 : SET RES-&gt;NEXT = NULL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6 : RETURN RES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Delete_At_Position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(POS)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Circular Linked Lists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1 :  IF HEAD = NULL and TAIL = NULL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HEAD-&gt;NEXT = HEAD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ELSE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TAIL-&gt;NEXT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	SET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TAIl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NewNode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		SET TAIL-&gt;NEXT = HEAD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[ END OF IF ]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Step 2 : EXIT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Insert_At_Tail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NewNode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2131</Words>
  <Application>Microsoft Office PowerPoint</Application>
  <PresentationFormat>On-screen Show (4:3)</PresentationFormat>
  <Paragraphs>319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Single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Ended Queues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laharika sabbella</cp:lastModifiedBy>
  <cp:revision>14</cp:revision>
  <dcterms:created xsi:type="dcterms:W3CDTF">2024-06-11T08:07:14Z</dcterms:created>
  <dcterms:modified xsi:type="dcterms:W3CDTF">2024-06-17T13:25:51Z</dcterms:modified>
</cp:coreProperties>
</file>