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1" r:id="rId8"/>
    <p:sldId id="262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C1CD2-5666-4858-8438-1DB40E2BFDB6}" v="45" dt="2024-06-09T10:48:29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harika sabbella" userId="d49b6122dc3bd5e6" providerId="LiveId" clId="{1C7C1CD2-5666-4858-8438-1DB40E2BFDB6}"/>
    <pc:docChg chg="undo redo custSel addSld delSld modSld sldOrd">
      <pc:chgData name="laharika sabbella" userId="d49b6122dc3bd5e6" providerId="LiveId" clId="{1C7C1CD2-5666-4858-8438-1DB40E2BFDB6}" dt="2024-06-09T10:48:29.836" v="921"/>
      <pc:docMkLst>
        <pc:docMk/>
      </pc:docMkLst>
      <pc:sldChg chg="addSp modSp mod">
        <pc:chgData name="laharika sabbella" userId="d49b6122dc3bd5e6" providerId="LiveId" clId="{1C7C1CD2-5666-4858-8438-1DB40E2BFDB6}" dt="2024-06-09T08:04:10.885" v="480" actId="20577"/>
        <pc:sldMkLst>
          <pc:docMk/>
          <pc:sldMk cId="3535260460" sldId="256"/>
        </pc:sldMkLst>
        <pc:spChg chg="add mod">
          <ac:chgData name="laharika sabbella" userId="d49b6122dc3bd5e6" providerId="LiveId" clId="{1C7C1CD2-5666-4858-8438-1DB40E2BFDB6}" dt="2024-06-09T07:50:56.519" v="443" actId="207"/>
          <ac:spMkLst>
            <pc:docMk/>
            <pc:sldMk cId="3535260460" sldId="256"/>
            <ac:spMk id="3" creationId="{98DA9B39-70E1-72A5-62F4-81B4A360E571}"/>
          </ac:spMkLst>
        </pc:spChg>
        <pc:spChg chg="mod">
          <ac:chgData name="laharika sabbella" userId="d49b6122dc3bd5e6" providerId="LiveId" clId="{1C7C1CD2-5666-4858-8438-1DB40E2BFDB6}" dt="2024-06-09T07:47:52.918" v="403" actId="20577"/>
          <ac:spMkLst>
            <pc:docMk/>
            <pc:sldMk cId="3535260460" sldId="256"/>
            <ac:spMk id="10" creationId="{9A9D62F7-5865-3D15-3834-2074E6798D70}"/>
          </ac:spMkLst>
        </pc:spChg>
        <pc:spChg chg="mod">
          <ac:chgData name="laharika sabbella" userId="d49b6122dc3bd5e6" providerId="LiveId" clId="{1C7C1CD2-5666-4858-8438-1DB40E2BFDB6}" dt="2024-06-09T07:49:51.644" v="432" actId="20577"/>
          <ac:spMkLst>
            <pc:docMk/>
            <pc:sldMk cId="3535260460" sldId="256"/>
            <ac:spMk id="12" creationId="{6FFBAA61-F971-51C6-A377-27DA84E7005F}"/>
          </ac:spMkLst>
        </pc:spChg>
        <pc:spChg chg="mod">
          <ac:chgData name="laharika sabbella" userId="d49b6122dc3bd5e6" providerId="LiveId" clId="{1C7C1CD2-5666-4858-8438-1DB40E2BFDB6}" dt="2024-06-09T07:51:08.275" v="455" actId="20577"/>
          <ac:spMkLst>
            <pc:docMk/>
            <pc:sldMk cId="3535260460" sldId="256"/>
            <ac:spMk id="14" creationId="{FFABAE36-4D0F-41B7-1BE8-A25198C59D15}"/>
          </ac:spMkLst>
        </pc:spChg>
        <pc:spChg chg="mod">
          <ac:chgData name="laharika sabbella" userId="d49b6122dc3bd5e6" providerId="LiveId" clId="{1C7C1CD2-5666-4858-8438-1DB40E2BFDB6}" dt="2024-06-09T08:04:10.885" v="480" actId="20577"/>
          <ac:spMkLst>
            <pc:docMk/>
            <pc:sldMk cId="3535260460" sldId="256"/>
            <ac:spMk id="15" creationId="{0FFBB683-9710-E125-E336-1A59A6A65CC3}"/>
          </ac:spMkLst>
        </pc:spChg>
        <pc:graphicFrameChg chg="mod modGraphic">
          <ac:chgData name="laharika sabbella" userId="d49b6122dc3bd5e6" providerId="LiveId" clId="{1C7C1CD2-5666-4858-8438-1DB40E2BFDB6}" dt="2024-06-09T07:49:22.561" v="415" actId="20577"/>
          <ac:graphicFrameMkLst>
            <pc:docMk/>
            <pc:sldMk cId="3535260460" sldId="256"/>
            <ac:graphicFrameMk id="8" creationId="{1F7CAC1D-85A0-D57A-30D9-C6CB8FD01EA1}"/>
          </ac:graphicFrameMkLst>
        </pc:graphicFrameChg>
        <pc:graphicFrameChg chg="mod modGraphic">
          <ac:chgData name="laharika sabbella" userId="d49b6122dc3bd5e6" providerId="LiveId" clId="{1C7C1CD2-5666-4858-8438-1DB40E2BFDB6}" dt="2024-06-09T08:03:44.662" v="471" actId="20577"/>
          <ac:graphicFrameMkLst>
            <pc:docMk/>
            <pc:sldMk cId="3535260460" sldId="256"/>
            <ac:graphicFrameMk id="13" creationId="{B4D7FABC-8001-DBFA-5344-51336032C8E2}"/>
          </ac:graphicFrameMkLst>
        </pc:graphicFrameChg>
      </pc:sldChg>
      <pc:sldChg chg="del">
        <pc:chgData name="laharika sabbella" userId="d49b6122dc3bd5e6" providerId="LiveId" clId="{1C7C1CD2-5666-4858-8438-1DB40E2BFDB6}" dt="2024-06-08T13:35:07.601" v="71" actId="47"/>
        <pc:sldMkLst>
          <pc:docMk/>
          <pc:sldMk cId="2852500861" sldId="257"/>
        </pc:sldMkLst>
      </pc:sldChg>
      <pc:sldChg chg="addSp modSp add mod">
        <pc:chgData name="laharika sabbella" userId="d49b6122dc3bd5e6" providerId="LiveId" clId="{1C7C1CD2-5666-4858-8438-1DB40E2BFDB6}" dt="2024-06-09T08:07:56.262" v="552" actId="20577"/>
        <pc:sldMkLst>
          <pc:docMk/>
          <pc:sldMk cId="13733980" sldId="258"/>
        </pc:sldMkLst>
        <pc:spChg chg="add mod">
          <ac:chgData name="laharika sabbella" userId="d49b6122dc3bd5e6" providerId="LiveId" clId="{1C7C1CD2-5666-4858-8438-1DB40E2BFDB6}" dt="2024-06-09T08:05:04.628" v="502" actId="20577"/>
          <ac:spMkLst>
            <pc:docMk/>
            <pc:sldMk cId="13733980" sldId="258"/>
            <ac:spMk id="3" creationId="{C70B9BA0-153D-A464-721E-01B884EBFC6E}"/>
          </ac:spMkLst>
        </pc:spChg>
        <pc:spChg chg="add mod">
          <ac:chgData name="laharika sabbella" userId="d49b6122dc3bd5e6" providerId="LiveId" clId="{1C7C1CD2-5666-4858-8438-1DB40E2BFDB6}" dt="2024-06-09T08:07:56.262" v="552" actId="20577"/>
          <ac:spMkLst>
            <pc:docMk/>
            <pc:sldMk cId="13733980" sldId="258"/>
            <ac:spMk id="5" creationId="{5D8D130C-D6BF-CD32-86F3-29AF8C5AD6F1}"/>
          </ac:spMkLst>
        </pc:spChg>
        <pc:spChg chg="mod">
          <ac:chgData name="laharika sabbella" userId="d49b6122dc3bd5e6" providerId="LiveId" clId="{1C7C1CD2-5666-4858-8438-1DB40E2BFDB6}" dt="2024-06-09T08:06:04.888" v="518" actId="20577"/>
          <ac:spMkLst>
            <pc:docMk/>
            <pc:sldMk cId="13733980" sldId="258"/>
            <ac:spMk id="10" creationId="{9A9D62F7-5865-3D15-3834-2074E6798D70}"/>
          </ac:spMkLst>
        </pc:spChg>
        <pc:spChg chg="mod">
          <ac:chgData name="laharika sabbella" userId="d49b6122dc3bd5e6" providerId="LiveId" clId="{1C7C1CD2-5666-4858-8438-1DB40E2BFDB6}" dt="2024-06-09T08:04:48.905" v="488" actId="20577"/>
          <ac:spMkLst>
            <pc:docMk/>
            <pc:sldMk cId="13733980" sldId="258"/>
            <ac:spMk id="12" creationId="{6FFBAA61-F971-51C6-A377-27DA84E7005F}"/>
          </ac:spMkLst>
        </pc:spChg>
        <pc:spChg chg="mod">
          <ac:chgData name="laharika sabbella" userId="d49b6122dc3bd5e6" providerId="LiveId" clId="{1C7C1CD2-5666-4858-8438-1DB40E2BFDB6}" dt="2024-06-09T08:06:07.216" v="519" actId="20577"/>
          <ac:spMkLst>
            <pc:docMk/>
            <pc:sldMk cId="13733980" sldId="258"/>
            <ac:spMk id="14" creationId="{FFABAE36-4D0F-41B7-1BE8-A25198C59D15}"/>
          </ac:spMkLst>
        </pc:spChg>
        <pc:spChg chg="mod">
          <ac:chgData name="laharika sabbella" userId="d49b6122dc3bd5e6" providerId="LiveId" clId="{1C7C1CD2-5666-4858-8438-1DB40E2BFDB6}" dt="2024-06-09T08:07:41.814" v="541" actId="20577"/>
          <ac:spMkLst>
            <pc:docMk/>
            <pc:sldMk cId="13733980" sldId="258"/>
            <ac:spMk id="15" creationId="{0FFBB683-9710-E125-E336-1A59A6A65CC3}"/>
          </ac:spMkLst>
        </pc:spChg>
        <pc:graphicFrameChg chg="mod modGraphic">
          <ac:chgData name="laharika sabbella" userId="d49b6122dc3bd5e6" providerId="LiveId" clId="{1C7C1CD2-5666-4858-8438-1DB40E2BFDB6}" dt="2024-06-09T08:05:19.976" v="504"/>
          <ac:graphicFrameMkLst>
            <pc:docMk/>
            <pc:sldMk cId="13733980" sldId="258"/>
            <ac:graphicFrameMk id="8" creationId="{1F7CAC1D-85A0-D57A-30D9-C6CB8FD01EA1}"/>
          </ac:graphicFrameMkLst>
        </pc:graphicFrameChg>
        <pc:graphicFrameChg chg="mod modGraphic">
          <ac:chgData name="laharika sabbella" userId="d49b6122dc3bd5e6" providerId="LiveId" clId="{1C7C1CD2-5666-4858-8438-1DB40E2BFDB6}" dt="2024-06-09T08:06:41.317" v="526" actId="14734"/>
          <ac:graphicFrameMkLst>
            <pc:docMk/>
            <pc:sldMk cId="13733980" sldId="258"/>
            <ac:graphicFrameMk id="13" creationId="{B4D7FABC-8001-DBFA-5344-51336032C8E2}"/>
          </ac:graphicFrameMkLst>
        </pc:graphicFrameChg>
      </pc:sldChg>
      <pc:sldChg chg="addSp modSp add mod">
        <pc:chgData name="laharika sabbella" userId="d49b6122dc3bd5e6" providerId="LiveId" clId="{1C7C1CD2-5666-4858-8438-1DB40E2BFDB6}" dt="2024-06-09T09:02:36.521" v="589" actId="1076"/>
        <pc:sldMkLst>
          <pc:docMk/>
          <pc:sldMk cId="4165148809" sldId="259"/>
        </pc:sldMkLst>
        <pc:spChg chg="add mod">
          <ac:chgData name="laharika sabbella" userId="d49b6122dc3bd5e6" providerId="LiveId" clId="{1C7C1CD2-5666-4858-8438-1DB40E2BFDB6}" dt="2024-06-09T09:02:36.521" v="589" actId="1076"/>
          <ac:spMkLst>
            <pc:docMk/>
            <pc:sldMk cId="4165148809" sldId="259"/>
            <ac:spMk id="2" creationId="{C8800472-4CC9-5853-679E-121FB684FA0F}"/>
          </ac:spMkLst>
        </pc:spChg>
        <pc:spChg chg="mod">
          <ac:chgData name="laharika sabbella" userId="d49b6122dc3bd5e6" providerId="LiveId" clId="{1C7C1CD2-5666-4858-8438-1DB40E2BFDB6}" dt="2024-06-09T08:10:04.468" v="564" actId="1076"/>
          <ac:spMkLst>
            <pc:docMk/>
            <pc:sldMk cId="4165148809" sldId="259"/>
            <ac:spMk id="3" creationId="{C70B9BA0-153D-A464-721E-01B884EBFC6E}"/>
          </ac:spMkLst>
        </pc:spChg>
        <pc:spChg chg="add mod">
          <ac:chgData name="laharika sabbella" userId="d49b6122dc3bd5e6" providerId="LiveId" clId="{1C7C1CD2-5666-4858-8438-1DB40E2BFDB6}" dt="2024-06-09T08:10:20.008" v="566" actId="1076"/>
          <ac:spMkLst>
            <pc:docMk/>
            <pc:sldMk cId="4165148809" sldId="259"/>
            <ac:spMk id="4" creationId="{9082E840-4B8E-A20F-CB2E-1851A672BD14}"/>
          </ac:spMkLst>
        </pc:spChg>
        <pc:spChg chg="mod">
          <ac:chgData name="laharika sabbella" userId="d49b6122dc3bd5e6" providerId="LiveId" clId="{1C7C1CD2-5666-4858-8438-1DB40E2BFDB6}" dt="2024-06-09T09:01:12.149" v="587" actId="20577"/>
          <ac:spMkLst>
            <pc:docMk/>
            <pc:sldMk cId="4165148809" sldId="259"/>
            <ac:spMk id="5" creationId="{5D8D130C-D6BF-CD32-86F3-29AF8C5AD6F1}"/>
          </ac:spMkLst>
        </pc:spChg>
        <pc:spChg chg="mod">
          <ac:chgData name="laharika sabbella" userId="d49b6122dc3bd5e6" providerId="LiveId" clId="{1C7C1CD2-5666-4858-8438-1DB40E2BFDB6}" dt="2024-06-09T08:53:16.789" v="567" actId="20577"/>
          <ac:spMkLst>
            <pc:docMk/>
            <pc:sldMk cId="4165148809" sldId="259"/>
            <ac:spMk id="10" creationId="{9A9D62F7-5865-3D15-3834-2074E6798D70}"/>
          </ac:spMkLst>
        </pc:spChg>
        <pc:spChg chg="mod">
          <ac:chgData name="laharika sabbella" userId="d49b6122dc3bd5e6" providerId="LiveId" clId="{1C7C1CD2-5666-4858-8438-1DB40E2BFDB6}" dt="2024-06-09T08:10:12.008" v="565" actId="1076"/>
          <ac:spMkLst>
            <pc:docMk/>
            <pc:sldMk cId="4165148809" sldId="259"/>
            <ac:spMk id="12" creationId="{6FFBAA61-F971-51C6-A377-27DA84E7005F}"/>
          </ac:spMkLst>
        </pc:spChg>
        <pc:spChg chg="mod">
          <ac:chgData name="laharika sabbella" userId="d49b6122dc3bd5e6" providerId="LiveId" clId="{1C7C1CD2-5666-4858-8438-1DB40E2BFDB6}" dt="2024-06-09T09:00:08.479" v="569"/>
          <ac:spMkLst>
            <pc:docMk/>
            <pc:sldMk cId="4165148809" sldId="259"/>
            <ac:spMk id="14" creationId="{FFABAE36-4D0F-41B7-1BE8-A25198C59D15}"/>
          </ac:spMkLst>
        </pc:spChg>
        <pc:spChg chg="mod">
          <ac:chgData name="laharika sabbella" userId="d49b6122dc3bd5e6" providerId="LiveId" clId="{1C7C1CD2-5666-4858-8438-1DB40E2BFDB6}" dt="2024-06-09T09:00:56.748" v="585" actId="20577"/>
          <ac:spMkLst>
            <pc:docMk/>
            <pc:sldMk cId="4165148809" sldId="259"/>
            <ac:spMk id="15" creationId="{0FFBB683-9710-E125-E336-1A59A6A65CC3}"/>
          </ac:spMkLst>
        </pc:spChg>
        <pc:graphicFrameChg chg="mod modGraphic">
          <ac:chgData name="laharika sabbella" userId="d49b6122dc3bd5e6" providerId="LiveId" clId="{1C7C1CD2-5666-4858-8438-1DB40E2BFDB6}" dt="2024-06-09T08:09:46.200" v="561" actId="1076"/>
          <ac:graphicFrameMkLst>
            <pc:docMk/>
            <pc:sldMk cId="4165148809" sldId="259"/>
            <ac:graphicFrameMk id="8" creationId="{1F7CAC1D-85A0-D57A-30D9-C6CB8FD01EA1}"/>
          </ac:graphicFrameMkLst>
        </pc:graphicFrameChg>
        <pc:graphicFrameChg chg="mod modGraphic">
          <ac:chgData name="laharika sabbella" userId="d49b6122dc3bd5e6" providerId="LiveId" clId="{1C7C1CD2-5666-4858-8438-1DB40E2BFDB6}" dt="2024-06-09T09:00:40.054" v="581" actId="20577"/>
          <ac:graphicFrameMkLst>
            <pc:docMk/>
            <pc:sldMk cId="4165148809" sldId="259"/>
            <ac:graphicFrameMk id="13" creationId="{B4D7FABC-8001-DBFA-5344-51336032C8E2}"/>
          </ac:graphicFrameMkLst>
        </pc:graphicFrameChg>
      </pc:sldChg>
      <pc:sldChg chg="addSp delSp modSp add mod">
        <pc:chgData name="laharika sabbella" userId="d49b6122dc3bd5e6" providerId="LiveId" clId="{1C7C1CD2-5666-4858-8438-1DB40E2BFDB6}" dt="2024-06-09T09:12:16.780" v="656" actId="14734"/>
        <pc:sldMkLst>
          <pc:docMk/>
          <pc:sldMk cId="215413745" sldId="260"/>
        </pc:sldMkLst>
        <pc:spChg chg="add mod">
          <ac:chgData name="laharika sabbella" userId="d49b6122dc3bd5e6" providerId="LiveId" clId="{1C7C1CD2-5666-4858-8438-1DB40E2BFDB6}" dt="2024-06-09T06:12:44.487" v="201" actId="1076"/>
          <ac:spMkLst>
            <pc:docMk/>
            <pc:sldMk cId="215413745" sldId="260"/>
            <ac:spMk id="2" creationId="{B66AD7AB-9162-EE85-AF86-D14460FDE53E}"/>
          </ac:spMkLst>
        </pc:spChg>
        <pc:spChg chg="del">
          <ac:chgData name="laharika sabbella" userId="d49b6122dc3bd5e6" providerId="LiveId" clId="{1C7C1CD2-5666-4858-8438-1DB40E2BFDB6}" dt="2024-06-09T06:06:21.204" v="174" actId="478"/>
          <ac:spMkLst>
            <pc:docMk/>
            <pc:sldMk cId="215413745" sldId="260"/>
            <ac:spMk id="3" creationId="{C70B9BA0-153D-A464-721E-01B884EBFC6E}"/>
          </ac:spMkLst>
        </pc:spChg>
        <pc:spChg chg="mod">
          <ac:chgData name="laharika sabbella" userId="d49b6122dc3bd5e6" providerId="LiveId" clId="{1C7C1CD2-5666-4858-8438-1DB40E2BFDB6}" dt="2024-06-09T09:11:25.806" v="636" actId="1076"/>
          <ac:spMkLst>
            <pc:docMk/>
            <pc:sldMk cId="215413745" sldId="260"/>
            <ac:spMk id="5" creationId="{5D8D130C-D6BF-CD32-86F3-29AF8C5AD6F1}"/>
          </ac:spMkLst>
        </pc:spChg>
        <pc:spChg chg="add mod">
          <ac:chgData name="laharika sabbella" userId="d49b6122dc3bd5e6" providerId="LiveId" clId="{1C7C1CD2-5666-4858-8438-1DB40E2BFDB6}" dt="2024-06-09T09:11:41.257" v="639" actId="20577"/>
          <ac:spMkLst>
            <pc:docMk/>
            <pc:sldMk cId="215413745" sldId="260"/>
            <ac:spMk id="6" creationId="{0C6FE349-97C3-556C-9CC7-BA4029482D15}"/>
          </ac:spMkLst>
        </pc:spChg>
        <pc:spChg chg="add mod">
          <ac:chgData name="laharika sabbella" userId="d49b6122dc3bd5e6" providerId="LiveId" clId="{1C7C1CD2-5666-4858-8438-1DB40E2BFDB6}" dt="2024-06-09T09:11:01.509" v="633" actId="20577"/>
          <ac:spMkLst>
            <pc:docMk/>
            <pc:sldMk cId="215413745" sldId="260"/>
            <ac:spMk id="9" creationId="{44209527-C6DA-0CD1-15BB-47D24D57955D}"/>
          </ac:spMkLst>
        </pc:spChg>
        <pc:spChg chg="mod">
          <ac:chgData name="laharika sabbella" userId="d49b6122dc3bd5e6" providerId="LiveId" clId="{1C7C1CD2-5666-4858-8438-1DB40E2BFDB6}" dt="2024-06-09T09:07:47.377" v="602" actId="20577"/>
          <ac:spMkLst>
            <pc:docMk/>
            <pc:sldMk cId="215413745" sldId="260"/>
            <ac:spMk id="10" creationId="{9A9D62F7-5865-3D15-3834-2074E6798D70}"/>
          </ac:spMkLst>
        </pc:spChg>
        <pc:spChg chg="mod">
          <ac:chgData name="laharika sabbella" userId="d49b6122dc3bd5e6" providerId="LiveId" clId="{1C7C1CD2-5666-4858-8438-1DB40E2BFDB6}" dt="2024-06-09T09:11:17.150" v="635" actId="1076"/>
          <ac:spMkLst>
            <pc:docMk/>
            <pc:sldMk cId="215413745" sldId="260"/>
            <ac:spMk id="12" creationId="{6FFBAA61-F971-51C6-A377-27DA84E7005F}"/>
          </ac:spMkLst>
        </pc:spChg>
        <pc:spChg chg="add del mod">
          <ac:chgData name="laharika sabbella" userId="d49b6122dc3bd5e6" providerId="LiveId" clId="{1C7C1CD2-5666-4858-8438-1DB40E2BFDB6}" dt="2024-06-09T09:10:57.962" v="631" actId="47"/>
          <ac:spMkLst>
            <pc:docMk/>
            <pc:sldMk cId="215413745" sldId="260"/>
            <ac:spMk id="14" creationId="{FFABAE36-4D0F-41B7-1BE8-A25198C59D15}"/>
          </ac:spMkLst>
        </pc:spChg>
        <pc:spChg chg="del">
          <ac:chgData name="laharika sabbella" userId="d49b6122dc3bd5e6" providerId="LiveId" clId="{1C7C1CD2-5666-4858-8438-1DB40E2BFDB6}" dt="2024-06-09T06:06:31.471" v="175" actId="21"/>
          <ac:spMkLst>
            <pc:docMk/>
            <pc:sldMk cId="215413745" sldId="260"/>
            <ac:spMk id="15" creationId="{0FFBB683-9710-E125-E336-1A59A6A65CC3}"/>
          </ac:spMkLst>
        </pc:spChg>
        <pc:graphicFrameChg chg="add mod modGraphic">
          <ac:chgData name="laharika sabbella" userId="d49b6122dc3bd5e6" providerId="LiveId" clId="{1C7C1CD2-5666-4858-8438-1DB40E2BFDB6}" dt="2024-06-09T09:12:16.780" v="656" actId="14734"/>
          <ac:graphicFrameMkLst>
            <pc:docMk/>
            <pc:sldMk cId="215413745" sldId="260"/>
            <ac:graphicFrameMk id="4" creationId="{9392B1EB-DA72-793A-4872-0E2E8D2D21B9}"/>
          </ac:graphicFrameMkLst>
        </pc:graphicFrameChg>
        <pc:graphicFrameChg chg="del">
          <ac:chgData name="laharika sabbella" userId="d49b6122dc3bd5e6" providerId="LiveId" clId="{1C7C1CD2-5666-4858-8438-1DB40E2BFDB6}" dt="2024-06-09T06:05:47.768" v="170" actId="21"/>
          <ac:graphicFrameMkLst>
            <pc:docMk/>
            <pc:sldMk cId="215413745" sldId="260"/>
            <ac:graphicFrameMk id="8" creationId="{1F7CAC1D-85A0-D57A-30D9-C6CB8FD01EA1}"/>
          </ac:graphicFrameMkLst>
        </pc:graphicFrameChg>
        <pc:graphicFrameChg chg="mod modGraphic">
          <ac:chgData name="laharika sabbella" userId="d49b6122dc3bd5e6" providerId="LiveId" clId="{1C7C1CD2-5666-4858-8438-1DB40E2BFDB6}" dt="2024-06-09T09:11:10.072" v="634" actId="1076"/>
          <ac:graphicFrameMkLst>
            <pc:docMk/>
            <pc:sldMk cId="215413745" sldId="260"/>
            <ac:graphicFrameMk id="13" creationId="{B4D7FABC-8001-DBFA-5344-51336032C8E2}"/>
          </ac:graphicFrameMkLst>
        </pc:graphicFrameChg>
      </pc:sldChg>
      <pc:sldChg chg="addSp delSp modSp add mod ord">
        <pc:chgData name="laharika sabbella" userId="d49b6122dc3bd5e6" providerId="LiveId" clId="{1C7C1CD2-5666-4858-8438-1DB40E2BFDB6}" dt="2024-06-09T10:39:49.474" v="805" actId="20577"/>
        <pc:sldMkLst>
          <pc:docMk/>
          <pc:sldMk cId="3579605942" sldId="261"/>
        </pc:sldMkLst>
        <pc:spChg chg="mod">
          <ac:chgData name="laharika sabbella" userId="d49b6122dc3bd5e6" providerId="LiveId" clId="{1C7C1CD2-5666-4858-8438-1DB40E2BFDB6}" dt="2024-06-09T10:38:46.655" v="783" actId="20577"/>
          <ac:spMkLst>
            <pc:docMk/>
            <pc:sldMk cId="3579605942" sldId="261"/>
            <ac:spMk id="3" creationId="{C70B9BA0-153D-A464-721E-01B884EBFC6E}"/>
          </ac:spMkLst>
        </pc:spChg>
        <pc:spChg chg="add del mod">
          <ac:chgData name="laharika sabbella" userId="d49b6122dc3bd5e6" providerId="LiveId" clId="{1C7C1CD2-5666-4858-8438-1DB40E2BFDB6}" dt="2024-06-09T10:39:49.474" v="805" actId="20577"/>
          <ac:spMkLst>
            <pc:docMk/>
            <pc:sldMk cId="3579605942" sldId="261"/>
            <ac:spMk id="5" creationId="{5D8D130C-D6BF-CD32-86F3-29AF8C5AD6F1}"/>
          </ac:spMkLst>
        </pc:spChg>
        <pc:spChg chg="mod">
          <ac:chgData name="laharika sabbella" userId="d49b6122dc3bd5e6" providerId="LiveId" clId="{1C7C1CD2-5666-4858-8438-1DB40E2BFDB6}" dt="2024-06-09T10:38:18.808" v="768" actId="20577"/>
          <ac:spMkLst>
            <pc:docMk/>
            <pc:sldMk cId="3579605942" sldId="261"/>
            <ac:spMk id="10" creationId="{9A9D62F7-5865-3D15-3834-2074E6798D70}"/>
          </ac:spMkLst>
        </pc:spChg>
        <pc:spChg chg="mod">
          <ac:chgData name="laharika sabbella" userId="d49b6122dc3bd5e6" providerId="LiveId" clId="{1C7C1CD2-5666-4858-8438-1DB40E2BFDB6}" dt="2024-06-09T10:38:37.050" v="773" actId="20577"/>
          <ac:spMkLst>
            <pc:docMk/>
            <pc:sldMk cId="3579605942" sldId="261"/>
            <ac:spMk id="12" creationId="{6FFBAA61-F971-51C6-A377-27DA84E7005F}"/>
          </ac:spMkLst>
        </pc:spChg>
        <pc:spChg chg="mod">
          <ac:chgData name="laharika sabbella" userId="d49b6122dc3bd5e6" providerId="LiveId" clId="{1C7C1CD2-5666-4858-8438-1DB40E2BFDB6}" dt="2024-06-09T10:39:24.423" v="798" actId="20577"/>
          <ac:spMkLst>
            <pc:docMk/>
            <pc:sldMk cId="3579605942" sldId="261"/>
            <ac:spMk id="14" creationId="{FFABAE36-4D0F-41B7-1BE8-A25198C59D15}"/>
          </ac:spMkLst>
        </pc:spChg>
        <pc:spChg chg="mod">
          <ac:chgData name="laharika sabbella" userId="d49b6122dc3bd5e6" providerId="LiveId" clId="{1C7C1CD2-5666-4858-8438-1DB40E2BFDB6}" dt="2024-06-09T10:39:41.071" v="802" actId="20577"/>
          <ac:spMkLst>
            <pc:docMk/>
            <pc:sldMk cId="3579605942" sldId="261"/>
            <ac:spMk id="15" creationId="{0FFBB683-9710-E125-E336-1A59A6A65CC3}"/>
          </ac:spMkLst>
        </pc:spChg>
        <pc:graphicFrameChg chg="mod modGraphic">
          <ac:chgData name="laharika sabbella" userId="d49b6122dc3bd5e6" providerId="LiveId" clId="{1C7C1CD2-5666-4858-8438-1DB40E2BFDB6}" dt="2024-06-09T10:38:40.476" v="774" actId="20577"/>
          <ac:graphicFrameMkLst>
            <pc:docMk/>
            <pc:sldMk cId="3579605942" sldId="261"/>
            <ac:graphicFrameMk id="8" creationId="{1F7CAC1D-85A0-D57A-30D9-C6CB8FD01EA1}"/>
          </ac:graphicFrameMkLst>
        </pc:graphicFrameChg>
        <pc:graphicFrameChg chg="mod modGraphic">
          <ac:chgData name="laharika sabbella" userId="d49b6122dc3bd5e6" providerId="LiveId" clId="{1C7C1CD2-5666-4858-8438-1DB40E2BFDB6}" dt="2024-06-09T10:39:29.390" v="799" actId="20577"/>
          <ac:graphicFrameMkLst>
            <pc:docMk/>
            <pc:sldMk cId="3579605942" sldId="261"/>
            <ac:graphicFrameMk id="13" creationId="{B4D7FABC-8001-DBFA-5344-51336032C8E2}"/>
          </ac:graphicFrameMkLst>
        </pc:graphicFrameChg>
      </pc:sldChg>
      <pc:sldChg chg="addSp delSp modSp add mod ord">
        <pc:chgData name="laharika sabbella" userId="d49b6122dc3bd5e6" providerId="LiveId" clId="{1C7C1CD2-5666-4858-8438-1DB40E2BFDB6}" dt="2024-06-09T10:42:19.084" v="852" actId="1076"/>
        <pc:sldMkLst>
          <pc:docMk/>
          <pc:sldMk cId="2576949044" sldId="262"/>
        </pc:sldMkLst>
        <pc:spChg chg="mod">
          <ac:chgData name="laharika sabbella" userId="d49b6122dc3bd5e6" providerId="LiveId" clId="{1C7C1CD2-5666-4858-8438-1DB40E2BFDB6}" dt="2024-06-09T10:41:00.200" v="812" actId="20577"/>
          <ac:spMkLst>
            <pc:docMk/>
            <pc:sldMk cId="2576949044" sldId="262"/>
            <ac:spMk id="3" creationId="{C70B9BA0-153D-A464-721E-01B884EBFC6E}"/>
          </ac:spMkLst>
        </pc:spChg>
        <pc:spChg chg="add del">
          <ac:chgData name="laharika sabbella" userId="d49b6122dc3bd5e6" providerId="LiveId" clId="{1C7C1CD2-5666-4858-8438-1DB40E2BFDB6}" dt="2024-06-09T10:41:51.655" v="848" actId="22"/>
          <ac:spMkLst>
            <pc:docMk/>
            <pc:sldMk cId="2576949044" sldId="262"/>
            <ac:spMk id="4" creationId="{6188A9FE-C6F8-A67A-6235-446340E3EDA2}"/>
          </ac:spMkLst>
        </pc:spChg>
        <pc:spChg chg="del">
          <ac:chgData name="laharika sabbella" userId="d49b6122dc3bd5e6" providerId="LiveId" clId="{1C7C1CD2-5666-4858-8438-1DB40E2BFDB6}" dt="2024-06-09T06:18:38.850" v="265" actId="21"/>
          <ac:spMkLst>
            <pc:docMk/>
            <pc:sldMk cId="2576949044" sldId="262"/>
            <ac:spMk id="5" creationId="{5D8D130C-D6BF-CD32-86F3-29AF8C5AD6F1}"/>
          </ac:spMkLst>
        </pc:spChg>
        <pc:spChg chg="add mod">
          <ac:chgData name="laharika sabbella" userId="d49b6122dc3bd5e6" providerId="LiveId" clId="{1C7C1CD2-5666-4858-8438-1DB40E2BFDB6}" dt="2024-06-09T10:42:19.084" v="852" actId="1076"/>
          <ac:spMkLst>
            <pc:docMk/>
            <pc:sldMk cId="2576949044" sldId="262"/>
            <ac:spMk id="5" creationId="{C7288346-6BAE-BBA7-1819-DDC1133CAC3D}"/>
          </ac:spMkLst>
        </pc:spChg>
        <pc:spChg chg="mod">
          <ac:chgData name="laharika sabbella" userId="d49b6122dc3bd5e6" providerId="LiveId" clId="{1C7C1CD2-5666-4858-8438-1DB40E2BFDB6}" dt="2024-06-09T10:41:15.381" v="823" actId="20577"/>
          <ac:spMkLst>
            <pc:docMk/>
            <pc:sldMk cId="2576949044" sldId="262"/>
            <ac:spMk id="10" creationId="{9A9D62F7-5865-3D15-3834-2074E6798D70}"/>
          </ac:spMkLst>
        </pc:spChg>
        <pc:spChg chg="mod">
          <ac:chgData name="laharika sabbella" userId="d49b6122dc3bd5e6" providerId="LiveId" clId="{1C7C1CD2-5666-4858-8438-1DB40E2BFDB6}" dt="2024-06-09T10:41:06.721" v="814" actId="20577"/>
          <ac:spMkLst>
            <pc:docMk/>
            <pc:sldMk cId="2576949044" sldId="262"/>
            <ac:spMk id="12" creationId="{6FFBAA61-F971-51C6-A377-27DA84E7005F}"/>
          </ac:spMkLst>
        </pc:spChg>
        <pc:spChg chg="mod">
          <ac:chgData name="laharika sabbella" userId="d49b6122dc3bd5e6" providerId="LiveId" clId="{1C7C1CD2-5666-4858-8438-1DB40E2BFDB6}" dt="2024-06-09T10:41:22.990" v="832" actId="20577"/>
          <ac:spMkLst>
            <pc:docMk/>
            <pc:sldMk cId="2576949044" sldId="262"/>
            <ac:spMk id="14" creationId="{FFABAE36-4D0F-41B7-1BE8-A25198C59D15}"/>
          </ac:spMkLst>
        </pc:spChg>
        <pc:spChg chg="mod">
          <ac:chgData name="laharika sabbella" userId="d49b6122dc3bd5e6" providerId="LiveId" clId="{1C7C1CD2-5666-4858-8438-1DB40E2BFDB6}" dt="2024-06-09T10:42:13.547" v="851" actId="1076"/>
          <ac:spMkLst>
            <pc:docMk/>
            <pc:sldMk cId="2576949044" sldId="262"/>
            <ac:spMk id="15" creationId="{0FFBB683-9710-E125-E336-1A59A6A65CC3}"/>
          </ac:spMkLst>
        </pc:spChg>
        <pc:graphicFrameChg chg="mod modGraphic">
          <ac:chgData name="laharika sabbella" userId="d49b6122dc3bd5e6" providerId="LiveId" clId="{1C7C1CD2-5666-4858-8438-1DB40E2BFDB6}" dt="2024-06-09T10:40:25.772" v="810" actId="20577"/>
          <ac:graphicFrameMkLst>
            <pc:docMk/>
            <pc:sldMk cId="2576949044" sldId="262"/>
            <ac:graphicFrameMk id="8" creationId="{1F7CAC1D-85A0-D57A-30D9-C6CB8FD01EA1}"/>
          </ac:graphicFrameMkLst>
        </pc:graphicFrameChg>
        <pc:graphicFrameChg chg="mod modGraphic">
          <ac:chgData name="laharika sabbella" userId="d49b6122dc3bd5e6" providerId="LiveId" clId="{1C7C1CD2-5666-4858-8438-1DB40E2BFDB6}" dt="2024-06-09T10:41:25.664" v="833" actId="20577"/>
          <ac:graphicFrameMkLst>
            <pc:docMk/>
            <pc:sldMk cId="2576949044" sldId="262"/>
            <ac:graphicFrameMk id="13" creationId="{B4D7FABC-8001-DBFA-5344-51336032C8E2}"/>
          </ac:graphicFrameMkLst>
        </pc:graphicFrameChg>
      </pc:sldChg>
      <pc:sldChg chg="delSp modSp add del mod ord">
        <pc:chgData name="laharika sabbella" userId="d49b6122dc3bd5e6" providerId="LiveId" clId="{1C7C1CD2-5666-4858-8438-1DB40E2BFDB6}" dt="2024-06-09T10:42:54.925" v="855" actId="47"/>
        <pc:sldMkLst>
          <pc:docMk/>
          <pc:sldMk cId="4115703641" sldId="263"/>
        </pc:sldMkLst>
        <pc:spChg chg="mod">
          <ac:chgData name="laharika sabbella" userId="d49b6122dc3bd5e6" providerId="LiveId" clId="{1C7C1CD2-5666-4858-8438-1DB40E2BFDB6}" dt="2024-06-09T06:19:00.713" v="283" actId="20577"/>
          <ac:spMkLst>
            <pc:docMk/>
            <pc:sldMk cId="4115703641" sldId="263"/>
            <ac:spMk id="10" creationId="{9A9D62F7-5865-3D15-3834-2074E6798D70}"/>
          </ac:spMkLst>
        </pc:spChg>
        <pc:spChg chg="del mod">
          <ac:chgData name="laharika sabbella" userId="d49b6122dc3bd5e6" providerId="LiveId" clId="{1C7C1CD2-5666-4858-8438-1DB40E2BFDB6}" dt="2024-06-09T06:21:12.368" v="306" actId="21"/>
          <ac:spMkLst>
            <pc:docMk/>
            <pc:sldMk cId="4115703641" sldId="263"/>
            <ac:spMk id="14" creationId="{FFABAE36-4D0F-41B7-1BE8-A25198C59D15}"/>
          </ac:spMkLst>
        </pc:spChg>
        <pc:spChg chg="mod">
          <ac:chgData name="laharika sabbella" userId="d49b6122dc3bd5e6" providerId="LiveId" clId="{1C7C1CD2-5666-4858-8438-1DB40E2BFDB6}" dt="2024-06-09T06:27:53.531" v="382" actId="1076"/>
          <ac:spMkLst>
            <pc:docMk/>
            <pc:sldMk cId="4115703641" sldId="263"/>
            <ac:spMk id="15" creationId="{0FFBB683-9710-E125-E336-1A59A6A65CC3}"/>
          </ac:spMkLst>
        </pc:spChg>
        <pc:graphicFrameChg chg="del modGraphic">
          <ac:chgData name="laharika sabbella" userId="d49b6122dc3bd5e6" providerId="LiveId" clId="{1C7C1CD2-5666-4858-8438-1DB40E2BFDB6}" dt="2024-06-09T06:21:18.652" v="307" actId="21"/>
          <ac:graphicFrameMkLst>
            <pc:docMk/>
            <pc:sldMk cId="4115703641" sldId="263"/>
            <ac:graphicFrameMk id="13" creationId="{B4D7FABC-8001-DBFA-5344-51336032C8E2}"/>
          </ac:graphicFrameMkLst>
        </pc:graphicFrameChg>
      </pc:sldChg>
      <pc:sldChg chg="addSp modSp add mod">
        <pc:chgData name="laharika sabbella" userId="d49b6122dc3bd5e6" providerId="LiveId" clId="{1C7C1CD2-5666-4858-8438-1DB40E2BFDB6}" dt="2024-06-09T10:32:47.560" v="713" actId="20577"/>
        <pc:sldMkLst>
          <pc:docMk/>
          <pc:sldMk cId="3701515189" sldId="264"/>
        </pc:sldMkLst>
        <pc:spChg chg="mod">
          <ac:chgData name="laharika sabbella" userId="d49b6122dc3bd5e6" providerId="LiveId" clId="{1C7C1CD2-5666-4858-8438-1DB40E2BFDB6}" dt="2024-06-09T09:15:06.791" v="691" actId="20577"/>
          <ac:spMkLst>
            <pc:docMk/>
            <pc:sldMk cId="3701515189" sldId="264"/>
            <ac:spMk id="2" creationId="{B66AD7AB-9162-EE85-AF86-D14460FDE53E}"/>
          </ac:spMkLst>
        </pc:spChg>
        <pc:spChg chg="add mod">
          <ac:chgData name="laharika sabbella" userId="d49b6122dc3bd5e6" providerId="LiveId" clId="{1C7C1CD2-5666-4858-8438-1DB40E2BFDB6}" dt="2024-06-09T10:32:47.560" v="713" actId="20577"/>
          <ac:spMkLst>
            <pc:docMk/>
            <pc:sldMk cId="3701515189" sldId="264"/>
            <ac:spMk id="3" creationId="{3240DE38-5500-C91F-1471-FBE3649DB062}"/>
          </ac:spMkLst>
        </pc:spChg>
        <pc:spChg chg="mod">
          <ac:chgData name="laharika sabbella" userId="d49b6122dc3bd5e6" providerId="LiveId" clId="{1C7C1CD2-5666-4858-8438-1DB40E2BFDB6}" dt="2024-06-09T09:14:36.066" v="685" actId="1076"/>
          <ac:spMkLst>
            <pc:docMk/>
            <pc:sldMk cId="3701515189" sldId="264"/>
            <ac:spMk id="5" creationId="{5D8D130C-D6BF-CD32-86F3-29AF8C5AD6F1}"/>
          </ac:spMkLst>
        </pc:spChg>
        <pc:spChg chg="mod">
          <ac:chgData name="laharika sabbella" userId="d49b6122dc3bd5e6" providerId="LiveId" clId="{1C7C1CD2-5666-4858-8438-1DB40E2BFDB6}" dt="2024-06-09T09:15:28.896" v="693" actId="1076"/>
          <ac:spMkLst>
            <pc:docMk/>
            <pc:sldMk cId="3701515189" sldId="264"/>
            <ac:spMk id="6" creationId="{0C6FE349-97C3-556C-9CC7-BA4029482D15}"/>
          </ac:spMkLst>
        </pc:spChg>
        <pc:spChg chg="mod">
          <ac:chgData name="laharika sabbella" userId="d49b6122dc3bd5e6" providerId="LiveId" clId="{1C7C1CD2-5666-4858-8438-1DB40E2BFDB6}" dt="2024-06-09T09:14:39.057" v="687" actId="20577"/>
          <ac:spMkLst>
            <pc:docMk/>
            <pc:sldMk cId="3701515189" sldId="264"/>
            <ac:spMk id="9" creationId="{44209527-C6DA-0CD1-15BB-47D24D57955D}"/>
          </ac:spMkLst>
        </pc:spChg>
        <pc:spChg chg="mod">
          <ac:chgData name="laharika sabbella" userId="d49b6122dc3bd5e6" providerId="LiveId" clId="{1C7C1CD2-5666-4858-8438-1DB40E2BFDB6}" dt="2024-06-09T09:12:09.553" v="654" actId="20577"/>
          <ac:spMkLst>
            <pc:docMk/>
            <pc:sldMk cId="3701515189" sldId="264"/>
            <ac:spMk id="10" creationId="{9A9D62F7-5865-3D15-3834-2074E6798D70}"/>
          </ac:spMkLst>
        </pc:spChg>
        <pc:spChg chg="mod">
          <ac:chgData name="laharika sabbella" userId="d49b6122dc3bd5e6" providerId="LiveId" clId="{1C7C1CD2-5666-4858-8438-1DB40E2BFDB6}" dt="2024-06-09T09:14:29.319" v="684" actId="20577"/>
          <ac:spMkLst>
            <pc:docMk/>
            <pc:sldMk cId="3701515189" sldId="264"/>
            <ac:spMk id="12" creationId="{6FFBAA61-F971-51C6-A377-27DA84E7005F}"/>
          </ac:spMkLst>
        </pc:spChg>
        <pc:graphicFrameChg chg="mod modGraphic">
          <ac:chgData name="laharika sabbella" userId="d49b6122dc3bd5e6" providerId="LiveId" clId="{1C7C1CD2-5666-4858-8438-1DB40E2BFDB6}" dt="2024-06-09T09:13:06.457" v="662" actId="20577"/>
          <ac:graphicFrameMkLst>
            <pc:docMk/>
            <pc:sldMk cId="3701515189" sldId="264"/>
            <ac:graphicFrameMk id="4" creationId="{9392B1EB-DA72-793A-4872-0E2E8D2D21B9}"/>
          </ac:graphicFrameMkLst>
        </pc:graphicFrameChg>
        <pc:graphicFrameChg chg="mod modGraphic">
          <ac:chgData name="laharika sabbella" userId="d49b6122dc3bd5e6" providerId="LiveId" clId="{1C7C1CD2-5666-4858-8438-1DB40E2BFDB6}" dt="2024-06-09T09:13:22.505" v="666" actId="20577"/>
          <ac:graphicFrameMkLst>
            <pc:docMk/>
            <pc:sldMk cId="3701515189" sldId="264"/>
            <ac:graphicFrameMk id="13" creationId="{B4D7FABC-8001-DBFA-5344-51336032C8E2}"/>
          </ac:graphicFrameMkLst>
        </pc:graphicFrameChg>
      </pc:sldChg>
      <pc:sldChg chg="addSp delSp modSp add del mod">
        <pc:chgData name="laharika sabbella" userId="d49b6122dc3bd5e6" providerId="LiveId" clId="{1C7C1CD2-5666-4858-8438-1DB40E2BFDB6}" dt="2024-06-09T10:42:51.286" v="854" actId="47"/>
        <pc:sldMkLst>
          <pc:docMk/>
          <pc:sldMk cId="4068018765" sldId="265"/>
        </pc:sldMkLst>
        <pc:spChg chg="mod">
          <ac:chgData name="laharika sabbella" userId="d49b6122dc3bd5e6" providerId="LiveId" clId="{1C7C1CD2-5666-4858-8438-1DB40E2BFDB6}" dt="2024-06-09T10:37:58.316" v="756" actId="20577"/>
          <ac:spMkLst>
            <pc:docMk/>
            <pc:sldMk cId="4068018765" sldId="265"/>
            <ac:spMk id="2" creationId="{B66AD7AB-9162-EE85-AF86-D14460FDE53E}"/>
          </ac:spMkLst>
        </pc:spChg>
        <pc:spChg chg="del">
          <ac:chgData name="laharika sabbella" userId="d49b6122dc3bd5e6" providerId="LiveId" clId="{1C7C1CD2-5666-4858-8438-1DB40E2BFDB6}" dt="2024-06-09T10:37:30.116" v="750" actId="478"/>
          <ac:spMkLst>
            <pc:docMk/>
            <pc:sldMk cId="4068018765" sldId="265"/>
            <ac:spMk id="3" creationId="{3240DE38-5500-C91F-1471-FBE3649DB062}"/>
          </ac:spMkLst>
        </pc:spChg>
        <pc:spChg chg="mod">
          <ac:chgData name="laharika sabbella" userId="d49b6122dc3bd5e6" providerId="LiveId" clId="{1C7C1CD2-5666-4858-8438-1DB40E2BFDB6}" dt="2024-06-09T10:36:30.743" v="731" actId="20577"/>
          <ac:spMkLst>
            <pc:docMk/>
            <pc:sldMk cId="4068018765" sldId="265"/>
            <ac:spMk id="5" creationId="{5D8D130C-D6BF-CD32-86F3-29AF8C5AD6F1}"/>
          </ac:spMkLst>
        </pc:spChg>
        <pc:spChg chg="mod">
          <ac:chgData name="laharika sabbella" userId="d49b6122dc3bd5e6" providerId="LiveId" clId="{1C7C1CD2-5666-4858-8438-1DB40E2BFDB6}" dt="2024-06-09T10:37:45.878" v="753" actId="20577"/>
          <ac:spMkLst>
            <pc:docMk/>
            <pc:sldMk cId="4068018765" sldId="265"/>
            <ac:spMk id="6" creationId="{0C6FE349-97C3-556C-9CC7-BA4029482D15}"/>
          </ac:spMkLst>
        </pc:spChg>
        <pc:spChg chg="add mod">
          <ac:chgData name="laharika sabbella" userId="d49b6122dc3bd5e6" providerId="LiveId" clId="{1C7C1CD2-5666-4858-8438-1DB40E2BFDB6}" dt="2024-06-09T10:37:05.798" v="745" actId="20577"/>
          <ac:spMkLst>
            <pc:docMk/>
            <pc:sldMk cId="4068018765" sldId="265"/>
            <ac:spMk id="7" creationId="{B0CD3BBC-FF8D-4CF3-3615-37B53BBF0FB5}"/>
          </ac:spMkLst>
        </pc:spChg>
        <pc:spChg chg="mod">
          <ac:chgData name="laharika sabbella" userId="d49b6122dc3bd5e6" providerId="LiveId" clId="{1C7C1CD2-5666-4858-8438-1DB40E2BFDB6}" dt="2024-06-09T10:37:25.591" v="749" actId="20577"/>
          <ac:spMkLst>
            <pc:docMk/>
            <pc:sldMk cId="4068018765" sldId="265"/>
            <ac:spMk id="9" creationId="{44209527-C6DA-0CD1-15BB-47D24D57955D}"/>
          </ac:spMkLst>
        </pc:spChg>
        <pc:spChg chg="mod">
          <ac:chgData name="laharika sabbella" userId="d49b6122dc3bd5e6" providerId="LiveId" clId="{1C7C1CD2-5666-4858-8438-1DB40E2BFDB6}" dt="2024-06-09T10:35:05.463" v="717" actId="20577"/>
          <ac:spMkLst>
            <pc:docMk/>
            <pc:sldMk cId="4068018765" sldId="265"/>
            <ac:spMk id="10" creationId="{9A9D62F7-5865-3D15-3834-2074E6798D70}"/>
          </ac:spMkLst>
        </pc:spChg>
        <pc:spChg chg="mod">
          <ac:chgData name="laharika sabbella" userId="d49b6122dc3bd5e6" providerId="LiveId" clId="{1C7C1CD2-5666-4858-8438-1DB40E2BFDB6}" dt="2024-06-09T10:36:22.598" v="728" actId="20577"/>
          <ac:spMkLst>
            <pc:docMk/>
            <pc:sldMk cId="4068018765" sldId="265"/>
            <ac:spMk id="12" creationId="{6FFBAA61-F971-51C6-A377-27DA84E7005F}"/>
          </ac:spMkLst>
        </pc:spChg>
        <pc:graphicFrameChg chg="modGraphic">
          <ac:chgData name="laharika sabbella" userId="d49b6122dc3bd5e6" providerId="LiveId" clId="{1C7C1CD2-5666-4858-8438-1DB40E2BFDB6}" dt="2024-06-09T10:38:04.778" v="759" actId="20577"/>
          <ac:graphicFrameMkLst>
            <pc:docMk/>
            <pc:sldMk cId="4068018765" sldId="265"/>
            <ac:graphicFrameMk id="4" creationId="{9392B1EB-DA72-793A-4872-0E2E8D2D21B9}"/>
          </ac:graphicFrameMkLst>
        </pc:graphicFrameChg>
      </pc:sldChg>
      <pc:sldChg chg="addSp delSp modSp add mod ord">
        <pc:chgData name="laharika sabbella" userId="d49b6122dc3bd5e6" providerId="LiveId" clId="{1C7C1CD2-5666-4858-8438-1DB40E2BFDB6}" dt="2024-06-09T10:44:15.490" v="872" actId="20577"/>
        <pc:sldMkLst>
          <pc:docMk/>
          <pc:sldMk cId="3588897099" sldId="266"/>
        </pc:sldMkLst>
        <pc:spChg chg="mod">
          <ac:chgData name="laharika sabbella" userId="d49b6122dc3bd5e6" providerId="LiveId" clId="{1C7C1CD2-5666-4858-8438-1DB40E2BFDB6}" dt="2024-06-09T10:44:00.285" v="866" actId="20577"/>
          <ac:spMkLst>
            <pc:docMk/>
            <pc:sldMk cId="3588897099" sldId="266"/>
            <ac:spMk id="2" creationId="{B66AD7AB-9162-EE85-AF86-D14460FDE53E}"/>
          </ac:spMkLst>
        </pc:spChg>
        <pc:spChg chg="add del mod">
          <ac:chgData name="laharika sabbella" userId="d49b6122dc3bd5e6" providerId="LiveId" clId="{1C7C1CD2-5666-4858-8438-1DB40E2BFDB6}" dt="2024-06-09T10:44:15.490" v="872" actId="20577"/>
          <ac:spMkLst>
            <pc:docMk/>
            <pc:sldMk cId="3588897099" sldId="266"/>
            <ac:spMk id="6" creationId="{0C6FE349-97C3-556C-9CC7-BA4029482D15}"/>
          </ac:spMkLst>
        </pc:spChg>
        <pc:spChg chg="mod">
          <ac:chgData name="laharika sabbella" userId="d49b6122dc3bd5e6" providerId="LiveId" clId="{1C7C1CD2-5666-4858-8438-1DB40E2BFDB6}" dt="2024-06-09T10:43:30.733" v="862" actId="20577"/>
          <ac:spMkLst>
            <pc:docMk/>
            <pc:sldMk cId="3588897099" sldId="266"/>
            <ac:spMk id="9" creationId="{44209527-C6DA-0CD1-15BB-47D24D57955D}"/>
          </ac:spMkLst>
        </pc:spChg>
        <pc:graphicFrameChg chg="mod modGraphic">
          <ac:chgData name="laharika sabbella" userId="d49b6122dc3bd5e6" providerId="LiveId" clId="{1C7C1CD2-5666-4858-8438-1DB40E2BFDB6}" dt="2024-06-09T10:44:02.601" v="867" actId="20577"/>
          <ac:graphicFrameMkLst>
            <pc:docMk/>
            <pc:sldMk cId="3588897099" sldId="266"/>
            <ac:graphicFrameMk id="4" creationId="{9392B1EB-DA72-793A-4872-0E2E8D2D21B9}"/>
          </ac:graphicFrameMkLst>
        </pc:graphicFrameChg>
      </pc:sldChg>
      <pc:sldChg chg="modSp add mod ord">
        <pc:chgData name="laharika sabbella" userId="d49b6122dc3bd5e6" providerId="LiveId" clId="{1C7C1CD2-5666-4858-8438-1DB40E2BFDB6}" dt="2024-06-09T10:47:12.337" v="904"/>
        <pc:sldMkLst>
          <pc:docMk/>
          <pc:sldMk cId="1382511565" sldId="267"/>
        </pc:sldMkLst>
        <pc:spChg chg="mod">
          <ac:chgData name="laharika sabbella" userId="d49b6122dc3bd5e6" providerId="LiveId" clId="{1C7C1CD2-5666-4858-8438-1DB40E2BFDB6}" dt="2024-06-09T10:45:37.583" v="881" actId="14100"/>
          <ac:spMkLst>
            <pc:docMk/>
            <pc:sldMk cId="1382511565" sldId="267"/>
            <ac:spMk id="3" creationId="{C70B9BA0-153D-A464-721E-01B884EBFC6E}"/>
          </ac:spMkLst>
        </pc:spChg>
        <pc:spChg chg="mod">
          <ac:chgData name="laharika sabbella" userId="d49b6122dc3bd5e6" providerId="LiveId" clId="{1C7C1CD2-5666-4858-8438-1DB40E2BFDB6}" dt="2024-06-09T10:47:04.090" v="902" actId="1076"/>
          <ac:spMkLst>
            <pc:docMk/>
            <pc:sldMk cId="1382511565" sldId="267"/>
            <ac:spMk id="5" creationId="{5D8D130C-D6BF-CD32-86F3-29AF8C5AD6F1}"/>
          </ac:spMkLst>
        </pc:spChg>
        <pc:spChg chg="mod">
          <ac:chgData name="laharika sabbella" userId="d49b6122dc3bd5e6" providerId="LiveId" clId="{1C7C1CD2-5666-4858-8438-1DB40E2BFDB6}" dt="2024-06-09T10:46:12.909" v="889" actId="20577"/>
          <ac:spMkLst>
            <pc:docMk/>
            <pc:sldMk cId="1382511565" sldId="267"/>
            <ac:spMk id="10" creationId="{9A9D62F7-5865-3D15-3834-2074E6798D70}"/>
          </ac:spMkLst>
        </pc:spChg>
        <pc:spChg chg="mod">
          <ac:chgData name="laharika sabbella" userId="d49b6122dc3bd5e6" providerId="LiveId" clId="{1C7C1CD2-5666-4858-8438-1DB40E2BFDB6}" dt="2024-06-09T10:45:48.503" v="883" actId="1076"/>
          <ac:spMkLst>
            <pc:docMk/>
            <pc:sldMk cId="1382511565" sldId="267"/>
            <ac:spMk id="12" creationId="{6FFBAA61-F971-51C6-A377-27DA84E7005F}"/>
          </ac:spMkLst>
        </pc:spChg>
        <pc:spChg chg="mod">
          <ac:chgData name="laharika sabbella" userId="d49b6122dc3bd5e6" providerId="LiveId" clId="{1C7C1CD2-5666-4858-8438-1DB40E2BFDB6}" dt="2024-06-09T10:46:17.523" v="893" actId="20577"/>
          <ac:spMkLst>
            <pc:docMk/>
            <pc:sldMk cId="1382511565" sldId="267"/>
            <ac:spMk id="14" creationId="{FFABAE36-4D0F-41B7-1BE8-A25198C59D15}"/>
          </ac:spMkLst>
        </pc:spChg>
        <pc:spChg chg="mod">
          <ac:chgData name="laharika sabbella" userId="d49b6122dc3bd5e6" providerId="LiveId" clId="{1C7C1CD2-5666-4858-8438-1DB40E2BFDB6}" dt="2024-06-09T10:46:39.500" v="899" actId="20577"/>
          <ac:spMkLst>
            <pc:docMk/>
            <pc:sldMk cId="1382511565" sldId="267"/>
            <ac:spMk id="15" creationId="{0FFBB683-9710-E125-E336-1A59A6A65CC3}"/>
          </ac:spMkLst>
        </pc:spChg>
        <pc:graphicFrameChg chg="mod modGraphic">
          <ac:chgData name="laharika sabbella" userId="d49b6122dc3bd5e6" providerId="LiveId" clId="{1C7C1CD2-5666-4858-8438-1DB40E2BFDB6}" dt="2024-06-09T10:46:01.537" v="884"/>
          <ac:graphicFrameMkLst>
            <pc:docMk/>
            <pc:sldMk cId="1382511565" sldId="267"/>
            <ac:graphicFrameMk id="8" creationId="{1F7CAC1D-85A0-D57A-30D9-C6CB8FD01EA1}"/>
          </ac:graphicFrameMkLst>
        </pc:graphicFrameChg>
        <pc:graphicFrameChg chg="mod modGraphic">
          <ac:chgData name="laharika sabbella" userId="d49b6122dc3bd5e6" providerId="LiveId" clId="{1C7C1CD2-5666-4858-8438-1DB40E2BFDB6}" dt="2024-06-09T10:47:12.337" v="904"/>
          <ac:graphicFrameMkLst>
            <pc:docMk/>
            <pc:sldMk cId="1382511565" sldId="267"/>
            <ac:graphicFrameMk id="13" creationId="{B4D7FABC-8001-DBFA-5344-51336032C8E2}"/>
          </ac:graphicFrameMkLst>
        </pc:graphicFrameChg>
      </pc:sldChg>
      <pc:sldChg chg="addSp delSp modSp add mod">
        <pc:chgData name="laharika sabbella" userId="d49b6122dc3bd5e6" providerId="LiveId" clId="{1C7C1CD2-5666-4858-8438-1DB40E2BFDB6}" dt="2024-06-09T10:48:29.836" v="921"/>
        <pc:sldMkLst>
          <pc:docMk/>
          <pc:sldMk cId="39132996" sldId="268"/>
        </pc:sldMkLst>
        <pc:spChg chg="add mod">
          <ac:chgData name="laharika sabbella" userId="d49b6122dc3bd5e6" providerId="LiveId" clId="{1C7C1CD2-5666-4858-8438-1DB40E2BFDB6}" dt="2024-06-09T10:48:06.219" v="920" actId="1076"/>
          <ac:spMkLst>
            <pc:docMk/>
            <pc:sldMk cId="39132996" sldId="268"/>
            <ac:spMk id="2" creationId="{E84ED64A-2CFC-EFB0-5B02-338A24F431C5}"/>
          </ac:spMkLst>
        </pc:spChg>
        <pc:spChg chg="add mod">
          <ac:chgData name="laharika sabbella" userId="d49b6122dc3bd5e6" providerId="LiveId" clId="{1C7C1CD2-5666-4858-8438-1DB40E2BFDB6}" dt="2024-06-09T10:48:29.836" v="921"/>
          <ac:spMkLst>
            <pc:docMk/>
            <pc:sldMk cId="39132996" sldId="268"/>
            <ac:spMk id="4" creationId="{F9F06ADB-B344-D298-2487-DF16548FF039}"/>
          </ac:spMkLst>
        </pc:spChg>
        <pc:spChg chg="del">
          <ac:chgData name="laharika sabbella" userId="d49b6122dc3bd5e6" providerId="LiveId" clId="{1C7C1CD2-5666-4858-8438-1DB40E2BFDB6}" dt="2024-06-09T10:47:51.760" v="918" actId="478"/>
          <ac:spMkLst>
            <pc:docMk/>
            <pc:sldMk cId="39132996" sldId="268"/>
            <ac:spMk id="5" creationId="{5D8D130C-D6BF-CD32-86F3-29AF8C5AD6F1}"/>
          </ac:spMkLst>
        </pc:spChg>
        <pc:spChg chg="mod">
          <ac:chgData name="laharika sabbella" userId="d49b6122dc3bd5e6" providerId="LiveId" clId="{1C7C1CD2-5666-4858-8438-1DB40E2BFDB6}" dt="2024-06-09T10:47:32.641" v="910" actId="20577"/>
          <ac:spMkLst>
            <pc:docMk/>
            <pc:sldMk cId="39132996" sldId="268"/>
            <ac:spMk id="12" creationId="{6FFBAA61-F971-51C6-A377-27DA84E7005F}"/>
          </ac:spMkLst>
        </pc:spChg>
        <pc:spChg chg="del mod">
          <ac:chgData name="laharika sabbella" userId="d49b6122dc3bd5e6" providerId="LiveId" clId="{1C7C1CD2-5666-4858-8438-1DB40E2BFDB6}" dt="2024-06-09T10:47:48.867" v="917" actId="478"/>
          <ac:spMkLst>
            <pc:docMk/>
            <pc:sldMk cId="39132996" sldId="268"/>
            <ac:spMk id="15" creationId="{0FFBB683-9710-E125-E336-1A59A6A65CC3}"/>
          </ac:spMkLst>
        </pc:spChg>
        <pc:graphicFrameChg chg="modGraphic">
          <ac:chgData name="laharika sabbella" userId="d49b6122dc3bd5e6" providerId="LiveId" clId="{1C7C1CD2-5666-4858-8438-1DB40E2BFDB6}" dt="2024-06-09T10:47:24.882" v="907" actId="20577"/>
          <ac:graphicFrameMkLst>
            <pc:docMk/>
            <pc:sldMk cId="39132996" sldId="268"/>
            <ac:graphicFrameMk id="8" creationId="{1F7CAC1D-85A0-D57A-30D9-C6CB8FD01EA1}"/>
          </ac:graphicFrameMkLst>
        </pc:graphicFrameChg>
        <pc:graphicFrameChg chg="modGraphic">
          <ac:chgData name="laharika sabbella" userId="d49b6122dc3bd5e6" providerId="LiveId" clId="{1C7C1CD2-5666-4858-8438-1DB40E2BFDB6}" dt="2024-06-09T10:47:41.105" v="914" actId="20577"/>
          <ac:graphicFrameMkLst>
            <pc:docMk/>
            <pc:sldMk cId="39132996" sldId="268"/>
            <ac:graphicFrameMk id="13" creationId="{B4D7FABC-8001-DBFA-5344-51336032C8E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A9AB-F71C-2580-AE32-DED395EE9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68E9F-00BC-FBA1-66FC-52FA15A9C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DD3AA-5ADD-2B33-AA81-2BC832E5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06CC-8C0E-18FD-A4B2-4CD3B26D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22D70-0250-3336-86CA-7C24C4D5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6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E4D3-A788-D446-93C7-DEF8C80A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7D35D-F4B1-663F-B8E8-5D6C9BC68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2BB1C-401F-09E5-9D29-C7FA71B6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E822E-D737-95CF-302C-4495FCF9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8058-70F2-3A4D-F9E2-2860336D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70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67B82-C739-4ACE-90A1-7BFC48B8A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9AB36-B646-819E-57B0-E248EC3C8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EDE0-76A7-1E24-80DF-78614371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2F0DF-4923-35DC-20D6-AD3DCC42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49AA4-EA3F-0E97-D065-ACA8B196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8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FC67-7FAA-9B4C-78C3-62B16A0E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686B-9879-6515-5593-5D116CE7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AAF2-BFE2-2FB4-0802-F014CB09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3189-D128-4B9B-A511-0C3FAEA8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D4043-D64C-43CF-CA07-E6F4EEED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78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9F48-FF35-3D99-777C-3F5168FF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B439-ECF0-60AB-B2C4-9B206ACC1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EFEE9-E758-8791-18CB-6F0C7EDD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A1FC6-AD09-37C4-D6B2-427CFA28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BC921-9C37-8A6E-D170-D52444F1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47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22CF-B849-DC0B-3124-A431FAF9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BE02-312E-A501-DBAA-6C92463CC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C03A7-20CC-9CF4-4494-0E0B0557C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12BD6-3498-11F0-CDF4-85B55748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9938-4391-3A41-1907-C4950089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DBEAC-3BC9-626C-6A03-BAB44FDA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71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071D-59FF-90F4-4697-156A8BAA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7C592-2CFE-146F-E1A9-F440A308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87817-E427-06D6-2C0F-6A512CB27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41FC5-C4F7-A864-1332-3221F93C5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54CC1-B13A-37C7-93AC-241BC5953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9E05C-320C-3126-0169-84873C43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1DD22-2068-84BF-534D-0D92AD76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EFB5F-F0FC-08F8-7980-FD58934C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93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04B7-1C7E-80BA-4D3A-2777AF6B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87461-0EFF-C18C-D9E4-17A8C06E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F4B8B-6B44-23EC-FC8E-994B81E1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4959B-95EE-F8E4-B579-831A9F83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68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FEB5-8921-F9BE-A253-D7E4A29C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4601C-6C45-1343-A58A-E6EEE61E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4F7BD-BB94-D975-06C0-C0DAC853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38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C51-79E9-0075-04B0-BD37EB5B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0DAC-477F-31FC-6589-E13FA2D4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FF3E1-003C-7438-304C-BC5C709E0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E2022-7037-90B2-BFBE-DE8B6A68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2AF1E-FEDF-9E94-44FB-0F313354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62AD-B725-FD57-0FDF-AE943FB4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0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8BD7-C47D-A833-9F39-2F5E7709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84C82-DE8E-EE39-7360-79A39D9AE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91E09-F5E5-129D-9BE1-7859C00E3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B0D9A-D8BB-9C90-AFEE-99CF621D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6FEDA-DF17-BAEA-D821-5881EB34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7E87C-5C52-5714-DB97-78B7D2B3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08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CF598-69ED-D4C1-DAD1-8EF4AD49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4EABE-B61E-4735-278C-0B58ACFDE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62B11-FB90-5921-3237-C5D5EA84B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B7A84-1501-2FAF-D9FE-F8CFE11B5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6C46D-F846-B6AA-7C2A-93806E210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7CAC1D-85A0-D57A-30D9-C6CB8FD01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774351"/>
              </p:ext>
            </p:extLst>
          </p:nvPr>
        </p:nvGraphicFramePr>
        <p:xfrm>
          <a:off x="2497394" y="1112955"/>
          <a:ext cx="6902245" cy="951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49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</a:tblGrid>
              <a:tr h="9518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48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766399" y="407263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66"/>
                </a:solidFill>
              </a:rPr>
              <a:t>Double Ended Queue with fixed size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BAA61-F971-51C6-A377-27DA84E7005F}"/>
              </a:ext>
            </a:extLst>
          </p:cNvPr>
          <p:cNvSpPr txBox="1"/>
          <p:nvPr/>
        </p:nvSpPr>
        <p:spPr>
          <a:xfrm>
            <a:off x="5172802" y="2064774"/>
            <a:ext cx="3040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2     Rear = 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4D7FABC-8001-DBFA-5344-51336032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2533"/>
              </p:ext>
            </p:extLst>
          </p:nvPr>
        </p:nvGraphicFramePr>
        <p:xfrm>
          <a:off x="2428567" y="4453517"/>
          <a:ext cx="6971070" cy="89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14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</a:tblGrid>
              <a:tr h="892825">
                <a:tc>
                  <a:txBody>
                    <a:bodyPr/>
                    <a:lstStyle/>
                    <a:p>
                      <a:pPr algn="ctr"/>
                      <a:endParaRPr lang="en-IN" sz="48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FABAE36-4D0F-41B7-1BE8-A25198C59D15}"/>
              </a:ext>
            </a:extLst>
          </p:cNvPr>
          <p:cNvSpPr txBox="1"/>
          <p:nvPr/>
        </p:nvSpPr>
        <p:spPr>
          <a:xfrm>
            <a:off x="766399" y="3438357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Enqueue_At_Rear</a:t>
            </a:r>
            <a:r>
              <a:rPr lang="en-IN" sz="3600" b="1" dirty="0">
                <a:solidFill>
                  <a:srgbClr val="FF0066"/>
                </a:solidFill>
              </a:rPr>
              <a:t>(10)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FBB683-9710-E125-E336-1A59A6A65CC3}"/>
              </a:ext>
            </a:extLst>
          </p:cNvPr>
          <p:cNvSpPr txBox="1"/>
          <p:nvPr/>
        </p:nvSpPr>
        <p:spPr>
          <a:xfrm>
            <a:off x="5304244" y="5558552"/>
            <a:ext cx="4095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2		Rear =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A9B39-70E1-72A5-62F4-81B4A360E571}"/>
              </a:ext>
            </a:extLst>
          </p:cNvPr>
          <p:cNvSpPr txBox="1"/>
          <p:nvPr/>
        </p:nvSpPr>
        <p:spPr>
          <a:xfrm>
            <a:off x="192505" y="2493258"/>
            <a:ext cx="11999495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I am considering  Front at </a:t>
            </a:r>
            <a:r>
              <a:rPr lang="en-IN" sz="3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IN" sz="32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position and Rear at </a:t>
            </a:r>
            <a:r>
              <a:rPr lang="en-IN" sz="3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3200" baseline="30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IN" sz="3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53526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7CAC1D-85A0-D57A-30D9-C6CB8FD01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320564"/>
              </p:ext>
            </p:extLst>
          </p:nvPr>
        </p:nvGraphicFramePr>
        <p:xfrm>
          <a:off x="2497394" y="1112955"/>
          <a:ext cx="69022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49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</a:tblGrid>
              <a:tr h="810755">
                <a:tc>
                  <a:txBody>
                    <a:bodyPr/>
                    <a:lstStyle/>
                    <a:p>
                      <a:pPr algn="ctr"/>
                      <a:endParaRPr lang="en-IN" sz="48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30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668076" y="351334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Dequeue_At_Rear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BAA61-F971-51C6-A377-27DA84E7005F}"/>
              </a:ext>
            </a:extLst>
          </p:cNvPr>
          <p:cNvSpPr txBox="1"/>
          <p:nvPr/>
        </p:nvSpPr>
        <p:spPr>
          <a:xfrm>
            <a:off x="8099968" y="1942818"/>
            <a:ext cx="1583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Rear = 4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4D7FABC-8001-DBFA-5344-51336032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28239"/>
              </p:ext>
            </p:extLst>
          </p:nvPr>
        </p:nvGraphicFramePr>
        <p:xfrm>
          <a:off x="2428567" y="4453517"/>
          <a:ext cx="6971070" cy="89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14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</a:tblGrid>
              <a:tr h="892825">
                <a:tc>
                  <a:txBody>
                    <a:bodyPr/>
                    <a:lstStyle/>
                    <a:p>
                      <a:pPr algn="ctr"/>
                      <a:endParaRPr lang="en-IN" sz="48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FABAE36-4D0F-41B7-1BE8-A25198C59D15}"/>
              </a:ext>
            </a:extLst>
          </p:cNvPr>
          <p:cNvSpPr txBox="1"/>
          <p:nvPr/>
        </p:nvSpPr>
        <p:spPr>
          <a:xfrm>
            <a:off x="766399" y="3438357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Dequeue_At_Rear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FBB683-9710-E125-E336-1A59A6A65CC3}"/>
              </a:ext>
            </a:extLst>
          </p:cNvPr>
          <p:cNvSpPr txBox="1"/>
          <p:nvPr/>
        </p:nvSpPr>
        <p:spPr>
          <a:xfrm>
            <a:off x="5256635" y="5484338"/>
            <a:ext cx="1583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B9BA0-153D-A464-721E-01B884EBFC6E}"/>
              </a:ext>
            </a:extLst>
          </p:cNvPr>
          <p:cNvSpPr txBox="1"/>
          <p:nvPr/>
        </p:nvSpPr>
        <p:spPr>
          <a:xfrm>
            <a:off x="5277852" y="1997492"/>
            <a:ext cx="13475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D130C-D6BF-CD32-86F3-29AF8C5AD6F1}"/>
              </a:ext>
            </a:extLst>
          </p:cNvPr>
          <p:cNvSpPr txBox="1"/>
          <p:nvPr/>
        </p:nvSpPr>
        <p:spPr>
          <a:xfrm>
            <a:off x="6625389" y="5484337"/>
            <a:ext cx="1293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Rear = 3</a:t>
            </a:r>
          </a:p>
        </p:txBody>
      </p:sp>
    </p:spTree>
    <p:extLst>
      <p:ext uri="{BB962C8B-B14F-4D97-AF65-F5344CB8AC3E}">
        <p14:creationId xmlns:p14="http://schemas.microsoft.com/office/powerpoint/2010/main" val="138251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7CAC1D-85A0-D57A-30D9-C6CB8FD01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15089"/>
              </p:ext>
            </p:extLst>
          </p:nvPr>
        </p:nvGraphicFramePr>
        <p:xfrm>
          <a:off x="2497394" y="1112955"/>
          <a:ext cx="69022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49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</a:tblGrid>
              <a:tr h="810755">
                <a:tc>
                  <a:txBody>
                    <a:bodyPr/>
                    <a:lstStyle/>
                    <a:p>
                      <a:pPr algn="ctr"/>
                      <a:endParaRPr lang="en-IN" sz="48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668076" y="351334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Dequeue_At_Rear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BAA61-F971-51C6-A377-27DA84E7005F}"/>
              </a:ext>
            </a:extLst>
          </p:cNvPr>
          <p:cNvSpPr txBox="1"/>
          <p:nvPr/>
        </p:nvSpPr>
        <p:spPr>
          <a:xfrm>
            <a:off x="5304244" y="2381510"/>
            <a:ext cx="1583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Rear = 2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4D7FABC-8001-DBFA-5344-51336032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41894"/>
              </p:ext>
            </p:extLst>
          </p:nvPr>
        </p:nvGraphicFramePr>
        <p:xfrm>
          <a:off x="2428567" y="4453517"/>
          <a:ext cx="6971070" cy="89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14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</a:tblGrid>
              <a:tr h="892825">
                <a:tc>
                  <a:txBody>
                    <a:bodyPr/>
                    <a:lstStyle/>
                    <a:p>
                      <a:pPr algn="ctr"/>
                      <a:endParaRPr lang="en-IN" sz="48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FABAE36-4D0F-41B7-1BE8-A25198C59D15}"/>
              </a:ext>
            </a:extLst>
          </p:cNvPr>
          <p:cNvSpPr txBox="1"/>
          <p:nvPr/>
        </p:nvSpPr>
        <p:spPr>
          <a:xfrm>
            <a:off x="766399" y="3438357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Dequeue_At_Rear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B9BA0-153D-A464-721E-01B884EBFC6E}"/>
              </a:ext>
            </a:extLst>
          </p:cNvPr>
          <p:cNvSpPr txBox="1"/>
          <p:nvPr/>
        </p:nvSpPr>
        <p:spPr>
          <a:xfrm>
            <a:off x="5277852" y="1997492"/>
            <a:ext cx="13475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4ED64A-2CFC-EFB0-5B02-338A24F431C5}"/>
              </a:ext>
            </a:extLst>
          </p:cNvPr>
          <p:cNvSpPr txBox="1"/>
          <p:nvPr/>
        </p:nvSpPr>
        <p:spPr>
          <a:xfrm>
            <a:off x="249687" y="5063888"/>
            <a:ext cx="15835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-1 Rear = 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06ADB-B344-D298-2487-DF16548FF039}"/>
              </a:ext>
            </a:extLst>
          </p:cNvPr>
          <p:cNvSpPr txBox="1"/>
          <p:nvPr/>
        </p:nvSpPr>
        <p:spPr>
          <a:xfrm>
            <a:off x="201560" y="5925193"/>
            <a:ext cx="1142508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5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prints </a:t>
            </a:r>
            <a:r>
              <a:rPr lang="en-IN" sz="35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 is empty</a:t>
            </a:r>
            <a:r>
              <a:rPr lang="en-IN" sz="35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since there are no elements to delete</a:t>
            </a:r>
          </a:p>
        </p:txBody>
      </p:sp>
    </p:spTree>
    <p:extLst>
      <p:ext uri="{BB962C8B-B14F-4D97-AF65-F5344CB8AC3E}">
        <p14:creationId xmlns:p14="http://schemas.microsoft.com/office/powerpoint/2010/main" val="3913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7CAC1D-85A0-D57A-30D9-C6CB8FD01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57864"/>
              </p:ext>
            </p:extLst>
          </p:nvPr>
        </p:nvGraphicFramePr>
        <p:xfrm>
          <a:off x="2497394" y="1112955"/>
          <a:ext cx="69022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49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</a:tblGrid>
              <a:tr h="810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30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668076" y="351334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Enqueue_At_Rear</a:t>
            </a:r>
            <a:r>
              <a:rPr lang="en-IN" sz="3600" b="1" dirty="0">
                <a:solidFill>
                  <a:srgbClr val="FF0066"/>
                </a:solidFill>
              </a:rPr>
              <a:t>(30)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BAA61-F971-51C6-A377-27DA84E7005F}"/>
              </a:ext>
            </a:extLst>
          </p:cNvPr>
          <p:cNvSpPr txBox="1"/>
          <p:nvPr/>
        </p:nvSpPr>
        <p:spPr>
          <a:xfrm>
            <a:off x="2437883" y="2007447"/>
            <a:ext cx="1583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Rear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4D7FABC-8001-DBFA-5344-51336032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460921"/>
              </p:ext>
            </p:extLst>
          </p:nvPr>
        </p:nvGraphicFramePr>
        <p:xfrm>
          <a:off x="2486526" y="4453517"/>
          <a:ext cx="6913111" cy="89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255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</a:tblGrid>
              <a:tr h="892825"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30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FABAE36-4D0F-41B7-1BE8-A25198C59D15}"/>
              </a:ext>
            </a:extLst>
          </p:cNvPr>
          <p:cNvSpPr txBox="1"/>
          <p:nvPr/>
        </p:nvSpPr>
        <p:spPr>
          <a:xfrm>
            <a:off x="766399" y="3438357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Enqueue_At_Rear</a:t>
            </a:r>
            <a:r>
              <a:rPr lang="en-IN" sz="3600" b="1" dirty="0">
                <a:solidFill>
                  <a:srgbClr val="FF0066"/>
                </a:solidFill>
              </a:rPr>
              <a:t>(40)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FBB683-9710-E125-E336-1A59A6A65CC3}"/>
              </a:ext>
            </a:extLst>
          </p:cNvPr>
          <p:cNvSpPr txBox="1"/>
          <p:nvPr/>
        </p:nvSpPr>
        <p:spPr>
          <a:xfrm>
            <a:off x="3766530" y="5356297"/>
            <a:ext cx="1583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Rear =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B9BA0-153D-A464-721E-01B884EBFC6E}"/>
              </a:ext>
            </a:extLst>
          </p:cNvPr>
          <p:cNvSpPr txBox="1"/>
          <p:nvPr/>
        </p:nvSpPr>
        <p:spPr>
          <a:xfrm>
            <a:off x="5260259" y="209287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D130C-D6BF-CD32-86F3-29AF8C5AD6F1}"/>
              </a:ext>
            </a:extLst>
          </p:cNvPr>
          <p:cNvSpPr txBox="1"/>
          <p:nvPr/>
        </p:nvSpPr>
        <p:spPr>
          <a:xfrm>
            <a:off x="5260259" y="534634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2</a:t>
            </a:r>
          </a:p>
        </p:txBody>
      </p:sp>
    </p:spTree>
    <p:extLst>
      <p:ext uri="{BB962C8B-B14F-4D97-AF65-F5344CB8AC3E}">
        <p14:creationId xmlns:p14="http://schemas.microsoft.com/office/powerpoint/2010/main" val="1373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7CAC1D-85A0-D57A-30D9-C6CB8FD01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76622"/>
              </p:ext>
            </p:extLst>
          </p:nvPr>
        </p:nvGraphicFramePr>
        <p:xfrm>
          <a:off x="2497392" y="840494"/>
          <a:ext cx="69022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49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</a:tblGrid>
              <a:tr h="810755"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30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682566" y="122527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Enqueue_At_Rear</a:t>
            </a:r>
            <a:r>
              <a:rPr lang="en-IN" sz="3600" b="1" dirty="0">
                <a:solidFill>
                  <a:srgbClr val="FF0066"/>
                </a:solidFill>
              </a:rPr>
              <a:t>(100)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BAA61-F971-51C6-A377-27DA84E7005F}"/>
              </a:ext>
            </a:extLst>
          </p:cNvPr>
          <p:cNvSpPr txBox="1"/>
          <p:nvPr/>
        </p:nvSpPr>
        <p:spPr>
          <a:xfrm>
            <a:off x="5304242" y="1581615"/>
            <a:ext cx="1583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2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4D7FABC-8001-DBFA-5344-51336032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2757"/>
              </p:ext>
            </p:extLst>
          </p:nvPr>
        </p:nvGraphicFramePr>
        <p:xfrm>
          <a:off x="2428567" y="4453517"/>
          <a:ext cx="6971070" cy="89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14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</a:tblGrid>
              <a:tr h="892825">
                <a:tc>
                  <a:txBody>
                    <a:bodyPr/>
                    <a:lstStyle/>
                    <a:p>
                      <a:pPr algn="ctr"/>
                      <a:endParaRPr lang="en-IN" sz="48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FABAE36-4D0F-41B7-1BE8-A25198C59D15}"/>
              </a:ext>
            </a:extLst>
          </p:cNvPr>
          <p:cNvSpPr txBox="1"/>
          <p:nvPr/>
        </p:nvSpPr>
        <p:spPr>
          <a:xfrm>
            <a:off x="545433" y="3438357"/>
            <a:ext cx="8001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66"/>
                </a:solidFill>
              </a:rPr>
              <a:t>Double Ended Queue with fixed size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FBB683-9710-E125-E336-1A59A6A65CC3}"/>
              </a:ext>
            </a:extLst>
          </p:cNvPr>
          <p:cNvSpPr txBox="1"/>
          <p:nvPr/>
        </p:nvSpPr>
        <p:spPr>
          <a:xfrm>
            <a:off x="5304242" y="5351263"/>
            <a:ext cx="1583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B9BA0-153D-A464-721E-01B884EBFC6E}"/>
              </a:ext>
            </a:extLst>
          </p:cNvPr>
          <p:cNvSpPr txBox="1"/>
          <p:nvPr/>
        </p:nvSpPr>
        <p:spPr>
          <a:xfrm>
            <a:off x="3960330" y="160178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Rear 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D130C-D6BF-CD32-86F3-29AF8C5AD6F1}"/>
              </a:ext>
            </a:extLst>
          </p:cNvPr>
          <p:cNvSpPr txBox="1"/>
          <p:nvPr/>
        </p:nvSpPr>
        <p:spPr>
          <a:xfrm>
            <a:off x="6767181" y="534694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Rear =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2E840-4B8E-A20F-CB2E-1851A672BD14}"/>
              </a:ext>
            </a:extLst>
          </p:cNvPr>
          <p:cNvSpPr txBox="1"/>
          <p:nvPr/>
        </p:nvSpPr>
        <p:spPr>
          <a:xfrm>
            <a:off x="766399" y="1879958"/>
            <a:ext cx="10106527" cy="121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5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Prints </a:t>
            </a:r>
            <a:r>
              <a:rPr lang="en-IN" sz="35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 is full</a:t>
            </a:r>
            <a:r>
              <a:rPr lang="en-IN" sz="35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5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rear reached the position before the front. So, we can’t insert another element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800472-4CC9-5853-679E-121FB684FA0F}"/>
              </a:ext>
            </a:extLst>
          </p:cNvPr>
          <p:cNvSpPr txBox="1"/>
          <p:nvPr/>
        </p:nvSpPr>
        <p:spPr>
          <a:xfrm>
            <a:off x="336884" y="5736367"/>
            <a:ext cx="11999495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I am considering  Front at </a:t>
            </a:r>
            <a:r>
              <a:rPr lang="en-IN" sz="3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IN" sz="32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position and Rear at </a:t>
            </a:r>
            <a:r>
              <a:rPr lang="en-IN" sz="3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3200" baseline="30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IN" sz="3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416514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491613" y="131484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Enqueue_At_Front</a:t>
            </a:r>
            <a:r>
              <a:rPr lang="en-IN" sz="3600" b="1" dirty="0">
                <a:solidFill>
                  <a:srgbClr val="FF0066"/>
                </a:solidFill>
              </a:rPr>
              <a:t>(10)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BAA61-F971-51C6-A377-27DA84E7005F}"/>
              </a:ext>
            </a:extLst>
          </p:cNvPr>
          <p:cNvSpPr txBox="1"/>
          <p:nvPr/>
        </p:nvSpPr>
        <p:spPr>
          <a:xfrm>
            <a:off x="3306097" y="1827890"/>
            <a:ext cx="1583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4D7FABC-8001-DBFA-5344-51336032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59950"/>
              </p:ext>
            </p:extLst>
          </p:nvPr>
        </p:nvGraphicFramePr>
        <p:xfrm>
          <a:off x="1891156" y="1002255"/>
          <a:ext cx="697107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14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</a:tblGrid>
              <a:tr h="778807">
                <a:tc>
                  <a:txBody>
                    <a:bodyPr/>
                    <a:lstStyle/>
                    <a:p>
                      <a:pPr algn="ctr"/>
                      <a:endParaRPr lang="en-IN" sz="48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FABAE36-4D0F-41B7-1BE8-A25198C59D15}"/>
              </a:ext>
            </a:extLst>
          </p:cNvPr>
          <p:cNvSpPr txBox="1"/>
          <p:nvPr/>
        </p:nvSpPr>
        <p:spPr>
          <a:xfrm>
            <a:off x="97807" y="2391555"/>
            <a:ext cx="1196585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5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D130C-D6BF-CD32-86F3-29AF8C5AD6F1}"/>
              </a:ext>
            </a:extLst>
          </p:cNvPr>
          <p:cNvSpPr txBox="1"/>
          <p:nvPr/>
        </p:nvSpPr>
        <p:spPr>
          <a:xfrm>
            <a:off x="6096000" y="182789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Rear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AD7AB-9162-EE85-AF86-D14460FDE53E}"/>
              </a:ext>
            </a:extLst>
          </p:cNvPr>
          <p:cNvSpPr txBox="1"/>
          <p:nvPr/>
        </p:nvSpPr>
        <p:spPr>
          <a:xfrm>
            <a:off x="1891156" y="5262739"/>
            <a:ext cx="1583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92B1EB-DA72-793A-4872-0E2E8D2D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12699"/>
              </p:ext>
            </p:extLst>
          </p:nvPr>
        </p:nvGraphicFramePr>
        <p:xfrm>
          <a:off x="1891156" y="4317760"/>
          <a:ext cx="697107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14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</a:tblGrid>
              <a:tr h="778807"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6FE349-97C3-556C-9CC7-BA4029482D15}"/>
              </a:ext>
            </a:extLst>
          </p:cNvPr>
          <p:cNvSpPr txBox="1"/>
          <p:nvPr/>
        </p:nvSpPr>
        <p:spPr>
          <a:xfrm>
            <a:off x="6080735" y="514072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Rear =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09527-C6DA-0CD1-15BB-47D24D57955D}"/>
              </a:ext>
            </a:extLst>
          </p:cNvPr>
          <p:cNvSpPr txBox="1"/>
          <p:nvPr/>
        </p:nvSpPr>
        <p:spPr>
          <a:xfrm>
            <a:off x="396140" y="3207089"/>
            <a:ext cx="6993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Enqueue_At_Front</a:t>
            </a:r>
            <a:r>
              <a:rPr lang="en-IN" sz="3600" b="1" dirty="0">
                <a:solidFill>
                  <a:srgbClr val="FF0066"/>
                </a:solidFill>
              </a:rPr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21541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491613" y="131484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Enqueue_At_Front</a:t>
            </a:r>
            <a:r>
              <a:rPr lang="en-IN" sz="3600" b="1" dirty="0">
                <a:solidFill>
                  <a:srgbClr val="FF0066"/>
                </a:solidFill>
              </a:rPr>
              <a:t>(30)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BAA61-F971-51C6-A377-27DA84E7005F}"/>
              </a:ext>
            </a:extLst>
          </p:cNvPr>
          <p:cNvSpPr txBox="1"/>
          <p:nvPr/>
        </p:nvSpPr>
        <p:spPr>
          <a:xfrm>
            <a:off x="7560489" y="1807871"/>
            <a:ext cx="1583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4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4D7FABC-8001-DBFA-5344-51336032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77905"/>
              </p:ext>
            </p:extLst>
          </p:nvPr>
        </p:nvGraphicFramePr>
        <p:xfrm>
          <a:off x="1891156" y="1002255"/>
          <a:ext cx="697107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14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</a:tblGrid>
              <a:tr h="778807"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30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FABAE36-4D0F-41B7-1BE8-A25198C59D15}"/>
              </a:ext>
            </a:extLst>
          </p:cNvPr>
          <p:cNvSpPr txBox="1"/>
          <p:nvPr/>
        </p:nvSpPr>
        <p:spPr>
          <a:xfrm>
            <a:off x="97807" y="2391555"/>
            <a:ext cx="1196585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5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D130C-D6BF-CD32-86F3-29AF8C5AD6F1}"/>
              </a:ext>
            </a:extLst>
          </p:cNvPr>
          <p:cNvSpPr txBox="1"/>
          <p:nvPr/>
        </p:nvSpPr>
        <p:spPr>
          <a:xfrm>
            <a:off x="6256420" y="18165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Rear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AD7AB-9162-EE85-AF86-D14460FDE53E}"/>
              </a:ext>
            </a:extLst>
          </p:cNvPr>
          <p:cNvSpPr txBox="1"/>
          <p:nvPr/>
        </p:nvSpPr>
        <p:spPr>
          <a:xfrm>
            <a:off x="7480278" y="5132048"/>
            <a:ext cx="1583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92B1EB-DA72-793A-4872-0E2E8D2D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775461"/>
              </p:ext>
            </p:extLst>
          </p:nvPr>
        </p:nvGraphicFramePr>
        <p:xfrm>
          <a:off x="1891156" y="4317760"/>
          <a:ext cx="697107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14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</a:tblGrid>
              <a:tr h="778807"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30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6FE349-97C3-556C-9CC7-BA4029482D15}"/>
              </a:ext>
            </a:extLst>
          </p:cNvPr>
          <p:cNvSpPr txBox="1"/>
          <p:nvPr/>
        </p:nvSpPr>
        <p:spPr>
          <a:xfrm>
            <a:off x="6176208" y="514868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Rear =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09527-C6DA-0CD1-15BB-47D24D57955D}"/>
              </a:ext>
            </a:extLst>
          </p:cNvPr>
          <p:cNvSpPr txBox="1"/>
          <p:nvPr/>
        </p:nvSpPr>
        <p:spPr>
          <a:xfrm>
            <a:off x="396140" y="3207089"/>
            <a:ext cx="6993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Enqueue_At_Front</a:t>
            </a:r>
            <a:r>
              <a:rPr lang="en-IN" sz="3600" b="1" dirty="0">
                <a:solidFill>
                  <a:srgbClr val="FF0066"/>
                </a:solidFill>
              </a:rPr>
              <a:t>(60)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0DE38-5500-C91F-1471-FBE3649DB062}"/>
              </a:ext>
            </a:extLst>
          </p:cNvPr>
          <p:cNvSpPr txBox="1"/>
          <p:nvPr/>
        </p:nvSpPr>
        <p:spPr>
          <a:xfrm>
            <a:off x="756567" y="5379515"/>
            <a:ext cx="10106527" cy="121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5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Prints </a:t>
            </a:r>
            <a:r>
              <a:rPr lang="en-IN" sz="35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 is full</a:t>
            </a:r>
            <a:r>
              <a:rPr lang="en-IN" sz="35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5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front reached the position after the rear. So, we can’t insert another element</a:t>
            </a:r>
          </a:p>
        </p:txBody>
      </p:sp>
    </p:spTree>
    <p:extLst>
      <p:ext uri="{BB962C8B-B14F-4D97-AF65-F5344CB8AC3E}">
        <p14:creationId xmlns:p14="http://schemas.microsoft.com/office/powerpoint/2010/main" val="370151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491613" y="131484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66"/>
                </a:solidFill>
              </a:rPr>
              <a:t>Double Ended Queue with fixed size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BAA61-F971-51C6-A377-27DA84E7005F}"/>
              </a:ext>
            </a:extLst>
          </p:cNvPr>
          <p:cNvSpPr txBox="1"/>
          <p:nvPr/>
        </p:nvSpPr>
        <p:spPr>
          <a:xfrm>
            <a:off x="4704995" y="1870744"/>
            <a:ext cx="1583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2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4D7FABC-8001-DBFA-5344-51336032C8E2}"/>
              </a:ext>
            </a:extLst>
          </p:cNvPr>
          <p:cNvGraphicFramePr>
            <a:graphicFrameLocks noGrp="1"/>
          </p:cNvGraphicFramePr>
          <p:nvPr/>
        </p:nvGraphicFramePr>
        <p:xfrm>
          <a:off x="1891156" y="1002255"/>
          <a:ext cx="697107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14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</a:tblGrid>
              <a:tr h="778807"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30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FABAE36-4D0F-41B7-1BE8-A25198C59D15}"/>
              </a:ext>
            </a:extLst>
          </p:cNvPr>
          <p:cNvSpPr txBox="1"/>
          <p:nvPr/>
        </p:nvSpPr>
        <p:spPr>
          <a:xfrm>
            <a:off x="97807" y="2391555"/>
            <a:ext cx="1196585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5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D130C-D6BF-CD32-86F3-29AF8C5AD6F1}"/>
              </a:ext>
            </a:extLst>
          </p:cNvPr>
          <p:cNvSpPr txBox="1"/>
          <p:nvPr/>
        </p:nvSpPr>
        <p:spPr>
          <a:xfrm>
            <a:off x="3458495" y="1896391"/>
            <a:ext cx="1507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Rear =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AD7AB-9162-EE85-AF86-D14460FDE53E}"/>
              </a:ext>
            </a:extLst>
          </p:cNvPr>
          <p:cNvSpPr txBox="1"/>
          <p:nvPr/>
        </p:nvSpPr>
        <p:spPr>
          <a:xfrm>
            <a:off x="6096000" y="5131924"/>
            <a:ext cx="1583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92B1EB-DA72-793A-4872-0E2E8D2D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80807"/>
              </p:ext>
            </p:extLst>
          </p:nvPr>
        </p:nvGraphicFramePr>
        <p:xfrm>
          <a:off x="1891156" y="4317760"/>
          <a:ext cx="697107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14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</a:tblGrid>
              <a:tr h="778807"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30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6FE349-97C3-556C-9CC7-BA4029482D15}"/>
              </a:ext>
            </a:extLst>
          </p:cNvPr>
          <p:cNvSpPr txBox="1"/>
          <p:nvPr/>
        </p:nvSpPr>
        <p:spPr>
          <a:xfrm>
            <a:off x="3400925" y="5143395"/>
            <a:ext cx="130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Rear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09527-C6DA-0CD1-15BB-47D24D57955D}"/>
              </a:ext>
            </a:extLst>
          </p:cNvPr>
          <p:cNvSpPr txBox="1"/>
          <p:nvPr/>
        </p:nvSpPr>
        <p:spPr>
          <a:xfrm>
            <a:off x="396140" y="3207089"/>
            <a:ext cx="6993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Dequeue_At_Front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D3BBC-FF8D-4CF3-3615-37B53BBF0FB5}"/>
              </a:ext>
            </a:extLst>
          </p:cNvPr>
          <p:cNvSpPr txBox="1"/>
          <p:nvPr/>
        </p:nvSpPr>
        <p:spPr>
          <a:xfrm>
            <a:off x="396140" y="2485711"/>
            <a:ext cx="11999495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I am considering  Front at </a:t>
            </a:r>
            <a:r>
              <a:rPr lang="en-IN" sz="3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IN" sz="32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position and Rear at </a:t>
            </a:r>
            <a:r>
              <a:rPr lang="en-IN" sz="3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3200" baseline="30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IN" sz="3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406801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7CAC1D-85A0-D57A-30D9-C6CB8FD01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10189"/>
              </p:ext>
            </p:extLst>
          </p:nvPr>
        </p:nvGraphicFramePr>
        <p:xfrm>
          <a:off x="2497394" y="1112955"/>
          <a:ext cx="69022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49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</a:tblGrid>
              <a:tr h="810755"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30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668076" y="351334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Dequeue_At_Front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BAA61-F971-51C6-A377-27DA84E7005F}"/>
              </a:ext>
            </a:extLst>
          </p:cNvPr>
          <p:cNvSpPr txBox="1"/>
          <p:nvPr/>
        </p:nvSpPr>
        <p:spPr>
          <a:xfrm>
            <a:off x="3864853" y="2007447"/>
            <a:ext cx="1583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Rear = 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4D7FABC-8001-DBFA-5344-51336032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36391"/>
              </p:ext>
            </p:extLst>
          </p:nvPr>
        </p:nvGraphicFramePr>
        <p:xfrm>
          <a:off x="2428567" y="4453517"/>
          <a:ext cx="6971070" cy="89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14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</a:tblGrid>
              <a:tr h="892825"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FABAE36-4D0F-41B7-1BE8-A25198C59D15}"/>
              </a:ext>
            </a:extLst>
          </p:cNvPr>
          <p:cNvSpPr txBox="1"/>
          <p:nvPr/>
        </p:nvSpPr>
        <p:spPr>
          <a:xfrm>
            <a:off x="766399" y="3438357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Dequeue_At_Front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FBB683-9710-E125-E336-1A59A6A65CC3}"/>
              </a:ext>
            </a:extLst>
          </p:cNvPr>
          <p:cNvSpPr txBox="1"/>
          <p:nvPr/>
        </p:nvSpPr>
        <p:spPr>
          <a:xfrm>
            <a:off x="2497394" y="5346342"/>
            <a:ext cx="1583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B9BA0-153D-A464-721E-01B884EBFC6E}"/>
              </a:ext>
            </a:extLst>
          </p:cNvPr>
          <p:cNvSpPr txBox="1"/>
          <p:nvPr/>
        </p:nvSpPr>
        <p:spPr>
          <a:xfrm>
            <a:off x="8053136" y="196691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D130C-D6BF-CD32-86F3-29AF8C5AD6F1}"/>
              </a:ext>
            </a:extLst>
          </p:cNvPr>
          <p:cNvSpPr txBox="1"/>
          <p:nvPr/>
        </p:nvSpPr>
        <p:spPr>
          <a:xfrm>
            <a:off x="3810518" y="535629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Rear = 1</a:t>
            </a:r>
          </a:p>
        </p:txBody>
      </p:sp>
    </p:spTree>
    <p:extLst>
      <p:ext uri="{BB962C8B-B14F-4D97-AF65-F5344CB8AC3E}">
        <p14:creationId xmlns:p14="http://schemas.microsoft.com/office/powerpoint/2010/main" val="357960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7CAC1D-85A0-D57A-30D9-C6CB8FD01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30654"/>
              </p:ext>
            </p:extLst>
          </p:nvPr>
        </p:nvGraphicFramePr>
        <p:xfrm>
          <a:off x="2497394" y="1112955"/>
          <a:ext cx="69022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49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380449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</a:tblGrid>
              <a:tr h="810755">
                <a:tc>
                  <a:txBody>
                    <a:bodyPr/>
                    <a:lstStyle/>
                    <a:p>
                      <a:pPr algn="ctr"/>
                      <a:endParaRPr lang="en-IN" sz="48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668076" y="351334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Dequeue_At_Front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BAA61-F971-51C6-A377-27DA84E7005F}"/>
              </a:ext>
            </a:extLst>
          </p:cNvPr>
          <p:cNvSpPr txBox="1"/>
          <p:nvPr/>
        </p:nvSpPr>
        <p:spPr>
          <a:xfrm>
            <a:off x="3935493" y="2348668"/>
            <a:ext cx="1583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4D7FABC-8001-DBFA-5344-51336032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94287"/>
              </p:ext>
            </p:extLst>
          </p:nvPr>
        </p:nvGraphicFramePr>
        <p:xfrm>
          <a:off x="2428567" y="4453517"/>
          <a:ext cx="6971070" cy="89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845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161845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161845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161845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161845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  <a:gridCol w="1161845">
                  <a:extLst>
                    <a:ext uri="{9D8B030D-6E8A-4147-A177-3AD203B41FA5}">
                      <a16:colId xmlns:a16="http://schemas.microsoft.com/office/drawing/2014/main" val="4280224134"/>
                    </a:ext>
                  </a:extLst>
                </a:gridCol>
              </a:tblGrid>
              <a:tr h="892825">
                <a:tc>
                  <a:txBody>
                    <a:bodyPr/>
                    <a:lstStyle/>
                    <a:p>
                      <a:pPr algn="ctr"/>
                      <a:endParaRPr lang="en-IN" sz="48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 dirty="0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 dirty="0"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FABAE36-4D0F-41B7-1BE8-A25198C59D15}"/>
              </a:ext>
            </a:extLst>
          </p:cNvPr>
          <p:cNvSpPr txBox="1"/>
          <p:nvPr/>
        </p:nvSpPr>
        <p:spPr>
          <a:xfrm>
            <a:off x="766399" y="3438357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Dequeue_At_Front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FBB683-9710-E125-E336-1A59A6A65CC3}"/>
              </a:ext>
            </a:extLst>
          </p:cNvPr>
          <p:cNvSpPr txBox="1"/>
          <p:nvPr/>
        </p:nvSpPr>
        <p:spPr>
          <a:xfrm>
            <a:off x="201560" y="5171631"/>
            <a:ext cx="15835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-1 Rear = 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B9BA0-153D-A464-721E-01B884EBFC6E}"/>
              </a:ext>
            </a:extLst>
          </p:cNvPr>
          <p:cNvSpPr txBox="1"/>
          <p:nvPr/>
        </p:nvSpPr>
        <p:spPr>
          <a:xfrm>
            <a:off x="3935493" y="1982023"/>
            <a:ext cx="1230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Rear 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88346-6BAE-BBA7-1819-DDC1133CAC3D}"/>
              </a:ext>
            </a:extLst>
          </p:cNvPr>
          <p:cNvSpPr txBox="1"/>
          <p:nvPr/>
        </p:nvSpPr>
        <p:spPr>
          <a:xfrm>
            <a:off x="201560" y="5925193"/>
            <a:ext cx="1142508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5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prints </a:t>
            </a:r>
            <a:r>
              <a:rPr lang="en-IN" sz="35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 is empty</a:t>
            </a:r>
            <a:r>
              <a:rPr lang="en-IN" sz="35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since there are no elements to delete</a:t>
            </a:r>
          </a:p>
        </p:txBody>
      </p:sp>
    </p:spTree>
    <p:extLst>
      <p:ext uri="{BB962C8B-B14F-4D97-AF65-F5344CB8AC3E}">
        <p14:creationId xmlns:p14="http://schemas.microsoft.com/office/powerpoint/2010/main" val="257694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491613" y="131484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66"/>
                </a:solidFill>
              </a:rPr>
              <a:t>Double Ended Queue with fixed size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BAA61-F971-51C6-A377-27DA84E7005F}"/>
              </a:ext>
            </a:extLst>
          </p:cNvPr>
          <p:cNvSpPr txBox="1"/>
          <p:nvPr/>
        </p:nvSpPr>
        <p:spPr>
          <a:xfrm>
            <a:off x="4704995" y="1870744"/>
            <a:ext cx="1583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2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4D7FABC-8001-DBFA-5344-51336032C8E2}"/>
              </a:ext>
            </a:extLst>
          </p:cNvPr>
          <p:cNvGraphicFramePr>
            <a:graphicFrameLocks noGrp="1"/>
          </p:cNvGraphicFramePr>
          <p:nvPr/>
        </p:nvGraphicFramePr>
        <p:xfrm>
          <a:off x="1891156" y="1002255"/>
          <a:ext cx="697107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14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</a:tblGrid>
              <a:tr h="778807"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30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FABAE36-4D0F-41B7-1BE8-A25198C59D15}"/>
              </a:ext>
            </a:extLst>
          </p:cNvPr>
          <p:cNvSpPr txBox="1"/>
          <p:nvPr/>
        </p:nvSpPr>
        <p:spPr>
          <a:xfrm>
            <a:off x="97807" y="2391555"/>
            <a:ext cx="1196585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5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D130C-D6BF-CD32-86F3-29AF8C5AD6F1}"/>
              </a:ext>
            </a:extLst>
          </p:cNvPr>
          <p:cNvSpPr txBox="1"/>
          <p:nvPr/>
        </p:nvSpPr>
        <p:spPr>
          <a:xfrm>
            <a:off x="3458495" y="1896391"/>
            <a:ext cx="1507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Rear =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AD7AB-9162-EE85-AF86-D14460FDE53E}"/>
              </a:ext>
            </a:extLst>
          </p:cNvPr>
          <p:cNvSpPr txBox="1"/>
          <p:nvPr/>
        </p:nvSpPr>
        <p:spPr>
          <a:xfrm>
            <a:off x="4631253" y="5143395"/>
            <a:ext cx="1583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Front =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92B1EB-DA72-793A-4872-0E2E8D2D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99902"/>
              </p:ext>
            </p:extLst>
          </p:nvPr>
        </p:nvGraphicFramePr>
        <p:xfrm>
          <a:off x="1891156" y="4317760"/>
          <a:ext cx="697107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14">
                  <a:extLst>
                    <a:ext uri="{9D8B030D-6E8A-4147-A177-3AD203B41FA5}">
                      <a16:colId xmlns:a16="http://schemas.microsoft.com/office/drawing/2014/main" val="1643813238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055532791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297414953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625833210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1549000945"/>
                    </a:ext>
                  </a:extLst>
                </a:gridCol>
              </a:tblGrid>
              <a:tr h="778807"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5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500" dirty="0">
                          <a:solidFill>
                            <a:schemeClr val="accent6"/>
                          </a:solidFill>
                        </a:rPr>
                        <a:t>30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75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6FE349-97C3-556C-9CC7-BA4029482D15}"/>
              </a:ext>
            </a:extLst>
          </p:cNvPr>
          <p:cNvSpPr txBox="1"/>
          <p:nvPr/>
        </p:nvSpPr>
        <p:spPr>
          <a:xfrm>
            <a:off x="1957135" y="5175601"/>
            <a:ext cx="130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Rear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09527-C6DA-0CD1-15BB-47D24D57955D}"/>
              </a:ext>
            </a:extLst>
          </p:cNvPr>
          <p:cNvSpPr txBox="1"/>
          <p:nvPr/>
        </p:nvSpPr>
        <p:spPr>
          <a:xfrm>
            <a:off x="396140" y="3207089"/>
            <a:ext cx="6993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Dequeue_At_Rear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D3BBC-FF8D-4CF3-3615-37B53BBF0FB5}"/>
              </a:ext>
            </a:extLst>
          </p:cNvPr>
          <p:cNvSpPr txBox="1"/>
          <p:nvPr/>
        </p:nvSpPr>
        <p:spPr>
          <a:xfrm>
            <a:off x="396140" y="2485711"/>
            <a:ext cx="11999495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I am considering  Front at </a:t>
            </a:r>
            <a:r>
              <a:rPr lang="en-IN" sz="3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IN" sz="32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position and Rear at </a:t>
            </a:r>
            <a:r>
              <a:rPr lang="en-IN" sz="3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3200" baseline="30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IN" sz="3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58889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476</Words>
  <Application>Microsoft Office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laharika sabbella</dc:creator>
  <cp:lastModifiedBy>laharika s</cp:lastModifiedBy>
  <cp:revision>1</cp:revision>
  <dcterms:created xsi:type="dcterms:W3CDTF">2024-06-08T12:29:19Z</dcterms:created>
  <dcterms:modified xsi:type="dcterms:W3CDTF">2024-06-09T10:48:39Z</dcterms:modified>
</cp:coreProperties>
</file>