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2FC02-3F73-45D4-A4C3-64D2CBD5F75C}" v="64" dt="2024-06-10T16:14:47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abbella" userId="d49b6122dc3bd5e6" providerId="LiveId" clId="{00B2FC02-3F73-45D4-A4C3-64D2CBD5F75C}"/>
    <pc:docChg chg="undo custSel addSld modSld sldOrd">
      <pc:chgData name="laharika sabbella" userId="d49b6122dc3bd5e6" providerId="LiveId" clId="{00B2FC02-3F73-45D4-A4C3-64D2CBD5F75C}" dt="2024-06-10T16:14:47.786" v="695" actId="20577"/>
      <pc:docMkLst>
        <pc:docMk/>
      </pc:docMkLst>
      <pc:sldChg chg="modSp mod">
        <pc:chgData name="laharika sabbella" userId="d49b6122dc3bd5e6" providerId="LiveId" clId="{00B2FC02-3F73-45D4-A4C3-64D2CBD5F75C}" dt="2024-06-09T12:40:29.414" v="107" actId="20577"/>
        <pc:sldMkLst>
          <pc:docMk/>
          <pc:sldMk cId="2002076541" sldId="256"/>
        </pc:sldMkLst>
        <pc:spChg chg="mod">
          <ac:chgData name="laharika sabbella" userId="d49b6122dc3bd5e6" providerId="LiveId" clId="{00B2FC02-3F73-45D4-A4C3-64D2CBD5F75C}" dt="2024-06-09T12:40:29.414" v="107" actId="20577"/>
          <ac:spMkLst>
            <pc:docMk/>
            <pc:sldMk cId="2002076541" sldId="256"/>
            <ac:spMk id="6" creationId="{CA992C5F-F92C-B8C8-27DE-CCDEDA450FB9}"/>
          </ac:spMkLst>
        </pc:spChg>
      </pc:sldChg>
      <pc:sldChg chg="modSp mod">
        <pc:chgData name="laharika sabbella" userId="d49b6122dc3bd5e6" providerId="LiveId" clId="{00B2FC02-3F73-45D4-A4C3-64D2CBD5F75C}" dt="2024-06-09T13:13:13.566" v="673" actId="20577"/>
        <pc:sldMkLst>
          <pc:docMk/>
          <pc:sldMk cId="4081662672" sldId="257"/>
        </pc:sldMkLst>
        <pc:spChg chg="mod">
          <ac:chgData name="laharika sabbella" userId="d49b6122dc3bd5e6" providerId="LiveId" clId="{00B2FC02-3F73-45D4-A4C3-64D2CBD5F75C}" dt="2024-06-09T13:13:13.566" v="673" actId="20577"/>
          <ac:spMkLst>
            <pc:docMk/>
            <pc:sldMk cId="4081662672" sldId="257"/>
            <ac:spMk id="14" creationId="{A4C4AAAA-75F6-9F98-8C55-2EFDB158EE16}"/>
          </ac:spMkLst>
        </pc:spChg>
      </pc:sldChg>
      <pc:sldChg chg="modSp mod">
        <pc:chgData name="laharika sabbella" userId="d49b6122dc3bd5e6" providerId="LiveId" clId="{00B2FC02-3F73-45D4-A4C3-64D2CBD5F75C}" dt="2024-06-09T14:43:58.249" v="681" actId="20577"/>
        <pc:sldMkLst>
          <pc:docMk/>
          <pc:sldMk cId="775971326" sldId="258"/>
        </pc:sldMkLst>
        <pc:spChg chg="mod">
          <ac:chgData name="laharika sabbella" userId="d49b6122dc3bd5e6" providerId="LiveId" clId="{00B2FC02-3F73-45D4-A4C3-64D2CBD5F75C}" dt="2024-06-09T14:43:58.249" v="681" actId="20577"/>
          <ac:spMkLst>
            <pc:docMk/>
            <pc:sldMk cId="775971326" sldId="258"/>
            <ac:spMk id="6" creationId="{CA992C5F-F92C-B8C8-27DE-CCDEDA450FB9}"/>
          </ac:spMkLst>
        </pc:spChg>
      </pc:sldChg>
      <pc:sldChg chg="delSp modSp mod">
        <pc:chgData name="laharika sabbella" userId="d49b6122dc3bd5e6" providerId="LiveId" clId="{00B2FC02-3F73-45D4-A4C3-64D2CBD5F75C}" dt="2024-06-09T14:44:05.580" v="683" actId="20577"/>
        <pc:sldMkLst>
          <pc:docMk/>
          <pc:sldMk cId="2149965814" sldId="260"/>
        </pc:sldMkLst>
        <pc:spChg chg="mod">
          <ac:chgData name="laharika sabbella" userId="d49b6122dc3bd5e6" providerId="LiveId" clId="{00B2FC02-3F73-45D4-A4C3-64D2CBD5F75C}" dt="2024-06-09T14:44:05.580" v="683" actId="20577"/>
          <ac:spMkLst>
            <pc:docMk/>
            <pc:sldMk cId="2149965814" sldId="260"/>
            <ac:spMk id="6" creationId="{CA992C5F-F92C-B8C8-27DE-CCDEDA450FB9}"/>
          </ac:spMkLst>
        </pc:spChg>
        <pc:spChg chg="del">
          <ac:chgData name="laharika sabbella" userId="d49b6122dc3bd5e6" providerId="LiveId" clId="{00B2FC02-3F73-45D4-A4C3-64D2CBD5F75C}" dt="2024-06-09T12:07:20.776" v="16" actId="478"/>
          <ac:spMkLst>
            <pc:docMk/>
            <pc:sldMk cId="2149965814" sldId="260"/>
            <ac:spMk id="10" creationId="{F03B8348-C611-2A31-B406-CCBD374633CE}"/>
          </ac:spMkLst>
        </pc:spChg>
        <pc:spChg chg="mod">
          <ac:chgData name="laharika sabbella" userId="d49b6122dc3bd5e6" providerId="LiveId" clId="{00B2FC02-3F73-45D4-A4C3-64D2CBD5F75C}" dt="2024-06-09T12:06:30.615" v="5" actId="255"/>
          <ac:spMkLst>
            <pc:docMk/>
            <pc:sldMk cId="2149965814" sldId="260"/>
            <ac:spMk id="14" creationId="{81E86DA3-B078-1490-E0B8-E772927893CF}"/>
          </ac:spMkLst>
        </pc:spChg>
      </pc:sldChg>
      <pc:sldChg chg="addSp delSp modSp add mod">
        <pc:chgData name="laharika sabbella" userId="d49b6122dc3bd5e6" providerId="LiveId" clId="{00B2FC02-3F73-45D4-A4C3-64D2CBD5F75C}" dt="2024-06-09T12:11:34.527" v="88" actId="20577"/>
        <pc:sldMkLst>
          <pc:docMk/>
          <pc:sldMk cId="1873832441" sldId="261"/>
        </pc:sldMkLst>
        <pc:spChg chg="add mod">
          <ac:chgData name="laharika sabbella" userId="d49b6122dc3bd5e6" providerId="LiveId" clId="{00B2FC02-3F73-45D4-A4C3-64D2CBD5F75C}" dt="2024-06-09T12:10:36.612" v="75" actId="1076"/>
          <ac:spMkLst>
            <pc:docMk/>
            <pc:sldMk cId="1873832441" sldId="261"/>
            <ac:spMk id="4" creationId="{7868D339-43B3-79DB-EF76-E65F8EFDCDAA}"/>
          </ac:spMkLst>
        </pc:spChg>
        <pc:spChg chg="del">
          <ac:chgData name="laharika sabbella" userId="d49b6122dc3bd5e6" providerId="LiveId" clId="{00B2FC02-3F73-45D4-A4C3-64D2CBD5F75C}" dt="2024-06-09T12:07:47.251" v="17" actId="21"/>
          <ac:spMkLst>
            <pc:docMk/>
            <pc:sldMk cId="1873832441" sldId="261"/>
            <ac:spMk id="6" creationId="{CA992C5F-F92C-B8C8-27DE-CCDEDA450FB9}"/>
          </ac:spMkLst>
        </pc:spChg>
        <pc:spChg chg="mod">
          <ac:chgData name="laharika sabbella" userId="d49b6122dc3bd5e6" providerId="LiveId" clId="{00B2FC02-3F73-45D4-A4C3-64D2CBD5F75C}" dt="2024-06-09T12:10:41.491" v="76" actId="1076"/>
          <ac:spMkLst>
            <pc:docMk/>
            <pc:sldMk cId="1873832441" sldId="261"/>
            <ac:spMk id="7" creationId="{3E174E8C-0D82-68C3-194A-E32F4162C906}"/>
          </ac:spMkLst>
        </pc:spChg>
        <pc:spChg chg="del mod">
          <ac:chgData name="laharika sabbella" userId="d49b6122dc3bd5e6" providerId="LiveId" clId="{00B2FC02-3F73-45D4-A4C3-64D2CBD5F75C}" dt="2024-06-09T12:06:05.248" v="2" actId="21"/>
          <ac:spMkLst>
            <pc:docMk/>
            <pc:sldMk cId="1873832441" sldId="261"/>
            <ac:spMk id="8" creationId="{0EFD3988-B8D7-E232-18BE-E90810C7F679}"/>
          </ac:spMkLst>
        </pc:spChg>
        <pc:spChg chg="del mod">
          <ac:chgData name="laharika sabbella" userId="d49b6122dc3bd5e6" providerId="LiveId" clId="{00B2FC02-3F73-45D4-A4C3-64D2CBD5F75C}" dt="2024-06-09T12:07:10.031" v="15" actId="21"/>
          <ac:spMkLst>
            <pc:docMk/>
            <pc:sldMk cId="1873832441" sldId="261"/>
            <ac:spMk id="10" creationId="{F03B8348-C611-2A31-B406-CCBD374633CE}"/>
          </ac:spMkLst>
        </pc:spChg>
        <pc:spChg chg="mod">
          <ac:chgData name="laharika sabbella" userId="d49b6122dc3bd5e6" providerId="LiveId" clId="{00B2FC02-3F73-45D4-A4C3-64D2CBD5F75C}" dt="2024-06-09T12:11:34.527" v="88" actId="20577"/>
          <ac:spMkLst>
            <pc:docMk/>
            <pc:sldMk cId="1873832441" sldId="261"/>
            <ac:spMk id="14" creationId="{81E86DA3-B078-1490-E0B8-E772927893CF}"/>
          </ac:spMkLst>
        </pc:spChg>
        <pc:spChg chg="add mod">
          <ac:chgData name="laharika sabbella" userId="d49b6122dc3bd5e6" providerId="LiveId" clId="{00B2FC02-3F73-45D4-A4C3-64D2CBD5F75C}" dt="2024-06-09T12:10:55.155" v="78" actId="1076"/>
          <ac:spMkLst>
            <pc:docMk/>
            <pc:sldMk cId="1873832441" sldId="261"/>
            <ac:spMk id="17" creationId="{ED78A261-C1F8-52CA-CEFB-630A5E4475D8}"/>
          </ac:spMkLst>
        </pc:spChg>
        <pc:graphicFrameChg chg="add mod modGraphic">
          <ac:chgData name="laharika sabbella" userId="d49b6122dc3bd5e6" providerId="LiveId" clId="{00B2FC02-3F73-45D4-A4C3-64D2CBD5F75C}" dt="2024-06-09T12:11:19.793" v="84" actId="20577"/>
          <ac:graphicFrameMkLst>
            <pc:docMk/>
            <pc:sldMk cId="1873832441" sldId="261"/>
            <ac:graphicFrameMk id="11" creationId="{85D53380-6E18-90F1-47E8-82D4B8FAE5F0}"/>
          </ac:graphicFrameMkLst>
        </pc:graphicFrameChg>
        <pc:graphicFrameChg chg="mod modGraphic">
          <ac:chgData name="laharika sabbella" userId="d49b6122dc3bd5e6" providerId="LiveId" clId="{00B2FC02-3F73-45D4-A4C3-64D2CBD5F75C}" dt="2024-06-09T12:10:17.270" v="71" actId="14734"/>
          <ac:graphicFrameMkLst>
            <pc:docMk/>
            <pc:sldMk cId="1873832441" sldId="261"/>
            <ac:graphicFrameMk id="13" creationId="{139B8B74-DEB0-153C-4399-FF3C45832C24}"/>
          </ac:graphicFrameMkLst>
        </pc:graphicFrameChg>
        <pc:graphicFrameChg chg="add mod">
          <ac:chgData name="laharika sabbella" userId="d49b6122dc3bd5e6" providerId="LiveId" clId="{00B2FC02-3F73-45D4-A4C3-64D2CBD5F75C}" dt="2024-06-09T12:10:20.365" v="72"/>
          <ac:graphicFrameMkLst>
            <pc:docMk/>
            <pc:sldMk cId="1873832441" sldId="261"/>
            <ac:graphicFrameMk id="15" creationId="{0EAF5676-0E8C-9100-8E5E-34C44D680CB9}"/>
          </ac:graphicFrameMkLst>
        </pc:graphicFrameChg>
        <pc:graphicFrameChg chg="add mod">
          <ac:chgData name="laharika sabbella" userId="d49b6122dc3bd5e6" providerId="LiveId" clId="{00B2FC02-3F73-45D4-A4C3-64D2CBD5F75C}" dt="2024-06-09T12:10:31.531" v="74" actId="1076"/>
          <ac:graphicFrameMkLst>
            <pc:docMk/>
            <pc:sldMk cId="1873832441" sldId="261"/>
            <ac:graphicFrameMk id="16" creationId="{A38165D2-6C8F-3E30-BC19-200652D49C3B}"/>
          </ac:graphicFrameMkLst>
        </pc:graphicFrameChg>
        <pc:graphicFrameChg chg="add mod">
          <ac:chgData name="laharika sabbella" userId="d49b6122dc3bd5e6" providerId="LiveId" clId="{00B2FC02-3F73-45D4-A4C3-64D2CBD5F75C}" dt="2024-06-09T12:11:07.536" v="80" actId="1076"/>
          <ac:graphicFrameMkLst>
            <pc:docMk/>
            <pc:sldMk cId="1873832441" sldId="261"/>
            <ac:graphicFrameMk id="18" creationId="{1DBF7E97-5B99-6622-8132-5EE0563B6D23}"/>
          </ac:graphicFrameMkLst>
        </pc:graphicFrameChg>
        <pc:cxnChg chg="add mod">
          <ac:chgData name="laharika sabbella" userId="d49b6122dc3bd5e6" providerId="LiveId" clId="{00B2FC02-3F73-45D4-A4C3-64D2CBD5F75C}" dt="2024-06-09T12:09:36.342" v="62" actId="14100"/>
          <ac:cxnSpMkLst>
            <pc:docMk/>
            <pc:sldMk cId="1873832441" sldId="261"/>
            <ac:cxnSpMk id="5" creationId="{AE05CD6F-988F-62AF-3C5D-BE5418275387}"/>
          </ac:cxnSpMkLst>
        </pc:cxnChg>
        <pc:cxnChg chg="add mod">
          <ac:chgData name="laharika sabbella" userId="d49b6122dc3bd5e6" providerId="LiveId" clId="{00B2FC02-3F73-45D4-A4C3-64D2CBD5F75C}" dt="2024-06-09T12:11:16.854" v="82" actId="1076"/>
          <ac:cxnSpMkLst>
            <pc:docMk/>
            <pc:sldMk cId="1873832441" sldId="261"/>
            <ac:cxnSpMk id="19" creationId="{E833B7BD-9260-DC97-A754-615BCA61877D}"/>
          </ac:cxnSpMkLst>
        </pc:cxnChg>
        <pc:cxnChg chg="add mod">
          <ac:chgData name="laharika sabbella" userId="d49b6122dc3bd5e6" providerId="LiveId" clId="{00B2FC02-3F73-45D4-A4C3-64D2CBD5F75C}" dt="2024-06-09T12:11:26.720" v="86" actId="1076"/>
          <ac:cxnSpMkLst>
            <pc:docMk/>
            <pc:sldMk cId="1873832441" sldId="261"/>
            <ac:cxnSpMk id="20" creationId="{33414457-E884-A841-7FFD-8775CEBBC17A}"/>
          </ac:cxnSpMkLst>
        </pc:cxnChg>
      </pc:sldChg>
      <pc:sldChg chg="modSp add mod ord">
        <pc:chgData name="laharika sabbella" userId="d49b6122dc3bd5e6" providerId="LiveId" clId="{00B2FC02-3F73-45D4-A4C3-64D2CBD5F75C}" dt="2024-06-09T12:42:28.076" v="166" actId="14100"/>
        <pc:sldMkLst>
          <pc:docMk/>
          <pc:sldMk cId="2787169458" sldId="262"/>
        </pc:sldMkLst>
        <pc:spChg chg="mod">
          <ac:chgData name="laharika sabbella" userId="d49b6122dc3bd5e6" providerId="LiveId" clId="{00B2FC02-3F73-45D4-A4C3-64D2CBD5F75C}" dt="2024-06-09T12:42:23.790" v="165" actId="255"/>
          <ac:spMkLst>
            <pc:docMk/>
            <pc:sldMk cId="2787169458" sldId="262"/>
            <ac:spMk id="6" creationId="{CA992C5F-F92C-B8C8-27DE-CCDEDA450FB9}"/>
          </ac:spMkLst>
        </pc:spChg>
        <pc:spChg chg="mod">
          <ac:chgData name="laharika sabbella" userId="d49b6122dc3bd5e6" providerId="LiveId" clId="{00B2FC02-3F73-45D4-A4C3-64D2CBD5F75C}" dt="2024-06-09T12:41:06.097" v="136" actId="1076"/>
          <ac:spMkLst>
            <pc:docMk/>
            <pc:sldMk cId="2787169458" sldId="262"/>
            <ac:spMk id="7" creationId="{3E174E8C-0D82-68C3-194A-E32F4162C906}"/>
          </ac:spMkLst>
        </pc:spChg>
        <pc:spChg chg="mod">
          <ac:chgData name="laharika sabbella" userId="d49b6122dc3bd5e6" providerId="LiveId" clId="{00B2FC02-3F73-45D4-A4C3-64D2CBD5F75C}" dt="2024-06-09T12:42:28.076" v="166" actId="14100"/>
          <ac:spMkLst>
            <pc:docMk/>
            <pc:sldMk cId="2787169458" sldId="262"/>
            <ac:spMk id="8" creationId="{0EFD3988-B8D7-E232-18BE-E90810C7F679}"/>
          </ac:spMkLst>
        </pc:spChg>
        <pc:spChg chg="mod">
          <ac:chgData name="laharika sabbella" userId="d49b6122dc3bd5e6" providerId="LiveId" clId="{00B2FC02-3F73-45D4-A4C3-64D2CBD5F75C}" dt="2024-06-09T12:42:12.769" v="164" actId="20577"/>
          <ac:spMkLst>
            <pc:docMk/>
            <pc:sldMk cId="2787169458" sldId="262"/>
            <ac:spMk id="14" creationId="{A4C4AAAA-75F6-9F98-8C55-2EFDB158EE16}"/>
          </ac:spMkLst>
        </pc:spChg>
        <pc:graphicFrameChg chg="mod modGraphic">
          <ac:chgData name="laharika sabbella" userId="d49b6122dc3bd5e6" providerId="LiveId" clId="{00B2FC02-3F73-45D4-A4C3-64D2CBD5F75C}" dt="2024-06-09T12:41:50.350" v="142" actId="1076"/>
          <ac:graphicFrameMkLst>
            <pc:docMk/>
            <pc:sldMk cId="2787169458" sldId="262"/>
            <ac:graphicFrameMk id="3" creationId="{9BE16E2E-F574-5B0F-0249-1C12DD570F32}"/>
          </ac:graphicFrameMkLst>
        </pc:graphicFrameChg>
        <pc:graphicFrameChg chg="mod">
          <ac:chgData name="laharika sabbella" userId="d49b6122dc3bd5e6" providerId="LiveId" clId="{00B2FC02-3F73-45D4-A4C3-64D2CBD5F75C}" dt="2024-06-09T12:41:32.962" v="140" actId="1076"/>
          <ac:graphicFrameMkLst>
            <pc:docMk/>
            <pc:sldMk cId="2787169458" sldId="262"/>
            <ac:graphicFrameMk id="15" creationId="{0A0A96B5-E416-33A0-94A8-0F4A075C9F61}"/>
          </ac:graphicFrameMkLst>
        </pc:graphicFrameChg>
        <pc:graphicFrameChg chg="mod">
          <ac:chgData name="laharika sabbella" userId="d49b6122dc3bd5e6" providerId="LiveId" clId="{00B2FC02-3F73-45D4-A4C3-64D2CBD5F75C}" dt="2024-06-09T12:40:57.710" v="135" actId="1076"/>
          <ac:graphicFrameMkLst>
            <pc:docMk/>
            <pc:sldMk cId="2787169458" sldId="262"/>
            <ac:graphicFrameMk id="16" creationId="{C56AB06F-F056-8A7B-ED11-1FE67F43C2F7}"/>
          </ac:graphicFrameMkLst>
        </pc:graphicFrameChg>
        <pc:cxnChg chg="mod">
          <ac:chgData name="laharika sabbella" userId="d49b6122dc3bd5e6" providerId="LiveId" clId="{00B2FC02-3F73-45D4-A4C3-64D2CBD5F75C}" dt="2024-06-09T12:41:24.537" v="139" actId="1076"/>
          <ac:cxnSpMkLst>
            <pc:docMk/>
            <pc:sldMk cId="2787169458" sldId="262"/>
            <ac:cxnSpMk id="13" creationId="{3F76033F-EE18-2BFE-7EF8-9BB7B9CB75FF}"/>
          </ac:cxnSpMkLst>
        </pc:cxnChg>
        <pc:cxnChg chg="mod">
          <ac:chgData name="laharika sabbella" userId="d49b6122dc3bd5e6" providerId="LiveId" clId="{00B2FC02-3F73-45D4-A4C3-64D2CBD5F75C}" dt="2024-06-09T12:41:11.797" v="137" actId="1076"/>
          <ac:cxnSpMkLst>
            <pc:docMk/>
            <pc:sldMk cId="2787169458" sldId="262"/>
            <ac:cxnSpMk id="18" creationId="{09E0D94A-688D-F21C-2259-783AD5ABE614}"/>
          </ac:cxnSpMkLst>
        </pc:cxnChg>
      </pc:sldChg>
      <pc:sldChg chg="addSp modSp add mod ord">
        <pc:chgData name="laharika sabbella" userId="d49b6122dc3bd5e6" providerId="LiveId" clId="{00B2FC02-3F73-45D4-A4C3-64D2CBD5F75C}" dt="2024-06-09T12:46:04.912" v="250" actId="1076"/>
        <pc:sldMkLst>
          <pc:docMk/>
          <pc:sldMk cId="657577426" sldId="263"/>
        </pc:sldMkLst>
        <pc:spChg chg="add mod">
          <ac:chgData name="laharika sabbella" userId="d49b6122dc3bd5e6" providerId="LiveId" clId="{00B2FC02-3F73-45D4-A4C3-64D2CBD5F75C}" dt="2024-06-09T12:46:04.912" v="250" actId="1076"/>
          <ac:spMkLst>
            <pc:docMk/>
            <pc:sldMk cId="657577426" sldId="263"/>
            <ac:spMk id="3" creationId="{12D5BC04-8094-66CB-9772-4EB5937749AA}"/>
          </ac:spMkLst>
        </pc:spChg>
        <pc:spChg chg="mod">
          <ac:chgData name="laharika sabbella" userId="d49b6122dc3bd5e6" providerId="LiveId" clId="{00B2FC02-3F73-45D4-A4C3-64D2CBD5F75C}" dt="2024-06-09T12:43:08.139" v="172" actId="1076"/>
          <ac:spMkLst>
            <pc:docMk/>
            <pc:sldMk cId="657577426" sldId="263"/>
            <ac:spMk id="6" creationId="{CA992C5F-F92C-B8C8-27DE-CCDEDA450FB9}"/>
          </ac:spMkLst>
        </pc:spChg>
        <pc:spChg chg="mod">
          <ac:chgData name="laharika sabbella" userId="d49b6122dc3bd5e6" providerId="LiveId" clId="{00B2FC02-3F73-45D4-A4C3-64D2CBD5F75C}" dt="2024-06-09T12:44:22.895" v="180" actId="1076"/>
          <ac:spMkLst>
            <pc:docMk/>
            <pc:sldMk cId="657577426" sldId="263"/>
            <ac:spMk id="7" creationId="{3E174E8C-0D82-68C3-194A-E32F4162C906}"/>
          </ac:spMkLst>
        </pc:spChg>
        <pc:spChg chg="mod">
          <ac:chgData name="laharika sabbella" userId="d49b6122dc3bd5e6" providerId="LiveId" clId="{00B2FC02-3F73-45D4-A4C3-64D2CBD5F75C}" dt="2024-06-09T12:45:59.779" v="249"/>
          <ac:spMkLst>
            <pc:docMk/>
            <pc:sldMk cId="657577426" sldId="263"/>
            <ac:spMk id="8" creationId="{0EFD3988-B8D7-E232-18BE-E90810C7F679}"/>
          </ac:spMkLst>
        </pc:spChg>
        <pc:spChg chg="mod">
          <ac:chgData name="laharika sabbella" userId="d49b6122dc3bd5e6" providerId="LiveId" clId="{00B2FC02-3F73-45D4-A4C3-64D2CBD5F75C}" dt="2024-06-09T12:44:28.012" v="181" actId="1076"/>
          <ac:spMkLst>
            <pc:docMk/>
            <pc:sldMk cId="657577426" sldId="263"/>
            <ac:spMk id="10" creationId="{F03B8348-C611-2A31-B406-CCBD374633CE}"/>
          </ac:spMkLst>
        </pc:spChg>
        <pc:graphicFrameChg chg="mod modGraphic">
          <ac:chgData name="laharika sabbella" userId="d49b6122dc3bd5e6" providerId="LiveId" clId="{00B2FC02-3F73-45D4-A4C3-64D2CBD5F75C}" dt="2024-06-09T12:44:02.342" v="176" actId="1076"/>
          <ac:graphicFrameMkLst>
            <pc:docMk/>
            <pc:sldMk cId="657577426" sldId="263"/>
            <ac:graphicFrameMk id="4" creationId="{313542BC-8F76-81DD-1418-955FA7C600E7}"/>
          </ac:graphicFrameMkLst>
        </pc:graphicFrameChg>
        <pc:graphicFrameChg chg="mod">
          <ac:chgData name="laharika sabbella" userId="d49b6122dc3bd5e6" providerId="LiveId" clId="{00B2FC02-3F73-45D4-A4C3-64D2CBD5F75C}" dt="2024-06-09T12:43:37.552" v="174" actId="1076"/>
          <ac:graphicFrameMkLst>
            <pc:docMk/>
            <pc:sldMk cId="657577426" sldId="263"/>
            <ac:graphicFrameMk id="9" creationId="{9A57D565-0795-715F-8E5E-5C23685D813E}"/>
          </ac:graphicFrameMkLst>
        </pc:graphicFrameChg>
      </pc:sldChg>
      <pc:sldChg chg="modSp add mod ord">
        <pc:chgData name="laharika sabbella" userId="d49b6122dc3bd5e6" providerId="LiveId" clId="{00B2FC02-3F73-45D4-A4C3-64D2CBD5F75C}" dt="2024-06-09T12:47:08.306" v="265" actId="20577"/>
        <pc:sldMkLst>
          <pc:docMk/>
          <pc:sldMk cId="194001786" sldId="264"/>
        </pc:sldMkLst>
        <pc:spChg chg="mod">
          <ac:chgData name="laharika sabbella" userId="d49b6122dc3bd5e6" providerId="LiveId" clId="{00B2FC02-3F73-45D4-A4C3-64D2CBD5F75C}" dt="2024-06-09T12:46:51.374" v="259" actId="20577"/>
          <ac:spMkLst>
            <pc:docMk/>
            <pc:sldMk cId="194001786" sldId="264"/>
            <ac:spMk id="8" creationId="{0EFD3988-B8D7-E232-18BE-E90810C7F679}"/>
          </ac:spMkLst>
        </pc:spChg>
        <pc:spChg chg="mod">
          <ac:chgData name="laharika sabbella" userId="d49b6122dc3bd5e6" providerId="LiveId" clId="{00B2FC02-3F73-45D4-A4C3-64D2CBD5F75C}" dt="2024-06-09T12:47:08.306" v="265" actId="20577"/>
          <ac:spMkLst>
            <pc:docMk/>
            <pc:sldMk cId="194001786" sldId="264"/>
            <ac:spMk id="14" creationId="{A4C4AAAA-75F6-9F98-8C55-2EFDB158EE16}"/>
          </ac:spMkLst>
        </pc:spChg>
        <pc:graphicFrameChg chg="mod">
          <ac:chgData name="laharika sabbella" userId="d49b6122dc3bd5e6" providerId="LiveId" clId="{00B2FC02-3F73-45D4-A4C3-64D2CBD5F75C}" dt="2024-06-09T12:47:03.480" v="261"/>
          <ac:graphicFrameMkLst>
            <pc:docMk/>
            <pc:sldMk cId="194001786" sldId="264"/>
            <ac:graphicFrameMk id="3" creationId="{9BE16E2E-F574-5B0F-0249-1C12DD570F32}"/>
          </ac:graphicFrameMkLst>
        </pc:graphicFrameChg>
        <pc:graphicFrameChg chg="mod">
          <ac:chgData name="laharika sabbella" userId="d49b6122dc3bd5e6" providerId="LiveId" clId="{00B2FC02-3F73-45D4-A4C3-64D2CBD5F75C}" dt="2024-06-09T12:46:58.269" v="260"/>
          <ac:graphicFrameMkLst>
            <pc:docMk/>
            <pc:sldMk cId="194001786" sldId="264"/>
            <ac:graphicFrameMk id="9" creationId="{9A57D565-0795-715F-8E5E-5C23685D813E}"/>
          </ac:graphicFrameMkLst>
        </pc:graphicFrameChg>
      </pc:sldChg>
      <pc:sldChg chg="modSp add mod ord">
        <pc:chgData name="laharika sabbella" userId="d49b6122dc3bd5e6" providerId="LiveId" clId="{00B2FC02-3F73-45D4-A4C3-64D2CBD5F75C}" dt="2024-06-09T13:32:53.281" v="679" actId="20577"/>
        <pc:sldMkLst>
          <pc:docMk/>
          <pc:sldMk cId="1826156066" sldId="265"/>
        </pc:sldMkLst>
        <pc:spChg chg="mod">
          <ac:chgData name="laharika sabbella" userId="d49b6122dc3bd5e6" providerId="LiveId" clId="{00B2FC02-3F73-45D4-A4C3-64D2CBD5F75C}" dt="2024-06-09T12:47:34.224" v="272" actId="20577"/>
          <ac:spMkLst>
            <pc:docMk/>
            <pc:sldMk cId="1826156066" sldId="265"/>
            <ac:spMk id="6" creationId="{CA992C5F-F92C-B8C8-27DE-CCDEDA450FB9}"/>
          </ac:spMkLst>
        </pc:spChg>
        <pc:spChg chg="mod">
          <ac:chgData name="laharika sabbella" userId="d49b6122dc3bd5e6" providerId="LiveId" clId="{00B2FC02-3F73-45D4-A4C3-64D2CBD5F75C}" dt="2024-06-09T12:47:52.120" v="280" actId="20577"/>
          <ac:spMkLst>
            <pc:docMk/>
            <pc:sldMk cId="1826156066" sldId="265"/>
            <ac:spMk id="8" creationId="{0EFD3988-B8D7-E232-18BE-E90810C7F679}"/>
          </ac:spMkLst>
        </pc:spChg>
        <pc:spChg chg="mod">
          <ac:chgData name="laharika sabbella" userId="d49b6122dc3bd5e6" providerId="LiveId" clId="{00B2FC02-3F73-45D4-A4C3-64D2CBD5F75C}" dt="2024-06-09T13:32:53.281" v="679" actId="20577"/>
          <ac:spMkLst>
            <pc:docMk/>
            <pc:sldMk cId="1826156066" sldId="265"/>
            <ac:spMk id="10" creationId="{F03B8348-C611-2A31-B406-CCBD374633CE}"/>
          </ac:spMkLst>
        </pc:spChg>
        <pc:graphicFrameChg chg="mod">
          <ac:chgData name="laharika sabbella" userId="d49b6122dc3bd5e6" providerId="LiveId" clId="{00B2FC02-3F73-45D4-A4C3-64D2CBD5F75C}" dt="2024-06-09T12:47:43.157" v="273"/>
          <ac:graphicFrameMkLst>
            <pc:docMk/>
            <pc:sldMk cId="1826156066" sldId="265"/>
            <ac:graphicFrameMk id="9" creationId="{9A57D565-0795-715F-8E5E-5C23685D813E}"/>
          </ac:graphicFrameMkLst>
        </pc:graphicFrameChg>
      </pc:sldChg>
      <pc:sldChg chg="addSp delSp modSp add mod ord">
        <pc:chgData name="laharika sabbella" userId="d49b6122dc3bd5e6" providerId="LiveId" clId="{00B2FC02-3F73-45D4-A4C3-64D2CBD5F75C}" dt="2024-06-09T13:00:25.251" v="521" actId="1076"/>
        <pc:sldMkLst>
          <pc:docMk/>
          <pc:sldMk cId="3695674233" sldId="266"/>
        </pc:sldMkLst>
        <pc:spChg chg="add mod">
          <ac:chgData name="laharika sabbella" userId="d49b6122dc3bd5e6" providerId="LiveId" clId="{00B2FC02-3F73-45D4-A4C3-64D2CBD5F75C}" dt="2024-06-09T13:00:25.251" v="521" actId="1076"/>
          <ac:spMkLst>
            <pc:docMk/>
            <pc:sldMk cId="3695674233" sldId="266"/>
            <ac:spMk id="4" creationId="{9D346464-F4EE-A2AC-F07E-CEF62C144296}"/>
          </ac:spMkLst>
        </pc:spChg>
        <pc:spChg chg="mod">
          <ac:chgData name="laharika sabbella" userId="d49b6122dc3bd5e6" providerId="LiveId" clId="{00B2FC02-3F73-45D4-A4C3-64D2CBD5F75C}" dt="2024-06-09T12:49:05.471" v="292" actId="20577"/>
          <ac:spMkLst>
            <pc:docMk/>
            <pc:sldMk cId="3695674233" sldId="266"/>
            <ac:spMk id="8" creationId="{0EFD3988-B8D7-E232-18BE-E90810C7F679}"/>
          </ac:spMkLst>
        </pc:spChg>
        <pc:spChg chg="add mod">
          <ac:chgData name="laharika sabbella" userId="d49b6122dc3bd5e6" providerId="LiveId" clId="{00B2FC02-3F73-45D4-A4C3-64D2CBD5F75C}" dt="2024-06-09T12:52:18.588" v="311" actId="1076"/>
          <ac:spMkLst>
            <pc:docMk/>
            <pc:sldMk cId="3695674233" sldId="266"/>
            <ac:spMk id="12" creationId="{A7593C86-884C-4BAF-5DAD-CA8405D9A65C}"/>
          </ac:spMkLst>
        </pc:spChg>
        <pc:spChg chg="del">
          <ac:chgData name="laharika sabbella" userId="d49b6122dc3bd5e6" providerId="LiveId" clId="{00B2FC02-3F73-45D4-A4C3-64D2CBD5F75C}" dt="2024-06-09T12:50:36.178" v="294" actId="478"/>
          <ac:spMkLst>
            <pc:docMk/>
            <pc:sldMk cId="3695674233" sldId="266"/>
            <ac:spMk id="14" creationId="{A4C4AAAA-75F6-9F98-8C55-2EFDB158EE16}"/>
          </ac:spMkLst>
        </pc:spChg>
        <pc:spChg chg="add del mod">
          <ac:chgData name="laharika sabbella" userId="d49b6122dc3bd5e6" providerId="LiveId" clId="{00B2FC02-3F73-45D4-A4C3-64D2CBD5F75C}" dt="2024-06-09T12:58:01.562" v="490" actId="478"/>
          <ac:spMkLst>
            <pc:docMk/>
            <pc:sldMk cId="3695674233" sldId="266"/>
            <ac:spMk id="23" creationId="{2599603F-79C8-0D0D-2569-01A96D4678CF}"/>
          </ac:spMkLst>
        </pc:spChg>
        <pc:graphicFrameChg chg="add del mod">
          <ac:chgData name="laharika sabbella" userId="d49b6122dc3bd5e6" providerId="LiveId" clId="{00B2FC02-3F73-45D4-A4C3-64D2CBD5F75C}" dt="2024-06-09T12:52:03.746" v="308" actId="1076"/>
          <ac:graphicFrameMkLst>
            <pc:docMk/>
            <pc:sldMk cId="3695674233" sldId="266"/>
            <ac:graphicFrameMk id="3" creationId="{9BE16E2E-F574-5B0F-0249-1C12DD570F32}"/>
          </ac:graphicFrameMkLst>
        </pc:graphicFrameChg>
        <pc:graphicFrameChg chg="add mod modGraphic">
          <ac:chgData name="laharika sabbella" userId="d49b6122dc3bd5e6" providerId="LiveId" clId="{00B2FC02-3F73-45D4-A4C3-64D2CBD5F75C}" dt="2024-06-09T12:55:59.783" v="479" actId="1076"/>
          <ac:graphicFrameMkLst>
            <pc:docMk/>
            <pc:sldMk cId="3695674233" sldId="266"/>
            <ac:graphicFrameMk id="5" creationId="{53007636-669E-41D3-3FAB-CCF8EBFB064D}"/>
          </ac:graphicFrameMkLst>
        </pc:graphicFrameChg>
        <pc:graphicFrameChg chg="mod">
          <ac:chgData name="laharika sabbella" userId="d49b6122dc3bd5e6" providerId="LiveId" clId="{00B2FC02-3F73-45D4-A4C3-64D2CBD5F75C}" dt="2024-06-09T12:51:42.605" v="306" actId="1076"/>
          <ac:graphicFrameMkLst>
            <pc:docMk/>
            <pc:sldMk cId="3695674233" sldId="266"/>
            <ac:graphicFrameMk id="9" creationId="{9A57D565-0795-715F-8E5E-5C23685D813E}"/>
          </ac:graphicFrameMkLst>
        </pc:graphicFrameChg>
        <pc:cxnChg chg="add mod">
          <ac:chgData name="laharika sabbella" userId="d49b6122dc3bd5e6" providerId="LiveId" clId="{00B2FC02-3F73-45D4-A4C3-64D2CBD5F75C}" dt="2024-06-09T12:57:13.077" v="485" actId="14100"/>
          <ac:cxnSpMkLst>
            <pc:docMk/>
            <pc:sldMk cId="3695674233" sldId="266"/>
            <ac:cxnSpMk id="10" creationId="{D6CF3FA8-D9EE-A64E-A80C-8BA3D3B63DC3}"/>
          </ac:cxnSpMkLst>
        </pc:cxnChg>
        <pc:cxnChg chg="add del mod">
          <ac:chgData name="laharika sabbella" userId="d49b6122dc3bd5e6" providerId="LiveId" clId="{00B2FC02-3F73-45D4-A4C3-64D2CBD5F75C}" dt="2024-06-09T12:53:13.384" v="388" actId="478"/>
          <ac:cxnSpMkLst>
            <pc:docMk/>
            <pc:sldMk cId="3695674233" sldId="266"/>
            <ac:cxnSpMk id="11" creationId="{C3C32233-2338-3E95-6705-486B575018A9}"/>
          </ac:cxnSpMkLst>
        </pc:cxnChg>
        <pc:cxnChg chg="mod">
          <ac:chgData name="laharika sabbella" userId="d49b6122dc3bd5e6" providerId="LiveId" clId="{00B2FC02-3F73-45D4-A4C3-64D2CBD5F75C}" dt="2024-06-09T12:51:46.483" v="307" actId="1076"/>
          <ac:cxnSpMkLst>
            <pc:docMk/>
            <pc:sldMk cId="3695674233" sldId="266"/>
            <ac:cxnSpMk id="17" creationId="{AB9FAA2E-8796-015A-64A6-586396B66DF1}"/>
          </ac:cxnSpMkLst>
        </pc:cxnChg>
        <pc:cxnChg chg="add del mod">
          <ac:chgData name="laharika sabbella" userId="d49b6122dc3bd5e6" providerId="LiveId" clId="{00B2FC02-3F73-45D4-A4C3-64D2CBD5F75C}" dt="2024-06-09T12:57:05.353" v="483" actId="478"/>
          <ac:cxnSpMkLst>
            <pc:docMk/>
            <pc:sldMk cId="3695674233" sldId="266"/>
            <ac:cxnSpMk id="20" creationId="{7D15DC33-545A-2280-01C3-169A1F292EE4}"/>
          </ac:cxnSpMkLst>
        </pc:cxnChg>
        <pc:cxnChg chg="add mod">
          <ac:chgData name="laharika sabbella" userId="d49b6122dc3bd5e6" providerId="LiveId" clId="{00B2FC02-3F73-45D4-A4C3-64D2CBD5F75C}" dt="2024-06-09T12:58:24.255" v="494" actId="1582"/>
          <ac:cxnSpMkLst>
            <pc:docMk/>
            <pc:sldMk cId="3695674233" sldId="266"/>
            <ac:cxnSpMk id="25" creationId="{AC4021DF-DDBA-A93E-DE31-B27D92C3BFDB}"/>
          </ac:cxnSpMkLst>
        </pc:cxnChg>
        <pc:cxnChg chg="add mod">
          <ac:chgData name="laharika sabbella" userId="d49b6122dc3bd5e6" providerId="LiveId" clId="{00B2FC02-3F73-45D4-A4C3-64D2CBD5F75C}" dt="2024-06-09T12:59:03.522" v="498" actId="1076"/>
          <ac:cxnSpMkLst>
            <pc:docMk/>
            <pc:sldMk cId="3695674233" sldId="266"/>
            <ac:cxnSpMk id="26" creationId="{F3A40FDD-77EC-483C-407B-6F16D6A09006}"/>
          </ac:cxnSpMkLst>
        </pc:cxnChg>
      </pc:sldChg>
      <pc:sldChg chg="addSp delSp modSp add mod ord">
        <pc:chgData name="laharika sabbella" userId="d49b6122dc3bd5e6" providerId="LiveId" clId="{00B2FC02-3F73-45D4-A4C3-64D2CBD5F75C}" dt="2024-06-10T16:14:47.786" v="695" actId="20577"/>
        <pc:sldMkLst>
          <pc:docMk/>
          <pc:sldMk cId="1302007284" sldId="267"/>
        </pc:sldMkLst>
        <pc:spChg chg="del mod">
          <ac:chgData name="laharika sabbella" userId="d49b6122dc3bd5e6" providerId="LiveId" clId="{00B2FC02-3F73-45D4-A4C3-64D2CBD5F75C}" dt="2024-06-09T13:01:04.803" v="526" actId="478"/>
          <ac:spMkLst>
            <pc:docMk/>
            <pc:sldMk cId="1302007284" sldId="267"/>
            <ac:spMk id="4" creationId="{7868D339-43B3-79DB-EF76-E65F8EFDCDAA}"/>
          </ac:spMkLst>
        </pc:spChg>
        <pc:spChg chg="add del mod">
          <ac:chgData name="laharika sabbella" userId="d49b6122dc3bd5e6" providerId="LiveId" clId="{00B2FC02-3F73-45D4-A4C3-64D2CBD5F75C}" dt="2024-06-09T13:01:24.491" v="534" actId="478"/>
          <ac:spMkLst>
            <pc:docMk/>
            <pc:sldMk cId="1302007284" sldId="267"/>
            <ac:spMk id="6" creationId="{04E927B8-9212-49F1-8B31-A43E42317938}"/>
          </ac:spMkLst>
        </pc:spChg>
        <pc:spChg chg="mod">
          <ac:chgData name="laharika sabbella" userId="d49b6122dc3bd5e6" providerId="LiveId" clId="{00B2FC02-3F73-45D4-A4C3-64D2CBD5F75C}" dt="2024-06-09T13:04:18.843" v="656" actId="20577"/>
          <ac:spMkLst>
            <pc:docMk/>
            <pc:sldMk cId="1302007284" sldId="267"/>
            <ac:spMk id="7" creationId="{3E174E8C-0D82-68C3-194A-E32F4162C906}"/>
          </ac:spMkLst>
        </pc:spChg>
        <pc:spChg chg="mod">
          <ac:chgData name="laharika sabbella" userId="d49b6122dc3bd5e6" providerId="LiveId" clId="{00B2FC02-3F73-45D4-A4C3-64D2CBD5F75C}" dt="2024-06-09T13:04:33.347" v="663" actId="20577"/>
          <ac:spMkLst>
            <pc:docMk/>
            <pc:sldMk cId="1302007284" sldId="267"/>
            <ac:spMk id="14" creationId="{81E86DA3-B078-1490-E0B8-E772927893CF}"/>
          </ac:spMkLst>
        </pc:spChg>
        <pc:spChg chg="add del mod">
          <ac:chgData name="laharika sabbella" userId="d49b6122dc3bd5e6" providerId="LiveId" clId="{00B2FC02-3F73-45D4-A4C3-64D2CBD5F75C}" dt="2024-06-10T16:14:47.786" v="695" actId="20577"/>
          <ac:spMkLst>
            <pc:docMk/>
            <pc:sldMk cId="1302007284" sldId="267"/>
            <ac:spMk id="15" creationId="{0B597175-B5CF-5B30-1D23-951F167331A1}"/>
          </ac:spMkLst>
        </pc:spChg>
        <pc:spChg chg="mod">
          <ac:chgData name="laharika sabbella" userId="d49b6122dc3bd5e6" providerId="LiveId" clId="{00B2FC02-3F73-45D4-A4C3-64D2CBD5F75C}" dt="2024-06-09T13:30:09.061" v="675" actId="20577"/>
          <ac:spMkLst>
            <pc:docMk/>
            <pc:sldMk cId="1302007284" sldId="267"/>
            <ac:spMk id="17" creationId="{ED78A261-C1F8-52CA-CEFB-630A5E4475D8}"/>
          </ac:spMkLst>
        </pc:spChg>
        <pc:graphicFrameChg chg="del">
          <ac:chgData name="laharika sabbella" userId="d49b6122dc3bd5e6" providerId="LiveId" clId="{00B2FC02-3F73-45D4-A4C3-64D2CBD5F75C}" dt="2024-06-09T13:01:06.860" v="527" actId="478"/>
          <ac:graphicFrameMkLst>
            <pc:docMk/>
            <pc:sldMk cId="1302007284" sldId="267"/>
            <ac:graphicFrameMk id="2" creationId="{9A57D565-0795-715F-8E5E-5C23685D813E}"/>
          </ac:graphicFrameMkLst>
        </pc:graphicFrameChg>
        <pc:graphicFrameChg chg="del">
          <ac:chgData name="laharika sabbella" userId="d49b6122dc3bd5e6" providerId="LiveId" clId="{00B2FC02-3F73-45D4-A4C3-64D2CBD5F75C}" dt="2024-06-09T13:01:10.655" v="529" actId="478"/>
          <ac:graphicFrameMkLst>
            <pc:docMk/>
            <pc:sldMk cId="1302007284" sldId="267"/>
            <ac:graphicFrameMk id="3" creationId="{575BF4BE-4CDB-F51F-301E-A01F0E102C4A}"/>
          </ac:graphicFrameMkLst>
        </pc:graphicFrameChg>
        <pc:graphicFrameChg chg="add del mod modGraphic">
          <ac:chgData name="laharika sabbella" userId="d49b6122dc3bd5e6" providerId="LiveId" clId="{00B2FC02-3F73-45D4-A4C3-64D2CBD5F75C}" dt="2024-06-09T13:03:00.130" v="546" actId="1076"/>
          <ac:graphicFrameMkLst>
            <pc:docMk/>
            <pc:sldMk cId="1302007284" sldId="267"/>
            <ac:graphicFrameMk id="8" creationId="{6E64FDD4-7623-2667-02F2-8BCBCCF66E8C}"/>
          </ac:graphicFrameMkLst>
        </pc:graphicFrameChg>
        <pc:graphicFrameChg chg="add del mod modGraphic">
          <ac:chgData name="laharika sabbella" userId="d49b6122dc3bd5e6" providerId="LiveId" clId="{00B2FC02-3F73-45D4-A4C3-64D2CBD5F75C}" dt="2024-06-09T13:03:18.954" v="549" actId="1076"/>
          <ac:graphicFrameMkLst>
            <pc:docMk/>
            <pc:sldMk cId="1302007284" sldId="267"/>
            <ac:graphicFrameMk id="9" creationId="{0A5199A5-4666-7359-AF81-0D697337C8D7}"/>
          </ac:graphicFrameMkLst>
        </pc:graphicFrameChg>
        <pc:graphicFrameChg chg="del modGraphic">
          <ac:chgData name="laharika sabbella" userId="d49b6122dc3bd5e6" providerId="LiveId" clId="{00B2FC02-3F73-45D4-A4C3-64D2CBD5F75C}" dt="2024-06-09T13:01:17.860" v="532" actId="478"/>
          <ac:graphicFrameMkLst>
            <pc:docMk/>
            <pc:sldMk cId="1302007284" sldId="267"/>
            <ac:graphicFrameMk id="13" creationId="{139B8B74-DEB0-153C-4399-FF3C45832C24}"/>
          </ac:graphicFrameMkLst>
        </pc:graphicFrameChg>
        <pc:graphicFrameChg chg="modGraphic">
          <ac:chgData name="laharika sabbella" userId="d49b6122dc3bd5e6" providerId="LiveId" clId="{00B2FC02-3F73-45D4-A4C3-64D2CBD5F75C}" dt="2024-06-09T13:04:09.595" v="651" actId="20577"/>
          <ac:graphicFrameMkLst>
            <pc:docMk/>
            <pc:sldMk cId="1302007284" sldId="267"/>
            <ac:graphicFrameMk id="16" creationId="{A38165D2-6C8F-3E30-BC19-200652D49C3B}"/>
          </ac:graphicFrameMkLst>
        </pc:graphicFrameChg>
        <pc:graphicFrameChg chg="del modGraphic">
          <ac:chgData name="laharika sabbella" userId="d49b6122dc3bd5e6" providerId="LiveId" clId="{00B2FC02-3F73-45D4-A4C3-64D2CBD5F75C}" dt="2024-06-09T13:04:16.506" v="654" actId="478"/>
          <ac:graphicFrameMkLst>
            <pc:docMk/>
            <pc:sldMk cId="1302007284" sldId="267"/>
            <ac:graphicFrameMk id="18" creationId="{1DBF7E97-5B99-6622-8132-5EE0563B6D23}"/>
          </ac:graphicFrameMkLst>
        </pc:graphicFrameChg>
        <pc:graphicFrameChg chg="add del mod modGraphic">
          <ac:chgData name="laharika sabbella" userId="d49b6122dc3bd5e6" providerId="LiveId" clId="{00B2FC02-3F73-45D4-A4C3-64D2CBD5F75C}" dt="2024-06-09T13:02:02.796" v="539" actId="1076"/>
          <ac:graphicFrameMkLst>
            <pc:docMk/>
            <pc:sldMk cId="1302007284" sldId="267"/>
            <ac:graphicFrameMk id="21" creationId="{7D7642ED-1364-CCA8-2AFF-7A71D0267DD4}"/>
          </ac:graphicFrameMkLst>
        </pc:graphicFrameChg>
        <pc:cxnChg chg="del">
          <ac:chgData name="laharika sabbella" userId="d49b6122dc3bd5e6" providerId="LiveId" clId="{00B2FC02-3F73-45D4-A4C3-64D2CBD5F75C}" dt="2024-06-09T13:01:13.564" v="530" actId="478"/>
          <ac:cxnSpMkLst>
            <pc:docMk/>
            <pc:sldMk cId="1302007284" sldId="267"/>
            <ac:cxnSpMk id="5" creationId="{AE05CD6F-988F-62AF-3C5D-BE5418275387}"/>
          </ac:cxnSpMkLst>
        </pc:cxnChg>
        <pc:cxnChg chg="add del mod">
          <ac:chgData name="laharika sabbella" userId="d49b6122dc3bd5e6" providerId="LiveId" clId="{00B2FC02-3F73-45D4-A4C3-64D2CBD5F75C}" dt="2024-06-09T13:03:36.572" v="554" actId="478"/>
          <ac:cxnSpMkLst>
            <pc:docMk/>
            <pc:sldMk cId="1302007284" sldId="267"/>
            <ac:cxnSpMk id="10" creationId="{E8FDDD89-463A-FA60-F736-073116F4196C}"/>
          </ac:cxnSpMkLst>
        </pc:cxnChg>
        <pc:cxnChg chg="del">
          <ac:chgData name="laharika sabbella" userId="d49b6122dc3bd5e6" providerId="LiveId" clId="{00B2FC02-3F73-45D4-A4C3-64D2CBD5F75C}" dt="2024-06-09T13:01:08.638" v="528" actId="478"/>
          <ac:cxnSpMkLst>
            <pc:docMk/>
            <pc:sldMk cId="1302007284" sldId="267"/>
            <ac:cxnSpMk id="12" creationId="{E57B495B-ECAB-FBAB-2DF6-E9175A4284F3}"/>
          </ac:cxnSpMkLst>
        </pc:cxnChg>
        <pc:cxnChg chg="del">
          <ac:chgData name="laharika sabbella" userId="d49b6122dc3bd5e6" providerId="LiveId" clId="{00B2FC02-3F73-45D4-A4C3-64D2CBD5F75C}" dt="2024-06-09T13:04:11.885" v="652" actId="478"/>
          <ac:cxnSpMkLst>
            <pc:docMk/>
            <pc:sldMk cId="1302007284" sldId="267"/>
            <ac:cxnSpMk id="20" creationId="{33414457-E884-A841-7FFD-8775CEBBC17A}"/>
          </ac:cxnSpMkLst>
        </pc:cxnChg>
        <pc:cxnChg chg="add del mod">
          <ac:chgData name="laharika sabbella" userId="d49b6122dc3bd5e6" providerId="LiveId" clId="{00B2FC02-3F73-45D4-A4C3-64D2CBD5F75C}" dt="2024-06-09T13:03:27.527" v="551" actId="1076"/>
          <ac:cxnSpMkLst>
            <pc:docMk/>
            <pc:sldMk cId="1302007284" sldId="267"/>
            <ac:cxnSpMk id="22" creationId="{7B374A18-1A9F-DFB2-5FC2-34134EE8599D}"/>
          </ac:cxnSpMkLst>
        </pc:cxnChg>
        <pc:cxnChg chg="add del mod">
          <ac:chgData name="laharika sabbella" userId="d49b6122dc3bd5e6" providerId="LiveId" clId="{00B2FC02-3F73-45D4-A4C3-64D2CBD5F75C}" dt="2024-06-09T13:03:24.098" v="550" actId="1076"/>
          <ac:cxnSpMkLst>
            <pc:docMk/>
            <pc:sldMk cId="1302007284" sldId="267"/>
            <ac:cxnSpMk id="23" creationId="{C194F7EA-5CD2-2A48-89CE-606122F274A7}"/>
          </ac:cxnSpMkLst>
        </pc:cxnChg>
        <pc:cxnChg chg="add del mod">
          <ac:chgData name="laharika sabbella" userId="d49b6122dc3bd5e6" providerId="LiveId" clId="{00B2FC02-3F73-45D4-A4C3-64D2CBD5F75C}" dt="2024-06-09T13:03:33.927" v="553" actId="14100"/>
          <ac:cxnSpMkLst>
            <pc:docMk/>
            <pc:sldMk cId="1302007284" sldId="267"/>
            <ac:cxnSpMk id="24" creationId="{72027C04-DEF7-697E-5E09-7D601C38F08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07C6-8E2C-A01D-841D-3156C62B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F27C-81CF-B0F1-E26D-0DBB2BC5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2DE1-39F0-E480-2745-900443F2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CACE-C5C2-D1B7-8888-9B4F58A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BEE4-E139-D77B-302C-D80F414E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8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28B9-44C3-5418-662F-DD46405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7BD7C-A825-235C-84A5-B2B29DB6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AA12-81DD-A464-D242-29A759A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C966-86B7-2414-F359-A149905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E9FF-6F45-59B3-1C70-F1C447A7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24D72-5119-E6B2-AC0C-DB5489F7E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EEB7F-05F8-4101-FF15-94B4D463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F7F0-C751-A1AD-276F-F7710BA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C726-CBF7-2BB8-CDFC-6860FF35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7D4B-03D7-21DA-14B4-1280F4FF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43CB-BC55-8EE4-9419-295D9DFC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7CA-A854-0C12-4EBD-E452D82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AA1D-6144-25D3-5A1F-C1D5B8A6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5236-CA01-1513-6015-0D92F8E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4361-C1DF-ADDC-E9DB-C871042D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1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2D37-2334-435C-7222-733B9B91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2CB1-CC0F-74C4-13B0-F18D06F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5566-D999-8F05-D855-5CB09300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5D3D-AF6E-C434-14E4-9760536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BECF-372E-D06A-0DAA-A01AA0BD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F33-A3BB-9858-256D-6A81CF3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351-A425-6094-E4B0-74E7BBAE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D8217-A0D1-1556-9951-B22D0E4E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D8B5-3D2B-1E8C-F530-AC278384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4DA4-0534-7319-08C8-14EE0308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176E-EE48-48B3-780D-A33BE0EA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09D4-6C98-3F13-7BA1-34E6D15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140A3-0D42-CD43-A190-356BBDFE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A499-4EBE-E554-0A63-82012B6C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5D5E-BF56-E8A0-9526-B9FDEC33F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F4836-05BC-9590-CBFD-8EB56DB4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63CAB-7DBD-5714-67AB-647AF437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3E4F-88A6-BFD9-6C58-EB138D26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6815-4918-E931-45D6-74828F96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5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9B2-0D10-F5B0-41D2-0754AD8C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4BDC6-ADAF-8A8E-26D0-B2011E2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7B232-7FB9-2F7C-75FC-0077FD4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5748-DCAE-F1A2-F4E5-BCCA45E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F283-EE52-9994-C587-0072064F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40394-A065-35C5-F82B-620DDD3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53B1-FE17-8769-57A5-67131FEC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FE1-428F-7176-14A5-468179B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3187-0220-2476-7282-9B274A8F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00401-BF44-1F3D-0DFC-6B7316F2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92F8-9938-EBA9-3C90-505677A7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8A45-00CE-49BF-9215-C091CFE7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2ECC-D860-559D-55EA-10B64C69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DC33-3552-74EA-91B5-1826474F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34A5-D7D5-2EDA-4C6C-F82B4D52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C5DE7-87FA-0DED-4E08-1F334B51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5B73-7BE8-2934-202D-38C325D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80BB-1DB1-ADCC-CC01-54EEA501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9F76-8FEB-07C2-CDFC-52DD1C7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E9208-ECB4-EE8D-40CA-3BCA2945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3DD9-4B57-1309-D889-208A4D8B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4C1C-798C-BAF5-EFB9-76F4F94FF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2D00-77F5-0282-9E28-50402741B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7517-4D6E-19C4-5E49-38D6CEC8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21109"/>
              </p:ext>
            </p:extLst>
          </p:nvPr>
        </p:nvGraphicFramePr>
        <p:xfrm>
          <a:off x="694267" y="942053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Empty Single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110066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02806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725333" y="42046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</p:spTree>
    <p:extLst>
      <p:ext uri="{BB962C8B-B14F-4D97-AF65-F5344CB8AC3E}">
        <p14:creationId xmlns:p14="http://schemas.microsoft.com/office/powerpoint/2010/main" val="200207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/>
        </p:nvGraphicFramePr>
        <p:xfrm>
          <a:off x="508001" y="3903622"/>
          <a:ext cx="2624666" cy="168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3614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15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4329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6599"/>
              </p:ext>
            </p:extLst>
          </p:nvPr>
        </p:nvGraphicFramePr>
        <p:xfrm>
          <a:off x="508001" y="97540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572933" y="128160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3000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5BC04-8094-66CB-9772-4EB5937749AA}"/>
              </a:ext>
            </a:extLst>
          </p:cNvPr>
          <p:cNvSpPr txBox="1"/>
          <p:nvPr/>
        </p:nvSpPr>
        <p:spPr>
          <a:xfrm>
            <a:off x="6527110" y="4103393"/>
            <a:ext cx="4039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7030A0"/>
                </a:solidFill>
              </a:rPr>
              <a:t>Prints </a:t>
            </a:r>
            <a:r>
              <a:rPr lang="en-IN" sz="3000" b="1" dirty="0">
                <a:solidFill>
                  <a:srgbClr val="FF9933"/>
                </a:solidFill>
              </a:rPr>
              <a:t>no nodes</a:t>
            </a:r>
            <a:r>
              <a:rPr lang="en-IN" sz="3000" b="1" dirty="0">
                <a:solidFill>
                  <a:srgbClr val="7030A0"/>
                </a:solidFill>
              </a:rPr>
              <a:t>. Since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182615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Single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Delete_At_Position</a:t>
            </a:r>
            <a:r>
              <a:rPr lang="en-IN" sz="3600" b="1" dirty="0">
                <a:solidFill>
                  <a:srgbClr val="FF0066"/>
                </a:solidFill>
              </a:rPr>
              <a:t>(1)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6318"/>
              </p:ext>
            </p:extLst>
          </p:nvPr>
        </p:nvGraphicFramePr>
        <p:xfrm>
          <a:off x="4275667" y="4279677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55426"/>
              </p:ext>
            </p:extLst>
          </p:nvPr>
        </p:nvGraphicFramePr>
        <p:xfrm>
          <a:off x="7801217" y="423563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/>
        </p:nvGraphicFramePr>
        <p:xfrm>
          <a:off x="4214283" y="92009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/>
        </p:nvGraphicFramePr>
        <p:xfrm>
          <a:off x="7857067" y="92752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6900333" y="510052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346464-F4EE-A2AC-F07E-CEF62C144296}"/>
                  </a:ext>
                </a:extLst>
              </p:cNvPr>
              <p:cNvSpPr txBox="1"/>
              <p:nvPr/>
            </p:nvSpPr>
            <p:spPr>
              <a:xfrm>
                <a:off x="355599" y="3556965"/>
                <a:ext cx="11332225" cy="5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b="1" dirty="0">
                    <a:solidFill>
                      <a:schemeClr val="accent2"/>
                    </a:solidFill>
                  </a:rPr>
                  <a:t>Step – 1 : 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Change the next node address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000" b="1" dirty="0">
                    <a:solidFill>
                      <a:srgbClr val="7030A0"/>
                    </a:solidFill>
                  </a:rPr>
                  <a:t> node as 3000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346464-F4EE-A2AC-F07E-CEF62C14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3556965"/>
                <a:ext cx="11332225" cy="571438"/>
              </a:xfrm>
              <a:prstGeom prst="rect">
                <a:avLst/>
              </a:prstGeom>
              <a:blipFill>
                <a:blip r:embed="rId2"/>
                <a:stretch>
                  <a:fillRect l="-1237" t="-9574" b="-32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007636-669E-41D3-3FAB-CCF8EBFB0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51707"/>
              </p:ext>
            </p:extLst>
          </p:nvPr>
        </p:nvGraphicFramePr>
        <p:xfrm>
          <a:off x="694267" y="4253108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CF3FA8-D9EE-A64E-A80C-8BA3D3B63DC3}"/>
              </a:ext>
            </a:extLst>
          </p:cNvPr>
          <p:cNvCxnSpPr>
            <a:cxnSpLocks/>
          </p:cNvCxnSpPr>
          <p:nvPr/>
        </p:nvCxnSpPr>
        <p:spPr>
          <a:xfrm flipV="1">
            <a:off x="7322850" y="5947942"/>
            <a:ext cx="788763" cy="4195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593C86-884C-4BAF-5DAD-CA8405D9A65C}"/>
              </a:ext>
            </a:extLst>
          </p:cNvPr>
          <p:cNvSpPr txBox="1"/>
          <p:nvPr/>
        </p:nvSpPr>
        <p:spPr>
          <a:xfrm>
            <a:off x="10481733" y="468502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021DF-DDBA-A93E-DE31-B27D92C3BFDB}"/>
              </a:ext>
            </a:extLst>
          </p:cNvPr>
          <p:cNvCxnSpPr/>
          <p:nvPr/>
        </p:nvCxnSpPr>
        <p:spPr>
          <a:xfrm>
            <a:off x="2015613" y="5974511"/>
            <a:ext cx="924232" cy="3929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40FDD-77EC-483C-407B-6F16D6A09006}"/>
              </a:ext>
            </a:extLst>
          </p:cNvPr>
          <p:cNvCxnSpPr>
            <a:cxnSpLocks/>
          </p:cNvCxnSpPr>
          <p:nvPr/>
        </p:nvCxnSpPr>
        <p:spPr>
          <a:xfrm>
            <a:off x="2844396" y="6350785"/>
            <a:ext cx="4478454" cy="3626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7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304751" y="12140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08622" y="2886727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3 : </a:t>
            </a:r>
            <a:r>
              <a:rPr lang="en-IN" sz="3000" b="1" dirty="0">
                <a:solidFill>
                  <a:srgbClr val="7030A0"/>
                </a:solidFill>
              </a:rPr>
              <a:t>Remove unwanted node and </a:t>
            </a:r>
            <a:r>
              <a:rPr lang="en-IN" sz="3000" b="1">
                <a:solidFill>
                  <a:srgbClr val="7030A0"/>
                </a:solidFill>
              </a:rPr>
              <a:t>free its memory</a:t>
            </a:r>
            <a:r>
              <a:rPr lang="en-IN" sz="3000" b="1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D53380-6E18-90F1-47E8-82D4B8FAE5F0}"/>
              </a:ext>
            </a:extLst>
          </p:cNvPr>
          <p:cNvGraphicFramePr>
            <a:graphicFrameLocks noGrp="1"/>
          </p:cNvGraphicFramePr>
          <p:nvPr/>
        </p:nvGraphicFramePr>
        <p:xfrm>
          <a:off x="574914" y="369837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8165D2-6C8F-3E30-BC19-200652D4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58259"/>
              </p:ext>
            </p:extLst>
          </p:nvPr>
        </p:nvGraphicFramePr>
        <p:xfrm>
          <a:off x="4131732" y="3731662"/>
          <a:ext cx="2604320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78A261-C1F8-52CA-CEFB-630A5E4475D8}"/>
              </a:ext>
            </a:extLst>
          </p:cNvPr>
          <p:cNvSpPr txBox="1"/>
          <p:nvPr/>
        </p:nvSpPr>
        <p:spPr>
          <a:xfrm>
            <a:off x="7475111" y="413029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3B7BD-9260-DC97-A754-615BCA61877D}"/>
              </a:ext>
            </a:extLst>
          </p:cNvPr>
          <p:cNvCxnSpPr/>
          <p:nvPr/>
        </p:nvCxnSpPr>
        <p:spPr>
          <a:xfrm flipV="1">
            <a:off x="3166533" y="454579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64FDD4-7623-2667-02F2-8BCBCCF6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38062"/>
              </p:ext>
            </p:extLst>
          </p:nvPr>
        </p:nvGraphicFramePr>
        <p:xfrm>
          <a:off x="3859845" y="780487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5199A5-4666-7359-AF81-0D697337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35134"/>
              </p:ext>
            </p:extLst>
          </p:nvPr>
        </p:nvGraphicFramePr>
        <p:xfrm>
          <a:off x="7475111" y="81426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597175-B5CF-5B30-1D23-951F167331A1}"/>
                  </a:ext>
                </a:extLst>
              </p:cNvPr>
              <p:cNvSpPr txBox="1"/>
              <p:nvPr/>
            </p:nvSpPr>
            <p:spPr>
              <a:xfrm>
                <a:off x="308622" y="108579"/>
                <a:ext cx="113322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b="1" dirty="0">
                    <a:solidFill>
                      <a:schemeClr val="accent2"/>
                    </a:solidFill>
                  </a:rPr>
                  <a:t>Step – 2 : 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Change the next node address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000" b="1" dirty="0">
                    <a:solidFill>
                      <a:srgbClr val="7030A0"/>
                    </a:solidFill>
                  </a:rPr>
                  <a:t>node as NULL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597175-B5CF-5B30-1D23-951F1673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2" y="108579"/>
                <a:ext cx="11332225" cy="553998"/>
              </a:xfrm>
              <a:prstGeom prst="rect">
                <a:avLst/>
              </a:prstGeom>
              <a:blipFill>
                <a:blip r:embed="rId2"/>
                <a:stretch>
                  <a:fillRect l="-1291" t="-13187" b="-340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D7642ED-1364-CCA8-2AFF-7A71D026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60076"/>
              </p:ext>
            </p:extLst>
          </p:nvPr>
        </p:nvGraphicFramePr>
        <p:xfrm>
          <a:off x="535585" y="768185"/>
          <a:ext cx="2630948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15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74A18-1A9F-DFB2-5FC2-34134EE8599D}"/>
              </a:ext>
            </a:extLst>
          </p:cNvPr>
          <p:cNvCxnSpPr>
            <a:cxnSpLocks/>
          </p:cNvCxnSpPr>
          <p:nvPr/>
        </p:nvCxnSpPr>
        <p:spPr>
          <a:xfrm flipV="1">
            <a:off x="7377336" y="2500986"/>
            <a:ext cx="788763" cy="4195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94F7EA-5CD2-2A48-89CE-606122F274A7}"/>
              </a:ext>
            </a:extLst>
          </p:cNvPr>
          <p:cNvCxnSpPr/>
          <p:nvPr/>
        </p:nvCxnSpPr>
        <p:spPr>
          <a:xfrm>
            <a:off x="1655504" y="2475321"/>
            <a:ext cx="924232" cy="3929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27C04-DEF7-697E-5E09-7D601C38F081}"/>
              </a:ext>
            </a:extLst>
          </p:cNvPr>
          <p:cNvCxnSpPr>
            <a:cxnSpLocks/>
          </p:cNvCxnSpPr>
          <p:nvPr/>
        </p:nvCxnSpPr>
        <p:spPr>
          <a:xfrm>
            <a:off x="2504493" y="2848995"/>
            <a:ext cx="4970618" cy="5003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0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(200)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9821333" y="1390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(300)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01723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38972"/>
              </p:ext>
            </p:extLst>
          </p:nvPr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79132"/>
              </p:ext>
            </p:extLst>
          </p:nvPr>
        </p:nvGraphicFramePr>
        <p:xfrm>
          <a:off x="42756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endCxn id="3" idx="1"/>
          </p:cNvCxnSpPr>
          <p:nvPr/>
        </p:nvCxnSpPr>
        <p:spPr>
          <a:xfrm flipV="1">
            <a:off x="3318933" y="1806403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10444042" y="4019949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38041"/>
              </p:ext>
            </p:extLst>
          </p:nvPr>
        </p:nvGraphicFramePr>
        <p:xfrm>
          <a:off x="42756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8026"/>
              </p:ext>
            </p:extLst>
          </p:nvPr>
        </p:nvGraphicFramePr>
        <p:xfrm>
          <a:off x="77808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4699394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6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42053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Empty Single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110066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725333" y="42046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</p:spTree>
    <p:extLst>
      <p:ext uri="{BB962C8B-B14F-4D97-AF65-F5344CB8AC3E}">
        <p14:creationId xmlns:p14="http://schemas.microsoft.com/office/powerpoint/2010/main" val="7759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(200)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9821333" y="1390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2000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(300)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12510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52432"/>
              </p:ext>
            </p:extLst>
          </p:nvPr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22840"/>
              </p:ext>
            </p:extLst>
          </p:nvPr>
        </p:nvGraphicFramePr>
        <p:xfrm>
          <a:off x="42756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endCxn id="3" idx="1"/>
          </p:cNvCxnSpPr>
          <p:nvPr/>
        </p:nvCxnSpPr>
        <p:spPr>
          <a:xfrm flipV="1">
            <a:off x="3318933" y="1806403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10481733" y="4220601"/>
            <a:ext cx="189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3000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4332"/>
              </p:ext>
            </p:extLst>
          </p:nvPr>
        </p:nvGraphicFramePr>
        <p:xfrm>
          <a:off x="42756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18020"/>
              </p:ext>
            </p:extLst>
          </p:nvPr>
        </p:nvGraphicFramePr>
        <p:xfrm>
          <a:off x="77808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4699394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85174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>
                <a:solidFill>
                  <a:srgbClr val="FF0066"/>
                </a:solidFill>
              </a:rPr>
              <a:t>Single </a:t>
            </a:r>
            <a:r>
              <a:rPr lang="en-IN" sz="4500" b="1" dirty="0">
                <a:solidFill>
                  <a:srgbClr val="FF0066"/>
                </a:solidFill>
              </a:rPr>
              <a:t>Linked List with 2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8669866" y="1037779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Insert_At_Position</a:t>
            </a:r>
            <a:r>
              <a:rPr lang="en-IN" sz="3600" b="1" dirty="0">
                <a:solidFill>
                  <a:srgbClr val="FF0066"/>
                </a:solidFill>
              </a:rPr>
              <a:t>(1,300)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521"/>
              </p:ext>
            </p:extLst>
          </p:nvPr>
        </p:nvGraphicFramePr>
        <p:xfrm>
          <a:off x="660401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BF4BE-4CDB-F51F-301E-A01F0E102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45060"/>
              </p:ext>
            </p:extLst>
          </p:nvPr>
        </p:nvGraphicFramePr>
        <p:xfrm>
          <a:off x="4186766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B495B-ECAB-FBAB-2DF6-E9175A4284F3}"/>
              </a:ext>
            </a:extLst>
          </p:cNvPr>
          <p:cNvCxnSpPr/>
          <p:nvPr/>
        </p:nvCxnSpPr>
        <p:spPr>
          <a:xfrm flipV="1">
            <a:off x="3285067" y="1629515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9B8B74-DEB0-153C-4399-FF3C4583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91030"/>
              </p:ext>
            </p:extLst>
          </p:nvPr>
        </p:nvGraphicFramePr>
        <p:xfrm>
          <a:off x="1972734" y="413954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25555" y="3493215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1 : </a:t>
            </a:r>
            <a:r>
              <a:rPr lang="en-IN" sz="3000" b="1" dirty="0">
                <a:solidFill>
                  <a:srgbClr val="7030A0"/>
                </a:solidFill>
              </a:rPr>
              <a:t>Consider the new node with data as 300 at some address</a:t>
            </a:r>
          </a:p>
        </p:txBody>
      </p:sp>
    </p:spTree>
    <p:extLst>
      <p:ext uri="{BB962C8B-B14F-4D97-AF65-F5344CB8AC3E}">
        <p14:creationId xmlns:p14="http://schemas.microsoft.com/office/powerpoint/2010/main" val="214996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304751" y="12140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/>
        </p:nvGraphicFramePr>
        <p:xfrm>
          <a:off x="660401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BF4BE-4CDB-F51F-301E-A01F0E102C4A}"/>
              </a:ext>
            </a:extLst>
          </p:cNvPr>
          <p:cNvGraphicFramePr>
            <a:graphicFrameLocks noGrp="1"/>
          </p:cNvGraphicFramePr>
          <p:nvPr/>
        </p:nvGraphicFramePr>
        <p:xfrm>
          <a:off x="4186766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B495B-ECAB-FBAB-2DF6-E9175A4284F3}"/>
              </a:ext>
            </a:extLst>
          </p:cNvPr>
          <p:cNvCxnSpPr/>
          <p:nvPr/>
        </p:nvCxnSpPr>
        <p:spPr>
          <a:xfrm flipV="1">
            <a:off x="3285067" y="1629515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9B8B74-DEB0-153C-4399-FF3C4583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45338"/>
              </p:ext>
            </p:extLst>
          </p:nvPr>
        </p:nvGraphicFramePr>
        <p:xfrm>
          <a:off x="7535333" y="815130"/>
          <a:ext cx="2604320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08622" y="2886727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3 : </a:t>
            </a:r>
            <a:r>
              <a:rPr lang="en-IN" sz="3000" b="1" dirty="0">
                <a:solidFill>
                  <a:srgbClr val="7030A0"/>
                </a:solidFill>
              </a:rPr>
              <a:t>Change the next node address of 100 as 3000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8D339-43B3-79DB-EF76-E65F8EFDCDAA}"/>
              </a:ext>
            </a:extLst>
          </p:cNvPr>
          <p:cNvSpPr txBox="1"/>
          <p:nvPr/>
        </p:nvSpPr>
        <p:spPr>
          <a:xfrm>
            <a:off x="213784" y="122666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2 : </a:t>
            </a:r>
            <a:r>
              <a:rPr lang="en-IN" sz="3000" b="1" dirty="0">
                <a:solidFill>
                  <a:srgbClr val="7030A0"/>
                </a:solidFill>
              </a:rPr>
              <a:t>Change the next node address of 300 as 2000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05CD6F-988F-62AF-3C5D-BE5418275387}"/>
              </a:ext>
            </a:extLst>
          </p:cNvPr>
          <p:cNvCxnSpPr>
            <a:cxnSpLocks/>
          </p:cNvCxnSpPr>
          <p:nvPr/>
        </p:nvCxnSpPr>
        <p:spPr>
          <a:xfrm flipH="1">
            <a:off x="6684843" y="1668011"/>
            <a:ext cx="806448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D53380-6E18-90F1-47E8-82D4B8FAE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89305"/>
              </p:ext>
            </p:extLst>
          </p:nvPr>
        </p:nvGraphicFramePr>
        <p:xfrm>
          <a:off x="574914" y="369837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8165D2-6C8F-3E30-BC19-200652D4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77902"/>
              </p:ext>
            </p:extLst>
          </p:nvPr>
        </p:nvGraphicFramePr>
        <p:xfrm>
          <a:off x="4131732" y="3731662"/>
          <a:ext cx="2604320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78A261-C1F8-52CA-CEFB-630A5E4475D8}"/>
              </a:ext>
            </a:extLst>
          </p:cNvPr>
          <p:cNvSpPr txBox="1"/>
          <p:nvPr/>
        </p:nvSpPr>
        <p:spPr>
          <a:xfrm>
            <a:off x="10492318" y="416358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BF7E97-5B99-6622-8132-5EE0563B6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78230"/>
              </p:ext>
            </p:extLst>
          </p:nvPr>
        </p:nvGraphicFramePr>
        <p:xfrm>
          <a:off x="7668204" y="373166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3B7BD-9260-DC97-A754-615BCA61877D}"/>
              </a:ext>
            </a:extLst>
          </p:cNvPr>
          <p:cNvCxnSpPr/>
          <p:nvPr/>
        </p:nvCxnSpPr>
        <p:spPr>
          <a:xfrm flipV="1">
            <a:off x="3166533" y="454579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414457-E884-A841-7FFD-8775CEBBC17A}"/>
              </a:ext>
            </a:extLst>
          </p:cNvPr>
          <p:cNvCxnSpPr/>
          <p:nvPr/>
        </p:nvCxnSpPr>
        <p:spPr>
          <a:xfrm flipV="1">
            <a:off x="6744517" y="457634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3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Single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68573"/>
              </p:ext>
            </p:extLst>
          </p:nvPr>
        </p:nvGraphicFramePr>
        <p:xfrm>
          <a:off x="4282218" y="386398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9364132" y="4235638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175"/>
              </p:ext>
            </p:extLst>
          </p:nvPr>
        </p:nvGraphicFramePr>
        <p:xfrm>
          <a:off x="4214283" y="92009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39973"/>
              </p:ext>
            </p:extLst>
          </p:nvPr>
        </p:nvGraphicFramePr>
        <p:xfrm>
          <a:off x="7857067" y="92752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96952"/>
              </p:ext>
            </p:extLst>
          </p:nvPr>
        </p:nvGraphicFramePr>
        <p:xfrm>
          <a:off x="508001" y="3903622"/>
          <a:ext cx="2624666" cy="168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3614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15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4329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06232"/>
              </p:ext>
            </p:extLst>
          </p:nvPr>
        </p:nvGraphicFramePr>
        <p:xfrm>
          <a:off x="508001" y="97540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572933" y="128160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5BC04-8094-66CB-9772-4EB5937749AA}"/>
              </a:ext>
            </a:extLst>
          </p:cNvPr>
          <p:cNvSpPr txBox="1"/>
          <p:nvPr/>
        </p:nvSpPr>
        <p:spPr>
          <a:xfrm>
            <a:off x="6527110" y="4103393"/>
            <a:ext cx="4039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7030A0"/>
                </a:solidFill>
              </a:rPr>
              <a:t>Prints </a:t>
            </a:r>
            <a:r>
              <a:rPr lang="en-IN" sz="3000" b="1" dirty="0">
                <a:solidFill>
                  <a:srgbClr val="FF9933"/>
                </a:solidFill>
              </a:rPr>
              <a:t>no nodes</a:t>
            </a:r>
            <a:r>
              <a:rPr lang="en-IN" sz="3000" b="1" dirty="0">
                <a:solidFill>
                  <a:srgbClr val="7030A0"/>
                </a:solidFill>
              </a:rPr>
              <a:t>. Since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6575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Single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6632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45721"/>
              </p:ext>
            </p:extLst>
          </p:nvPr>
        </p:nvGraphicFramePr>
        <p:xfrm>
          <a:off x="4282218" y="386398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9364132" y="4235638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2000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/>
        </p:nvGraphicFramePr>
        <p:xfrm>
          <a:off x="4214283" y="92009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/>
        </p:nvGraphicFramePr>
        <p:xfrm>
          <a:off x="7857067" y="92752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506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laharika sabbella</dc:creator>
  <cp:lastModifiedBy>laharika sabbella</cp:lastModifiedBy>
  <cp:revision>1</cp:revision>
  <dcterms:created xsi:type="dcterms:W3CDTF">2024-06-09T11:20:27Z</dcterms:created>
  <dcterms:modified xsi:type="dcterms:W3CDTF">2024-06-10T16:14:51Z</dcterms:modified>
</cp:coreProperties>
</file>