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5" r:id="rId6"/>
    <p:sldId id="264" r:id="rId7"/>
    <p:sldId id="262" r:id="rId8"/>
    <p:sldId id="263" r:id="rId9"/>
    <p:sldId id="260" r:id="rId10"/>
    <p:sldId id="266" r:id="rId11"/>
    <p:sldId id="258" r:id="rId12"/>
    <p:sldId id="267" r:id="rId13"/>
    <p:sldId id="268" r:id="rId14"/>
    <p:sldId id="269" r:id="rId15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68EFE-056B-40FB-BB75-947778D188DE}" v="11" dt="2024-06-06T15:47:57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41" autoAdjust="0"/>
  </p:normalViewPr>
  <p:slideViewPr>
    <p:cSldViewPr snapToGrid="0">
      <p:cViewPr varScale="1">
        <p:scale>
          <a:sx n="180" d="100"/>
          <a:sy n="180" d="100"/>
        </p:scale>
        <p:origin x="141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03968EFE-056B-40FB-BB75-947778D188DE}"/>
    <pc:docChg chg="undo custSel addSld delSld modSld sldOrd">
      <pc:chgData name="laharika sabbella" userId="d49b6122dc3bd5e6" providerId="LiveId" clId="{03968EFE-056B-40FB-BB75-947778D188DE}" dt="2024-06-07T08:20:05.647" v="415" actId="20577"/>
      <pc:docMkLst>
        <pc:docMk/>
      </pc:docMkLst>
      <pc:sldChg chg="addSp delSp modSp mod">
        <pc:chgData name="laharika sabbella" userId="d49b6122dc3bd5e6" providerId="LiveId" clId="{03968EFE-056B-40FB-BB75-947778D188DE}" dt="2024-06-07T08:11:54.513" v="411" actId="1076"/>
        <pc:sldMkLst>
          <pc:docMk/>
          <pc:sldMk cId="3039535881" sldId="256"/>
        </pc:sldMkLst>
        <pc:spChg chg="add mod">
          <ac:chgData name="laharika sabbella" userId="d49b6122dc3bd5e6" providerId="LiveId" clId="{03968EFE-056B-40FB-BB75-947778D188DE}" dt="2024-06-06T15:35:15.870" v="87" actId="1076"/>
          <ac:spMkLst>
            <pc:docMk/>
            <pc:sldMk cId="3039535881" sldId="256"/>
            <ac:spMk id="2" creationId="{FC7F62E9-9429-E154-6E2A-A84CD0595F7B}"/>
          </ac:spMkLst>
        </pc:spChg>
        <pc:spChg chg="add mod">
          <ac:chgData name="laharika sabbella" userId="d49b6122dc3bd5e6" providerId="LiveId" clId="{03968EFE-056B-40FB-BB75-947778D188DE}" dt="2024-06-07T08:11:54.513" v="411" actId="1076"/>
          <ac:spMkLst>
            <pc:docMk/>
            <pc:sldMk cId="3039535881" sldId="256"/>
            <ac:spMk id="3" creationId="{EB105176-B60C-FF7D-9242-61A142E020A7}"/>
          </ac:spMkLst>
        </pc:spChg>
        <pc:spChg chg="del mod">
          <ac:chgData name="laharika sabbella" userId="d49b6122dc3bd5e6" providerId="LiveId" clId="{03968EFE-056B-40FB-BB75-947778D188DE}" dt="2024-06-06T15:34:23.743" v="61" actId="21"/>
          <ac:spMkLst>
            <pc:docMk/>
            <pc:sldMk cId="3039535881" sldId="256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6T15:35:11.682" v="86" actId="1076"/>
          <ac:graphicFrameMkLst>
            <pc:docMk/>
            <pc:sldMk cId="3039535881" sldId="256"/>
            <ac:graphicFrameMk id="4" creationId="{0DBB9C43-47CA-C1FF-585F-4EC39094E231}"/>
          </ac:graphicFrameMkLst>
        </pc:graphicFrameChg>
      </pc:sldChg>
      <pc:sldChg chg="addSp delSp modSp add mod">
        <pc:chgData name="laharika sabbella" userId="d49b6122dc3bd5e6" providerId="LiveId" clId="{03968EFE-056B-40FB-BB75-947778D188DE}" dt="2024-06-06T15:34:25.790" v="62"/>
        <pc:sldMkLst>
          <pc:docMk/>
          <pc:sldMk cId="3928688745" sldId="257"/>
        </pc:sldMkLst>
        <pc:spChg chg="mod">
          <ac:chgData name="laharika sabbella" userId="d49b6122dc3bd5e6" providerId="LiveId" clId="{03968EFE-056B-40FB-BB75-947778D188DE}" dt="2024-06-06T15:33:54.991" v="45" actId="20577"/>
          <ac:spMkLst>
            <pc:docMk/>
            <pc:sldMk cId="3928688745" sldId="257"/>
            <ac:spMk id="2" creationId="{FC7F62E9-9429-E154-6E2A-A84CD0595F7B}"/>
          </ac:spMkLst>
        </pc:spChg>
        <pc:spChg chg="add mod">
          <ac:chgData name="laharika sabbella" userId="d49b6122dc3bd5e6" providerId="LiveId" clId="{03968EFE-056B-40FB-BB75-947778D188DE}" dt="2024-06-06T15:34:25.790" v="62"/>
          <ac:spMkLst>
            <pc:docMk/>
            <pc:sldMk cId="3928688745" sldId="257"/>
            <ac:spMk id="3" creationId="{11DB6718-EAEE-8E44-4915-CB81DC8BCAFC}"/>
          </ac:spMkLst>
        </pc:spChg>
        <pc:spChg chg="del mod">
          <ac:chgData name="laharika sabbella" userId="d49b6122dc3bd5e6" providerId="LiveId" clId="{03968EFE-056B-40FB-BB75-947778D188DE}" dt="2024-06-06T15:34:09.664" v="58"/>
          <ac:spMkLst>
            <pc:docMk/>
            <pc:sldMk cId="3928688745" sldId="257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6T15:33:45.397" v="41" actId="207"/>
          <ac:graphicFrameMkLst>
            <pc:docMk/>
            <pc:sldMk cId="3928688745" sldId="257"/>
            <ac:graphicFrameMk id="4" creationId="{0DBB9C43-47CA-C1FF-585F-4EC39094E231}"/>
          </ac:graphicFrameMkLst>
        </pc:graphicFrameChg>
      </pc:sldChg>
      <pc:sldChg chg="modSp add mod ord">
        <pc:chgData name="laharika sabbella" userId="d49b6122dc3bd5e6" providerId="LiveId" clId="{03968EFE-056B-40FB-BB75-947778D188DE}" dt="2024-06-06T15:46:56.777" v="340" actId="20577"/>
        <pc:sldMkLst>
          <pc:docMk/>
          <pc:sldMk cId="458283570" sldId="258"/>
        </pc:sldMkLst>
        <pc:spChg chg="mod">
          <ac:chgData name="laharika sabbella" userId="d49b6122dc3bd5e6" providerId="LiveId" clId="{03968EFE-056B-40FB-BB75-947778D188DE}" dt="2024-06-06T15:36:20.620" v="125" actId="20577"/>
          <ac:spMkLst>
            <pc:docMk/>
            <pc:sldMk cId="458283570" sldId="258"/>
            <ac:spMk id="2" creationId="{FC7F62E9-9429-E154-6E2A-A84CD0595F7B}"/>
          </ac:spMkLst>
        </pc:spChg>
        <pc:spChg chg="mod">
          <ac:chgData name="laharika sabbella" userId="d49b6122dc3bd5e6" providerId="LiveId" clId="{03968EFE-056B-40FB-BB75-947778D188DE}" dt="2024-06-06T15:46:56.777" v="340" actId="20577"/>
          <ac:spMkLst>
            <pc:docMk/>
            <pc:sldMk cId="458283570" sldId="258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6T15:36:12.464" v="122" actId="20577"/>
          <ac:graphicFrameMkLst>
            <pc:docMk/>
            <pc:sldMk cId="458283570" sldId="258"/>
            <ac:graphicFrameMk id="4" creationId="{0DBB9C43-47CA-C1FF-585F-4EC39094E231}"/>
          </ac:graphicFrameMkLst>
        </pc:graphicFrameChg>
      </pc:sldChg>
      <pc:sldChg chg="modSp add mod">
        <pc:chgData name="laharika sabbella" userId="d49b6122dc3bd5e6" providerId="LiveId" clId="{03968EFE-056B-40FB-BB75-947778D188DE}" dt="2024-06-07T08:11:31.386" v="405" actId="20577"/>
        <pc:sldMkLst>
          <pc:docMk/>
          <pc:sldMk cId="1908127680" sldId="259"/>
        </pc:sldMkLst>
        <pc:spChg chg="mod">
          <ac:chgData name="laharika sabbella" userId="d49b6122dc3bd5e6" providerId="LiveId" clId="{03968EFE-056B-40FB-BB75-947778D188DE}" dt="2024-06-07T08:11:31.386" v="405" actId="20577"/>
          <ac:spMkLst>
            <pc:docMk/>
            <pc:sldMk cId="1908127680" sldId="259"/>
            <ac:spMk id="2" creationId="{FC7F62E9-9429-E154-6E2A-A84CD0595F7B}"/>
          </ac:spMkLst>
        </pc:spChg>
        <pc:spChg chg="mod">
          <ac:chgData name="laharika sabbella" userId="d49b6122dc3bd5e6" providerId="LiveId" clId="{03968EFE-056B-40FB-BB75-947778D188DE}" dt="2024-06-07T08:11:16.931" v="399" actId="20577"/>
          <ac:spMkLst>
            <pc:docMk/>
            <pc:sldMk cId="1908127680" sldId="259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7T08:11:20.727" v="400" actId="20577"/>
          <ac:graphicFrameMkLst>
            <pc:docMk/>
            <pc:sldMk cId="1908127680" sldId="259"/>
            <ac:graphicFrameMk id="4" creationId="{0DBB9C43-47CA-C1FF-585F-4EC39094E231}"/>
          </ac:graphicFrameMkLst>
        </pc:graphicFrameChg>
      </pc:sldChg>
      <pc:sldChg chg="modSp add mod ord">
        <pc:chgData name="laharika sabbella" userId="d49b6122dc3bd5e6" providerId="LiveId" clId="{03968EFE-056B-40FB-BB75-947778D188DE}" dt="2024-06-06T15:46:05.775" v="319" actId="20577"/>
        <pc:sldMkLst>
          <pc:docMk/>
          <pc:sldMk cId="1069861254" sldId="260"/>
        </pc:sldMkLst>
        <pc:spChg chg="mod">
          <ac:chgData name="laharika sabbella" userId="d49b6122dc3bd5e6" providerId="LiveId" clId="{03968EFE-056B-40FB-BB75-947778D188DE}" dt="2024-06-06T15:37:55.091" v="159" actId="20577"/>
          <ac:spMkLst>
            <pc:docMk/>
            <pc:sldMk cId="1069861254" sldId="260"/>
            <ac:spMk id="2" creationId="{FC7F62E9-9429-E154-6E2A-A84CD0595F7B}"/>
          </ac:spMkLst>
        </pc:spChg>
        <pc:spChg chg="mod">
          <ac:chgData name="laharika sabbella" userId="d49b6122dc3bd5e6" providerId="LiveId" clId="{03968EFE-056B-40FB-BB75-947778D188DE}" dt="2024-06-06T15:46:05.775" v="319" actId="20577"/>
          <ac:spMkLst>
            <pc:docMk/>
            <pc:sldMk cId="1069861254" sldId="260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6T15:37:45.950" v="156" actId="20577"/>
          <ac:graphicFrameMkLst>
            <pc:docMk/>
            <pc:sldMk cId="1069861254" sldId="260"/>
            <ac:graphicFrameMk id="4" creationId="{0DBB9C43-47CA-C1FF-585F-4EC39094E231}"/>
          </ac:graphicFrameMkLst>
        </pc:graphicFrameChg>
      </pc:sldChg>
      <pc:sldChg chg="modSp add del mod ord">
        <pc:chgData name="laharika sabbella" userId="d49b6122dc3bd5e6" providerId="LiveId" clId="{03968EFE-056B-40FB-BB75-947778D188DE}" dt="2024-06-06T15:46:27.151" v="322" actId="2696"/>
        <pc:sldMkLst>
          <pc:docMk/>
          <pc:sldMk cId="2152635039" sldId="261"/>
        </pc:sldMkLst>
        <pc:spChg chg="mod">
          <ac:chgData name="laharika sabbella" userId="d49b6122dc3bd5e6" providerId="LiveId" clId="{03968EFE-056B-40FB-BB75-947778D188DE}" dt="2024-06-06T15:45:57.290" v="306" actId="1076"/>
          <ac:spMkLst>
            <pc:docMk/>
            <pc:sldMk cId="2152635039" sldId="261"/>
            <ac:spMk id="2" creationId="{FC7F62E9-9429-E154-6E2A-A84CD0595F7B}"/>
          </ac:spMkLst>
        </pc:spChg>
        <pc:spChg chg="mod">
          <ac:chgData name="laharika sabbella" userId="d49b6122dc3bd5e6" providerId="LiveId" clId="{03968EFE-056B-40FB-BB75-947778D188DE}" dt="2024-06-06T15:46:10.588" v="321" actId="20577"/>
          <ac:spMkLst>
            <pc:docMk/>
            <pc:sldMk cId="2152635039" sldId="261"/>
            <ac:spMk id="5" creationId="{11DB6718-EAEE-8E44-4915-CB81DC8BCAFC}"/>
          </ac:spMkLst>
        </pc:spChg>
        <pc:graphicFrameChg chg="mod modGraphic">
          <ac:chgData name="laharika sabbella" userId="d49b6122dc3bd5e6" providerId="LiveId" clId="{03968EFE-056B-40FB-BB75-947778D188DE}" dt="2024-06-06T15:45:46.836" v="304" actId="20577"/>
          <ac:graphicFrameMkLst>
            <pc:docMk/>
            <pc:sldMk cId="2152635039" sldId="261"/>
            <ac:graphicFrameMk id="4" creationId="{0DBB9C43-47CA-C1FF-585F-4EC39094E231}"/>
          </ac:graphicFrameMkLst>
        </pc:graphicFrameChg>
      </pc:sldChg>
      <pc:sldChg chg="addSp modSp add mod">
        <pc:chgData name="laharika sabbella" userId="d49b6122dc3bd5e6" providerId="LiveId" clId="{03968EFE-056B-40FB-BB75-947778D188DE}" dt="2024-06-06T15:48:24.913" v="392" actId="20577"/>
        <pc:sldMkLst>
          <pc:docMk/>
          <pc:sldMk cId="3472490310" sldId="262"/>
        </pc:sldMkLst>
        <pc:spChg chg="add mod">
          <ac:chgData name="laharika sabbella" userId="d49b6122dc3bd5e6" providerId="LiveId" clId="{03968EFE-056B-40FB-BB75-947778D188DE}" dt="2024-06-06T15:48:24.913" v="392" actId="20577"/>
          <ac:spMkLst>
            <pc:docMk/>
            <pc:sldMk cId="3472490310" sldId="262"/>
            <ac:spMk id="3" creationId="{CFF1B3B1-B7B5-DBF8-C02C-A7DEE7A67887}"/>
          </ac:spMkLst>
        </pc:spChg>
        <pc:spChg chg="mod">
          <ac:chgData name="laharika sabbella" userId="d49b6122dc3bd5e6" providerId="LiveId" clId="{03968EFE-056B-40FB-BB75-947778D188DE}" dt="2024-06-06T15:39:18.048" v="179" actId="20577"/>
          <ac:spMkLst>
            <pc:docMk/>
            <pc:sldMk cId="3472490310" sldId="262"/>
            <ac:spMk id="5" creationId="{11DB6718-EAEE-8E44-4915-CB81DC8BCAFC}"/>
          </ac:spMkLst>
        </pc:spChg>
        <pc:graphicFrameChg chg="mod">
          <ac:chgData name="laharika sabbella" userId="d49b6122dc3bd5e6" providerId="LiveId" clId="{03968EFE-056B-40FB-BB75-947778D188DE}" dt="2024-06-06T15:39:52.705" v="228" actId="1076"/>
          <ac:graphicFrameMkLst>
            <pc:docMk/>
            <pc:sldMk cId="3472490310" sldId="262"/>
            <ac:graphicFrameMk id="4" creationId="{0DBB9C43-47CA-C1FF-585F-4EC39094E231}"/>
          </ac:graphicFrameMkLst>
        </pc:graphicFrameChg>
      </pc:sldChg>
      <pc:sldChg chg="addSp delSp modSp add mod">
        <pc:chgData name="laharika sabbella" userId="d49b6122dc3bd5e6" providerId="LiveId" clId="{03968EFE-056B-40FB-BB75-947778D188DE}" dt="2024-06-06T15:45:33.195" v="290" actId="207"/>
        <pc:sldMkLst>
          <pc:docMk/>
          <pc:sldMk cId="1049286689" sldId="263"/>
        </pc:sldMkLst>
        <pc:spChg chg="del">
          <ac:chgData name="laharika sabbella" userId="d49b6122dc3bd5e6" providerId="LiveId" clId="{03968EFE-056B-40FB-BB75-947778D188DE}" dt="2024-06-06T15:45:01.398" v="282" actId="21"/>
          <ac:spMkLst>
            <pc:docMk/>
            <pc:sldMk cId="1049286689" sldId="263"/>
            <ac:spMk id="3" creationId="{CFF1B3B1-B7B5-DBF8-C02C-A7DEE7A67887}"/>
          </ac:spMkLst>
        </pc:spChg>
        <pc:spChg chg="del mod">
          <ac:chgData name="laharika sabbella" userId="d49b6122dc3bd5e6" providerId="LiveId" clId="{03968EFE-056B-40FB-BB75-947778D188DE}" dt="2024-06-06T15:44:57.023" v="281" actId="21"/>
          <ac:spMkLst>
            <pc:docMk/>
            <pc:sldMk cId="1049286689" sldId="263"/>
            <ac:spMk id="5" creationId="{11DB6718-EAEE-8E44-4915-CB81DC8BCAFC}"/>
          </ac:spMkLst>
        </pc:spChg>
        <pc:spChg chg="add mod">
          <ac:chgData name="laharika sabbella" userId="d49b6122dc3bd5e6" providerId="LiveId" clId="{03968EFE-056B-40FB-BB75-947778D188DE}" dt="2024-06-06T15:45:33.195" v="290" actId="207"/>
          <ac:spMkLst>
            <pc:docMk/>
            <pc:sldMk cId="1049286689" sldId="263"/>
            <ac:spMk id="6" creationId="{C8A9866D-B6F2-6952-8A24-EE0695863D14}"/>
          </ac:spMkLst>
        </pc:spChg>
      </pc:sldChg>
      <pc:sldChg chg="add">
        <pc:chgData name="laharika sabbella" userId="d49b6122dc3bd5e6" providerId="LiveId" clId="{03968EFE-056B-40FB-BB75-947778D188DE}" dt="2024-06-06T15:41:13.720" v="261" actId="2890"/>
        <pc:sldMkLst>
          <pc:docMk/>
          <pc:sldMk cId="4007779119" sldId="264"/>
        </pc:sldMkLst>
      </pc:sldChg>
      <pc:sldChg chg="add">
        <pc:chgData name="laharika sabbella" userId="d49b6122dc3bd5e6" providerId="LiveId" clId="{03968EFE-056B-40FB-BB75-947778D188DE}" dt="2024-06-06T15:41:17.579" v="262" actId="2890"/>
        <pc:sldMkLst>
          <pc:docMk/>
          <pc:sldMk cId="2927856876" sldId="265"/>
        </pc:sldMkLst>
      </pc:sldChg>
      <pc:sldChg chg="modSp add mod ord">
        <pc:chgData name="laharika sabbella" userId="d49b6122dc3bd5e6" providerId="LiveId" clId="{03968EFE-056B-40FB-BB75-947778D188DE}" dt="2024-06-06T15:46:44.058" v="331" actId="20577"/>
        <pc:sldMkLst>
          <pc:docMk/>
          <pc:sldMk cId="2340091463" sldId="266"/>
        </pc:sldMkLst>
        <pc:spChg chg="mod">
          <ac:chgData name="laharika sabbella" userId="d49b6122dc3bd5e6" providerId="LiveId" clId="{03968EFE-056B-40FB-BB75-947778D188DE}" dt="2024-06-06T15:46:44.058" v="331" actId="20577"/>
          <ac:spMkLst>
            <pc:docMk/>
            <pc:sldMk cId="2340091463" sldId="266"/>
            <ac:spMk id="5" creationId="{11DB6718-EAEE-8E44-4915-CB81DC8BCAFC}"/>
          </ac:spMkLst>
        </pc:spChg>
      </pc:sldChg>
      <pc:sldChg chg="modSp add mod ord">
        <pc:chgData name="laharika sabbella" userId="d49b6122dc3bd5e6" providerId="LiveId" clId="{03968EFE-056B-40FB-BB75-947778D188DE}" dt="2024-06-06T15:47:09.153" v="349" actId="20577"/>
        <pc:sldMkLst>
          <pc:docMk/>
          <pc:sldMk cId="3471616300" sldId="267"/>
        </pc:sldMkLst>
        <pc:spChg chg="mod">
          <ac:chgData name="laharika sabbella" userId="d49b6122dc3bd5e6" providerId="LiveId" clId="{03968EFE-056B-40FB-BB75-947778D188DE}" dt="2024-06-06T15:47:09.153" v="349" actId="20577"/>
          <ac:spMkLst>
            <pc:docMk/>
            <pc:sldMk cId="3471616300" sldId="267"/>
            <ac:spMk id="3" creationId="{11DB6718-EAEE-8E44-4915-CB81DC8BCAFC}"/>
          </ac:spMkLst>
        </pc:spChg>
      </pc:sldChg>
      <pc:sldChg chg="modSp add mod ord">
        <pc:chgData name="laharika sabbella" userId="d49b6122dc3bd5e6" providerId="LiveId" clId="{03968EFE-056B-40FB-BB75-947778D188DE}" dt="2024-06-07T08:11:01.331" v="396" actId="20577"/>
        <pc:sldMkLst>
          <pc:docMk/>
          <pc:sldMk cId="1309105253" sldId="268"/>
        </pc:sldMkLst>
        <pc:spChg chg="mod">
          <ac:chgData name="laharika sabbella" userId="d49b6122dc3bd5e6" providerId="LiveId" clId="{03968EFE-056B-40FB-BB75-947778D188DE}" dt="2024-06-07T08:11:01.331" v="396" actId="20577"/>
          <ac:spMkLst>
            <pc:docMk/>
            <pc:sldMk cId="1309105253" sldId="268"/>
            <ac:spMk id="3" creationId="{EB105176-B60C-FF7D-9242-61A142E020A7}"/>
          </ac:spMkLst>
        </pc:spChg>
      </pc:sldChg>
      <pc:sldChg chg="addSp delSp modSp add mod">
        <pc:chgData name="laharika sabbella" userId="d49b6122dc3bd5e6" providerId="LiveId" clId="{03968EFE-056B-40FB-BB75-947778D188DE}" dt="2024-06-07T08:20:05.647" v="415" actId="20577"/>
        <pc:sldMkLst>
          <pc:docMk/>
          <pc:sldMk cId="2826756976" sldId="269"/>
        </pc:sldMkLst>
        <pc:spChg chg="del">
          <ac:chgData name="laharika sabbella" userId="d49b6122dc3bd5e6" providerId="LiveId" clId="{03968EFE-056B-40FB-BB75-947778D188DE}" dt="2024-06-06T15:47:27.154" v="355" actId="478"/>
          <ac:spMkLst>
            <pc:docMk/>
            <pc:sldMk cId="2826756976" sldId="269"/>
            <ac:spMk id="3" creationId="{EB105176-B60C-FF7D-9242-61A142E020A7}"/>
          </ac:spMkLst>
        </pc:spChg>
        <pc:spChg chg="add mod">
          <ac:chgData name="laharika sabbella" userId="d49b6122dc3bd5e6" providerId="LiveId" clId="{03968EFE-056B-40FB-BB75-947778D188DE}" dt="2024-06-06T15:47:40.459" v="364" actId="20577"/>
          <ac:spMkLst>
            <pc:docMk/>
            <pc:sldMk cId="2826756976" sldId="269"/>
            <ac:spMk id="6" creationId="{2991E426-1AF8-CCF2-1524-5955BCC81F41}"/>
          </ac:spMkLst>
        </pc:spChg>
        <pc:spChg chg="add mod">
          <ac:chgData name="laharika sabbella" userId="d49b6122dc3bd5e6" providerId="LiveId" clId="{03968EFE-056B-40FB-BB75-947778D188DE}" dt="2024-06-07T08:20:05.647" v="415" actId="20577"/>
          <ac:spMkLst>
            <pc:docMk/>
            <pc:sldMk cId="2826756976" sldId="269"/>
            <ac:spMk id="7" creationId="{ECFEE560-ACFE-947E-F897-D6641D1F35B4}"/>
          </ac:spMkLst>
        </pc:spChg>
      </pc:sldChg>
      <pc:sldChg chg="add">
        <pc:chgData name="laharika sabbella" userId="d49b6122dc3bd5e6" providerId="LiveId" clId="{03968EFE-056B-40FB-BB75-947778D188DE}" dt="2024-06-07T08:11:10.164" v="397" actId="2890"/>
        <pc:sldMkLst>
          <pc:docMk/>
          <pc:sldMk cId="3222112537" sldId="270"/>
        </pc:sldMkLst>
      </pc:sldChg>
      <pc:sldChg chg="new del">
        <pc:chgData name="laharika sabbella" userId="d49b6122dc3bd5e6" providerId="LiveId" clId="{03968EFE-056B-40FB-BB75-947778D188DE}" dt="2024-06-07T08:16:28.892" v="413" actId="680"/>
        <pc:sldMkLst>
          <pc:docMk/>
          <pc:sldMk cId="395861249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6FF13-9318-41C8-9B86-4A76B709F9E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E637-02EB-4174-AA1A-A3E714A67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2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E637-02EB-4174-AA1A-A3E714A674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2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9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56DA-D8E8-4536-BF28-3F6AC5F61AE5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649F-B72F-4FC0-B370-9D440DB4F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1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233"/>
              </p:ext>
            </p:extLst>
          </p:nvPr>
        </p:nvGraphicFramePr>
        <p:xfrm>
          <a:off x="2734733" y="320133"/>
          <a:ext cx="766233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512482" y="219026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05176-B60C-FF7D-9242-61A142E020A7}"/>
              </a:ext>
            </a:extLst>
          </p:cNvPr>
          <p:cNvSpPr txBox="1"/>
          <p:nvPr/>
        </p:nvSpPr>
        <p:spPr>
          <a:xfrm>
            <a:off x="313266" y="524934"/>
            <a:ext cx="19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Empty stack with fixed size 5</a:t>
            </a:r>
          </a:p>
        </p:txBody>
      </p:sp>
    </p:spTree>
    <p:extLst>
      <p:ext uri="{BB962C8B-B14F-4D97-AF65-F5344CB8AC3E}">
        <p14:creationId xmlns:p14="http://schemas.microsoft.com/office/powerpoint/2010/main" val="303953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1993900" y="320133"/>
          <a:ext cx="766233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37934" y="107053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2</a:t>
            </a:r>
          </a:p>
        </p:txBody>
      </p:sp>
    </p:spTree>
    <p:extLst>
      <p:ext uri="{BB962C8B-B14F-4D97-AF65-F5344CB8AC3E}">
        <p14:creationId xmlns:p14="http://schemas.microsoft.com/office/powerpoint/2010/main" val="234009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0421"/>
              </p:ext>
            </p:extLst>
          </p:nvPr>
        </p:nvGraphicFramePr>
        <p:xfrm>
          <a:off x="1993900" y="320133"/>
          <a:ext cx="766233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37934" y="1439862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1</a:t>
            </a:r>
          </a:p>
        </p:txBody>
      </p:sp>
    </p:spTree>
    <p:extLst>
      <p:ext uri="{BB962C8B-B14F-4D97-AF65-F5344CB8AC3E}">
        <p14:creationId xmlns:p14="http://schemas.microsoft.com/office/powerpoint/2010/main" val="45828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1993900" y="320133"/>
          <a:ext cx="76623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67567" y="176530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47161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2734733" y="320133"/>
          <a:ext cx="766233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512482" y="219026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05176-B60C-FF7D-9242-61A142E020A7}"/>
              </a:ext>
            </a:extLst>
          </p:cNvPr>
          <p:cNvSpPr txBox="1"/>
          <p:nvPr/>
        </p:nvSpPr>
        <p:spPr>
          <a:xfrm>
            <a:off x="342900" y="135467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30910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2734733" y="320133"/>
          <a:ext cx="766233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512482" y="219026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1E426-1AF8-CCF2-1524-5955BCC81F41}"/>
              </a:ext>
            </a:extLst>
          </p:cNvPr>
          <p:cNvSpPr txBox="1"/>
          <p:nvPr/>
        </p:nvSpPr>
        <p:spPr>
          <a:xfrm>
            <a:off x="287867" y="70534"/>
            <a:ext cx="215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EE560-ACFE-947E-F897-D6641D1F35B4}"/>
              </a:ext>
            </a:extLst>
          </p:cNvPr>
          <p:cNvSpPr txBox="1"/>
          <p:nvPr/>
        </p:nvSpPr>
        <p:spPr>
          <a:xfrm>
            <a:off x="156633" y="956733"/>
            <a:ext cx="2036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Stack is </a:t>
            </a:r>
            <a:r>
              <a:rPr lang="en-IN" dirty="0" err="1">
                <a:solidFill>
                  <a:srgbClr val="7030A0"/>
                </a:solidFill>
              </a:rPr>
              <a:t>underflown</a:t>
            </a:r>
            <a:r>
              <a:rPr lang="en-IN" dirty="0">
                <a:solidFill>
                  <a:srgbClr val="7030A0"/>
                </a:solidFill>
              </a:rPr>
              <a:t> </a:t>
            </a:r>
          </a:p>
          <a:p>
            <a:r>
              <a:rPr lang="en-IN" dirty="0">
                <a:solidFill>
                  <a:srgbClr val="7030A0"/>
                </a:solidFill>
              </a:rPr>
              <a:t>You can’t  remove another element Since it is empty.</a:t>
            </a:r>
          </a:p>
        </p:txBody>
      </p:sp>
    </p:spTree>
    <p:extLst>
      <p:ext uri="{BB962C8B-B14F-4D97-AF65-F5344CB8AC3E}">
        <p14:creationId xmlns:p14="http://schemas.microsoft.com/office/powerpoint/2010/main" val="28267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29835"/>
              </p:ext>
            </p:extLst>
          </p:nvPr>
        </p:nvGraphicFramePr>
        <p:xfrm>
          <a:off x="1993900" y="320133"/>
          <a:ext cx="76623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67567" y="176530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(10)</a:t>
            </a:r>
          </a:p>
        </p:txBody>
      </p:sp>
    </p:spTree>
    <p:extLst>
      <p:ext uri="{BB962C8B-B14F-4D97-AF65-F5344CB8AC3E}">
        <p14:creationId xmlns:p14="http://schemas.microsoft.com/office/powerpoint/2010/main" val="392868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6911"/>
              </p:ext>
            </p:extLst>
          </p:nvPr>
        </p:nvGraphicFramePr>
        <p:xfrm>
          <a:off x="1993900" y="320133"/>
          <a:ext cx="766233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3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46401" y="148963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1</a:t>
            </a:r>
          </a:p>
        </p:txBody>
      </p:sp>
    </p:spTree>
    <p:extLst>
      <p:ext uri="{BB962C8B-B14F-4D97-AF65-F5344CB8AC3E}">
        <p14:creationId xmlns:p14="http://schemas.microsoft.com/office/powerpoint/2010/main" val="19081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1993900" y="320133"/>
          <a:ext cx="766233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(30)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37934" y="1070530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2</a:t>
            </a:r>
          </a:p>
        </p:txBody>
      </p:sp>
    </p:spTree>
    <p:extLst>
      <p:ext uri="{BB962C8B-B14F-4D97-AF65-F5344CB8AC3E}">
        <p14:creationId xmlns:p14="http://schemas.microsoft.com/office/powerpoint/2010/main" val="3222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1993900" y="320133"/>
          <a:ext cx="766233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(40)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37934" y="685297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3</a:t>
            </a:r>
          </a:p>
        </p:txBody>
      </p:sp>
    </p:spTree>
    <p:extLst>
      <p:ext uri="{BB962C8B-B14F-4D97-AF65-F5344CB8AC3E}">
        <p14:creationId xmlns:p14="http://schemas.microsoft.com/office/powerpoint/2010/main" val="29278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1989667" y="320133"/>
          <a:ext cx="770466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66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(50)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21000" y="320133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4</a:t>
            </a:r>
          </a:p>
        </p:txBody>
      </p:sp>
    </p:spTree>
    <p:extLst>
      <p:ext uri="{BB962C8B-B14F-4D97-AF65-F5344CB8AC3E}">
        <p14:creationId xmlns:p14="http://schemas.microsoft.com/office/powerpoint/2010/main" val="400777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01836"/>
              </p:ext>
            </p:extLst>
          </p:nvPr>
        </p:nvGraphicFramePr>
        <p:xfrm>
          <a:off x="2150534" y="318533"/>
          <a:ext cx="770466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66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PUSH  (60)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21000" y="320133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1B3B1-B7B5-DBF8-C02C-A7DEE7A67887}"/>
              </a:ext>
            </a:extLst>
          </p:cNvPr>
          <p:cNvSpPr txBox="1"/>
          <p:nvPr/>
        </p:nvSpPr>
        <p:spPr>
          <a:xfrm>
            <a:off x="156633" y="956733"/>
            <a:ext cx="190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Stack is overflown </a:t>
            </a:r>
          </a:p>
          <a:p>
            <a:r>
              <a:rPr lang="en-IN" dirty="0">
                <a:solidFill>
                  <a:srgbClr val="7030A0"/>
                </a:solidFill>
              </a:rPr>
              <a:t>You can’t  insert another element Since it </a:t>
            </a:r>
            <a:r>
              <a:rPr lang="en-IN">
                <a:solidFill>
                  <a:srgbClr val="7030A0"/>
                </a:solidFill>
              </a:rPr>
              <a:t>is full.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/>
        </p:nvGraphicFramePr>
        <p:xfrm>
          <a:off x="2150534" y="318533"/>
          <a:ext cx="770466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66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21000" y="320133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9866D-B6F2-6952-8A24-EE0695863D14}"/>
              </a:ext>
            </a:extLst>
          </p:cNvPr>
          <p:cNvSpPr txBox="1"/>
          <p:nvPr/>
        </p:nvSpPr>
        <p:spPr>
          <a:xfrm>
            <a:off x="334433" y="198967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04928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BB9C43-47CA-C1FF-585F-4EC3909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26790"/>
              </p:ext>
            </p:extLst>
          </p:nvPr>
        </p:nvGraphicFramePr>
        <p:xfrm>
          <a:off x="1993900" y="320133"/>
          <a:ext cx="766233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233">
                  <a:extLst>
                    <a:ext uri="{9D8B030D-6E8A-4147-A177-3AD203B41FA5}">
                      <a16:colId xmlns:a16="http://schemas.microsoft.com/office/drawing/2014/main" val="1685871423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468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2492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5232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marR="0" lvl="0" indent="0" algn="ctr" defTabSz="383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2317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37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B6718-EAEE-8E44-4915-CB81DC8BCAFC}"/>
              </a:ext>
            </a:extLst>
          </p:cNvPr>
          <p:cNvSpPr txBox="1"/>
          <p:nvPr/>
        </p:nvSpPr>
        <p:spPr>
          <a:xfrm>
            <a:off x="342900" y="1354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66"/>
                </a:solidFill>
              </a:rPr>
              <a:t>POP()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62E9-9429-E154-6E2A-A84CD0595F7B}"/>
              </a:ext>
            </a:extLst>
          </p:cNvPr>
          <p:cNvSpPr txBox="1"/>
          <p:nvPr/>
        </p:nvSpPr>
        <p:spPr>
          <a:xfrm>
            <a:off x="2937934" y="685297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 = 3</a:t>
            </a:r>
          </a:p>
        </p:txBody>
      </p:sp>
    </p:spTree>
    <p:extLst>
      <p:ext uri="{BB962C8B-B14F-4D97-AF65-F5344CB8AC3E}">
        <p14:creationId xmlns:p14="http://schemas.microsoft.com/office/powerpoint/2010/main" val="106986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150</Words>
  <Application>Microsoft Office PowerPoint</Application>
  <PresentationFormat>Custom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laharika sabbella</dc:creator>
  <cp:lastModifiedBy>laharika sabbella</cp:lastModifiedBy>
  <cp:revision>1</cp:revision>
  <cp:lastPrinted>2024-06-06T15:40:46Z</cp:lastPrinted>
  <dcterms:created xsi:type="dcterms:W3CDTF">2024-06-02T07:26:50Z</dcterms:created>
  <dcterms:modified xsi:type="dcterms:W3CDTF">2024-06-07T08:20:14Z</dcterms:modified>
</cp:coreProperties>
</file>