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a8b4317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a8b4317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a8b4317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4a8b4317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a8b4317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a8b4317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d1f8ba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d1f8ba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e434ff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e434ff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a8b431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a8b4317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a8b4317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4a8b4317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4a8b4317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4a8b4317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4a8b4317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4a8b4317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a8b4317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a8b4317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a8b4317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a8b4317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4a8b431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4a8b431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devskil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domains/mathemat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forces.com/problemset?order=BY_SOLVED_DESC&amp;tags=mat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book/book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1003275"/>
            <a:ext cx="8520600" cy="10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 to Competitive Programming</a:t>
            </a: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42900" y="3182325"/>
            <a:ext cx="82905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Additional: Application of Binary Search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6367525" y="4633325"/>
            <a:ext cx="26136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Md Sadman Sakib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23" y="156272"/>
            <a:ext cx="2910100" cy="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5552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we do at DevSkill?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Competitive Programming Course</a:t>
            </a:r>
            <a:endParaRPr b="1"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44" name="Google Shape;144;p23"/>
          <p:cNvSpPr/>
          <p:nvPr/>
        </p:nvSpPr>
        <p:spPr>
          <a:xfrm>
            <a:off x="3414400" y="1320525"/>
            <a:ext cx="2254500" cy="11088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Competitive Programming</a:t>
            </a:r>
            <a:endParaRPr sz="1300"/>
          </a:p>
        </p:txBody>
      </p:sp>
      <p:sp>
        <p:nvSpPr>
          <p:cNvPr id="145" name="Google Shape;145;p23"/>
          <p:cNvSpPr/>
          <p:nvPr/>
        </p:nvSpPr>
        <p:spPr>
          <a:xfrm>
            <a:off x="311700" y="2975850"/>
            <a:ext cx="1759200" cy="78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Beginner</a:t>
            </a:r>
            <a:endParaRPr sz="1300"/>
          </a:p>
        </p:txBody>
      </p:sp>
      <p:sp>
        <p:nvSpPr>
          <p:cNvPr id="146" name="Google Shape;146;p23"/>
          <p:cNvSpPr/>
          <p:nvPr/>
        </p:nvSpPr>
        <p:spPr>
          <a:xfrm>
            <a:off x="3692400" y="2975850"/>
            <a:ext cx="1759200" cy="781500"/>
          </a:xfrm>
          <a:prstGeom prst="flowChartAlternateProcess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Intermediate</a:t>
            </a:r>
            <a:endParaRPr sz="1300"/>
          </a:p>
        </p:txBody>
      </p:sp>
      <p:sp>
        <p:nvSpPr>
          <p:cNvPr id="147" name="Google Shape;147;p23"/>
          <p:cNvSpPr/>
          <p:nvPr/>
        </p:nvSpPr>
        <p:spPr>
          <a:xfrm>
            <a:off x="7117000" y="2975850"/>
            <a:ext cx="1759200" cy="781500"/>
          </a:xfrm>
          <a:prstGeom prst="flowChartAlternateProcess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Advanced</a:t>
            </a:r>
            <a:endParaRPr sz="1300"/>
          </a:p>
        </p:txBody>
      </p:sp>
      <p:cxnSp>
        <p:nvCxnSpPr>
          <p:cNvPr id="148" name="Google Shape;148;p23"/>
          <p:cNvCxnSpPr>
            <a:stCxn id="144" idx="2"/>
            <a:endCxn id="145" idx="0"/>
          </p:cNvCxnSpPr>
          <p:nvPr/>
        </p:nvCxnSpPr>
        <p:spPr>
          <a:xfrm flipH="1">
            <a:off x="1191250" y="2429325"/>
            <a:ext cx="33504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3"/>
          <p:cNvCxnSpPr>
            <a:stCxn id="144" idx="2"/>
            <a:endCxn id="146" idx="0"/>
          </p:cNvCxnSpPr>
          <p:nvPr/>
        </p:nvCxnSpPr>
        <p:spPr>
          <a:xfrm>
            <a:off x="4541650" y="2429325"/>
            <a:ext cx="303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3"/>
          <p:cNvCxnSpPr>
            <a:stCxn id="144" idx="2"/>
            <a:endCxn id="147" idx="0"/>
          </p:cNvCxnSpPr>
          <p:nvPr/>
        </p:nvCxnSpPr>
        <p:spPr>
          <a:xfrm>
            <a:off x="4541650" y="2429325"/>
            <a:ext cx="34551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3"/>
          <p:cNvSpPr txBox="1"/>
          <p:nvPr/>
        </p:nvSpPr>
        <p:spPr>
          <a:xfrm>
            <a:off x="311700" y="4501475"/>
            <a:ext cx="85644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For more, you can visit and see the syllabus structure and students' feedback: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https://training.devskill.com/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most asked question!</a:t>
            </a:r>
            <a:endParaRPr b="1"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13825" y="2571750"/>
            <a:ext cx="85206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 b="1"/>
              <a:t>Is there any difference between </a:t>
            </a:r>
            <a:r>
              <a:rPr lang="en" sz="1500" b="1">
                <a:solidFill>
                  <a:srgbClr val="000000"/>
                </a:solidFill>
              </a:rPr>
              <a:t>Competitive Programming</a:t>
            </a:r>
            <a:r>
              <a:rPr lang="en" sz="1500" b="1"/>
              <a:t> and </a:t>
            </a:r>
            <a:r>
              <a:rPr lang="en" sz="1500" b="1">
                <a:solidFill>
                  <a:srgbClr val="000000"/>
                </a:solidFill>
              </a:rPr>
              <a:t>Problem Solving</a:t>
            </a:r>
            <a:r>
              <a:rPr lang="en" sz="1500" b="1"/>
              <a:t>?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3144475" y="773350"/>
            <a:ext cx="2640900" cy="137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Questions?</a:t>
            </a:r>
            <a:endParaRPr sz="2000"/>
          </a:p>
        </p:txBody>
      </p:sp>
      <p:sp>
        <p:nvSpPr>
          <p:cNvPr id="163" name="Google Shape;163;p25"/>
          <p:cNvSpPr/>
          <p:nvPr/>
        </p:nvSpPr>
        <p:spPr>
          <a:xfrm>
            <a:off x="3144475" y="2603750"/>
            <a:ext cx="1014900" cy="43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770475" y="2603750"/>
            <a:ext cx="1014900" cy="43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3144475" y="3552350"/>
            <a:ext cx="2640900" cy="137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Let's jump to Binary Search!</a:t>
            </a:r>
            <a:endParaRPr sz="1700"/>
          </a:p>
        </p:txBody>
      </p:sp>
      <p:cxnSp>
        <p:nvCxnSpPr>
          <p:cNvPr id="166" name="Google Shape;166;p25"/>
          <p:cNvCxnSpPr>
            <a:stCxn id="162" idx="2"/>
            <a:endCxn id="162" idx="2"/>
          </p:cNvCxnSpPr>
          <p:nvPr/>
        </p:nvCxnSpPr>
        <p:spPr>
          <a:xfrm>
            <a:off x="4464925" y="21449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5"/>
          <p:cNvCxnSpPr>
            <a:stCxn id="162" idx="2"/>
            <a:endCxn id="163" idx="0"/>
          </p:cNvCxnSpPr>
          <p:nvPr/>
        </p:nvCxnSpPr>
        <p:spPr>
          <a:xfrm flipH="1">
            <a:off x="3651925" y="2144950"/>
            <a:ext cx="813000" cy="45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5"/>
          <p:cNvCxnSpPr>
            <a:stCxn id="162" idx="2"/>
            <a:endCxn id="164" idx="0"/>
          </p:cNvCxnSpPr>
          <p:nvPr/>
        </p:nvCxnSpPr>
        <p:spPr>
          <a:xfrm>
            <a:off x="4464925" y="2144950"/>
            <a:ext cx="813000" cy="45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5"/>
          <p:cNvCxnSpPr>
            <a:stCxn id="164" idx="2"/>
            <a:endCxn id="165" idx="0"/>
          </p:cNvCxnSpPr>
          <p:nvPr/>
        </p:nvCxnSpPr>
        <p:spPr>
          <a:xfrm flipH="1">
            <a:off x="4464925" y="3035150"/>
            <a:ext cx="813000" cy="5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5"/>
          <p:cNvSpPr/>
          <p:nvPr/>
        </p:nvSpPr>
        <p:spPr>
          <a:xfrm>
            <a:off x="1976325" y="1929250"/>
            <a:ext cx="1014900" cy="43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Solved?</a:t>
            </a:r>
            <a:endParaRPr/>
          </a:p>
        </p:txBody>
      </p:sp>
      <p:cxnSp>
        <p:nvCxnSpPr>
          <p:cNvPr id="171" name="Google Shape;171;p25"/>
          <p:cNvCxnSpPr>
            <a:stCxn id="170" idx="0"/>
            <a:endCxn id="162" idx="1"/>
          </p:cNvCxnSpPr>
          <p:nvPr/>
        </p:nvCxnSpPr>
        <p:spPr>
          <a:xfrm rot="10800000" flipH="1">
            <a:off x="2483775" y="1459150"/>
            <a:ext cx="660600" cy="4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5"/>
          <p:cNvCxnSpPr>
            <a:stCxn id="163" idx="1"/>
            <a:endCxn id="170" idx="2"/>
          </p:cNvCxnSpPr>
          <p:nvPr/>
        </p:nvCxnSpPr>
        <p:spPr>
          <a:xfrm rot="10800000">
            <a:off x="2483875" y="2360750"/>
            <a:ext cx="660600" cy="45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Journey to Competitive Programming</a:t>
            </a:r>
            <a:endParaRPr b="1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50" y="2744300"/>
            <a:ext cx="640976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0" y="2744300"/>
            <a:ext cx="6409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400" y="2744300"/>
            <a:ext cx="6409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100" y="2744300"/>
            <a:ext cx="640976" cy="7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52700" y="3559675"/>
            <a:ext cx="10506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English,</a:t>
            </a:r>
            <a:b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Learn English and Basic Mathematics</a:t>
            </a:r>
            <a:endParaRPr b="1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Mathematics: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https://www.hackerrank.com/domains/mathematics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https://codeforces.com/problemset?order=BY_SOLVED_DESC&amp;tags=math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And Basic English skills for reading and understanding problem statements and editorials!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Journey to Competitive Programming</a:t>
            </a:r>
            <a:endParaRPr b="1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50" y="2744300"/>
            <a:ext cx="640976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0" y="2744300"/>
            <a:ext cx="6409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400" y="2744300"/>
            <a:ext cx="6409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100" y="2744300"/>
            <a:ext cx="640976" cy="7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752700" y="3559675"/>
            <a:ext cx="10506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English,</a:t>
            </a:r>
            <a:b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867675" y="3559675"/>
            <a:ext cx="10506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Learning a 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Programming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Language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One.Programming.Language</a:t>
            </a:r>
            <a:endParaRPr b="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Widely used Programming Languages for Competitive Programming: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C++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Why should we learn one of these for a better and steady start?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Widely popular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Fast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Widely available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Journey to Competitive Programming</a:t>
            </a:r>
            <a:endParaRPr b="1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50" y="2744300"/>
            <a:ext cx="640976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0" y="2744300"/>
            <a:ext cx="6409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400" y="2744300"/>
            <a:ext cx="6409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100" y="2744300"/>
            <a:ext cx="640976" cy="7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752700" y="3559675"/>
            <a:ext cx="10506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English,</a:t>
            </a:r>
            <a:b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867675" y="3559675"/>
            <a:ext cx="10506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Learning a 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Programming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Language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135850" y="3559675"/>
            <a:ext cx="15618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Learning basic 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data structures &amp; 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algorithms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Structures &amp; Algorithms</a:t>
            </a:r>
            <a:endParaRPr b="1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 basic data structures and algorithms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of the best ways to start your data structures and algorithms learning journey can start with hackerrank!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 is a book for beginners. It's simple, yet elegant.</a:t>
            </a: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Competitive Programmer's Handbook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Journey to Competitive Programming</a:t>
            </a:r>
            <a:endParaRPr b="1" dirty="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50" y="2744300"/>
            <a:ext cx="640976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0" y="2744300"/>
            <a:ext cx="6409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400" y="2744300"/>
            <a:ext cx="6409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100" y="2744300"/>
            <a:ext cx="640976" cy="7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752700" y="3559675"/>
            <a:ext cx="10506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English,</a:t>
            </a:r>
            <a:b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000" i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867675" y="3559675"/>
            <a:ext cx="10506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Learning a </a:t>
            </a:r>
            <a:endParaRPr sz="1000" i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Programming</a:t>
            </a:r>
            <a:endParaRPr sz="1000" i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Language</a:t>
            </a:r>
            <a:endParaRPr sz="1000" i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135850" y="3559675"/>
            <a:ext cx="15618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Learning basic </a:t>
            </a:r>
            <a:endParaRPr sz="1000" i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data structures &amp; </a:t>
            </a:r>
            <a:endParaRPr sz="1000" i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algorithms</a:t>
            </a:r>
            <a:endParaRPr sz="1000" i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576288" y="3559675"/>
            <a:ext cx="10506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Regular Practice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Constant Practice &amp; Self Improvement</a:t>
            </a:r>
            <a:endParaRPr b="1"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Perform regular practices on online judges.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Some worth mentioning sites: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hackerrank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codeforces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codechef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atcoder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Proxima Nova</vt:lpstr>
      <vt:lpstr>Spearmint</vt:lpstr>
      <vt:lpstr>Introduction to Competitive Programming</vt:lpstr>
      <vt:lpstr>Journey to Competitive Programming</vt:lpstr>
      <vt:lpstr>Learn English and Basic Mathematics</vt:lpstr>
      <vt:lpstr>Journey to Competitive Programming</vt:lpstr>
      <vt:lpstr>One.Programming.Language</vt:lpstr>
      <vt:lpstr>Journey to Competitive Programming</vt:lpstr>
      <vt:lpstr>Data Structures &amp; Algorithms</vt:lpstr>
      <vt:lpstr>Journey to Competitive Programming</vt:lpstr>
      <vt:lpstr>Constant Practice &amp; Self Improvement</vt:lpstr>
      <vt:lpstr>What we do at DevSkill? </vt:lpstr>
      <vt:lpstr>Competitive Programming Course</vt:lpstr>
      <vt:lpstr>The most asked question!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Competitive Programming</dc:title>
  <cp:lastModifiedBy>Md. Sabbir Hossain192-15-2809</cp:lastModifiedBy>
  <cp:revision>1</cp:revision>
  <dcterms:modified xsi:type="dcterms:W3CDTF">2021-11-23T04:47:46Z</dcterms:modified>
</cp:coreProperties>
</file>