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81" r:id="rId6"/>
    <p:sldId id="278" r:id="rId7"/>
    <p:sldId id="279" r:id="rId8"/>
    <p:sldId id="280" r:id="rId9"/>
    <p:sldId id="282" r:id="rId10"/>
    <p:sldId id="283" r:id="rId11"/>
    <p:sldId id="28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 varScale="1">
        <p:scale>
          <a:sx n="114" d="100"/>
          <a:sy n="114" d="100"/>
        </p:scale>
        <p:origin x="78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module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172" y="1012288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Node.js includes </a:t>
            </a:r>
            <a:r>
              <a:rPr lang="en-US" sz="2000" b="1" dirty="0" err="1">
                <a:latin typeface="Bahnschrift Light Condensed" pitchFamily="34" charset="0"/>
              </a:rPr>
              <a:t>fs</a:t>
            </a:r>
            <a:r>
              <a:rPr lang="en-US" sz="2000" b="1" dirty="0">
                <a:latin typeface="Bahnschrift Light Condensed" pitchFamily="34" charset="0"/>
              </a:rPr>
              <a:t> module </a:t>
            </a:r>
            <a:r>
              <a:rPr lang="en-US" sz="2000" dirty="0">
                <a:latin typeface="Bahnschrift Light Condensed" pitchFamily="34" charset="0"/>
              </a:rPr>
              <a:t>to access physical file system.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The </a:t>
            </a:r>
            <a:r>
              <a:rPr lang="en-US" sz="2000" dirty="0" err="1">
                <a:latin typeface="Bahnschrift Light Condensed" pitchFamily="34" charset="0"/>
              </a:rPr>
              <a:t>fs</a:t>
            </a:r>
            <a:r>
              <a:rPr lang="en-US" sz="2000" dirty="0">
                <a:latin typeface="Bahnschrift Light Condensed" pitchFamily="34" charset="0"/>
              </a:rPr>
              <a:t> module is responsible for all the </a:t>
            </a:r>
            <a:r>
              <a:rPr lang="en-US" sz="2000" b="1" dirty="0">
                <a:latin typeface="Bahnschrift Light Condensed" pitchFamily="34" charset="0"/>
              </a:rPr>
              <a:t>asynchronous or synchronous </a:t>
            </a:r>
            <a:r>
              <a:rPr lang="en-US" sz="2000" dirty="0">
                <a:latin typeface="Bahnschrift Light Condensed" pitchFamily="34" charset="0"/>
              </a:rPr>
              <a:t>file I/O operations.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172" y="203835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Synchronous:   </a:t>
            </a:r>
            <a:r>
              <a:rPr lang="en-US" dirty="0">
                <a:latin typeface="Bahnschrift Light Condensed" pitchFamily="34" charset="0"/>
              </a:rPr>
              <a:t>Loading…. Loading… you wait for it to finish….After finish you can move.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Asynchronous:  </a:t>
            </a:r>
            <a:r>
              <a:rPr lang="en-US" dirty="0">
                <a:latin typeface="Bahnschrift Light Condensed" pitchFamily="34" charset="0"/>
              </a:rPr>
              <a:t>No Loading… No Loading … no need to wait…. you can move.</a:t>
            </a:r>
          </a:p>
        </p:txBody>
      </p:sp>
    </p:spTree>
    <p:extLst>
      <p:ext uri="{BB962C8B-B14F-4D97-AF65-F5344CB8AC3E}">
        <p14:creationId xmlns:p14="http://schemas.microsoft.com/office/powerpoint/2010/main" val="6297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4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0" y="16573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492899" y="2266950"/>
            <a:ext cx="5825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92899" y="1516618"/>
            <a:ext cx="5825671" cy="445532"/>
            <a:chOff x="1492899" y="1516618"/>
            <a:chExt cx="5825671" cy="4455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92899" y="1962150"/>
              <a:ext cx="582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52657" y="1516618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Request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76457" y="2315756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Response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98660" y="1581150"/>
            <a:ext cx="1002197" cy="809995"/>
            <a:chOff x="7398660" y="1581150"/>
            <a:chExt cx="1002197" cy="809995"/>
          </a:xfrm>
        </p:grpSpPr>
        <p:pic>
          <p:nvPicPr>
            <p:cNvPr id="5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100" y="2020816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183" y="2039108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398660" y="1581150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Simple Server </a:t>
              </a:r>
            </a:p>
            <a:p>
              <a:r>
                <a:rPr lang="en-US" sz="1100" dirty="0"/>
                <a:t>Site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1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3" name="Picture 5" descr="C:\Users\Rabbil\Downloads\to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20077287">
            <a:off x="4602740" y="1290708"/>
            <a:ext cx="1642857" cy="612577"/>
            <a:chOff x="3009900" y="1654373"/>
            <a:chExt cx="1642857" cy="612577"/>
          </a:xfrm>
        </p:grpSpPr>
        <p:grpSp>
          <p:nvGrpSpPr>
            <p:cNvPr id="20" name="Group 19"/>
            <p:cNvGrpSpPr/>
            <p:nvPr/>
          </p:nvGrpSpPr>
          <p:grpSpPr>
            <a:xfrm>
              <a:off x="3886200" y="1654373"/>
              <a:ext cx="766557" cy="612577"/>
              <a:chOff x="2676814" y="1581150"/>
              <a:chExt cx="766557" cy="612577"/>
            </a:xfrm>
          </p:grpSpPr>
          <p:pic>
            <p:nvPicPr>
              <p:cNvPr id="2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676814" y="1885950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70C0"/>
                    </a:solidFill>
                    <a:latin typeface="Bahnschrift Light Condensed" pitchFamily="34" charset="0"/>
                  </a:rPr>
                  <a:t>Compress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09846">
            <a:off x="6255754" y="1264354"/>
            <a:ext cx="1695758" cy="612577"/>
            <a:chOff x="3009900" y="1654373"/>
            <a:chExt cx="1695758" cy="612577"/>
          </a:xfrm>
        </p:grpSpPr>
        <p:grpSp>
          <p:nvGrpSpPr>
            <p:cNvPr id="25" name="Group 24"/>
            <p:cNvGrpSpPr/>
            <p:nvPr/>
          </p:nvGrpSpPr>
          <p:grpSpPr>
            <a:xfrm>
              <a:off x="3833303" y="1654373"/>
              <a:ext cx="872355" cy="612577"/>
              <a:chOff x="2623917" y="1581150"/>
              <a:chExt cx="872355" cy="612577"/>
            </a:xfrm>
          </p:grpSpPr>
          <p:pic>
            <p:nvPicPr>
              <p:cNvPr id="2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623917" y="1885950"/>
                <a:ext cx="872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70C0"/>
                    </a:solidFill>
                    <a:latin typeface="Bahnschrift Light Condensed" pitchFamily="34" charset="0"/>
                  </a:rPr>
                  <a:t> Formatting</a:t>
                </a: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3366" y="2189590"/>
            <a:ext cx="1210434" cy="1246611"/>
            <a:chOff x="2862844" y="1124984"/>
            <a:chExt cx="1210434" cy="1246611"/>
          </a:xfrm>
        </p:grpSpPr>
        <p:grpSp>
          <p:nvGrpSpPr>
            <p:cNvPr id="30" name="Group 29"/>
            <p:cNvGrpSpPr/>
            <p:nvPr/>
          </p:nvGrpSpPr>
          <p:grpSpPr>
            <a:xfrm>
              <a:off x="2862844" y="1733912"/>
              <a:ext cx="788999" cy="637683"/>
              <a:chOff x="1653458" y="1660689"/>
              <a:chExt cx="788999" cy="637683"/>
            </a:xfrm>
          </p:grpSpPr>
          <p:pic>
            <p:nvPicPr>
              <p:cNvPr id="3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940" y="1660689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653458" y="1990595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70C0"/>
                    </a:solidFill>
                    <a:latin typeface="Bahnschrift Light Condensed" pitchFamily="34" charset="0"/>
                  </a:rPr>
                  <a:t> Copyright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3433363" y="1124984"/>
              <a:ext cx="639915" cy="692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6856" y="925541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Bahnschrift Light Condensed" pitchFamily="34" charset="0"/>
              </a:rPr>
              <a:t>Say YouTube Video Upload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55563" y="1897325"/>
            <a:ext cx="3549454" cy="673858"/>
            <a:chOff x="1455563" y="1897325"/>
            <a:chExt cx="3549454" cy="673858"/>
          </a:xfrm>
        </p:grpSpPr>
        <p:grpSp>
          <p:nvGrpSpPr>
            <p:cNvPr id="15" name="Group 14"/>
            <p:cNvGrpSpPr/>
            <p:nvPr/>
          </p:nvGrpSpPr>
          <p:grpSpPr>
            <a:xfrm>
              <a:off x="4419600" y="1958606"/>
              <a:ext cx="585417" cy="612577"/>
              <a:chOff x="2767383" y="1581150"/>
              <a:chExt cx="585417" cy="612577"/>
            </a:xfrm>
          </p:grpSpPr>
          <p:pic>
            <p:nvPicPr>
              <p:cNvPr id="1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67383" y="1885950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70C0"/>
                    </a:solidFill>
                    <a:latin typeface="Bahnschrift Light Condensed" pitchFamily="34" charset="0"/>
                  </a:rPr>
                  <a:t>Upload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455563" y="2312447"/>
              <a:ext cx="29281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0771" y="1897325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Request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19221" y="2608018"/>
            <a:ext cx="5181104" cy="598717"/>
            <a:chOff x="1419221" y="2608018"/>
            <a:chExt cx="5181104" cy="598717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1419221" y="2608018"/>
              <a:ext cx="5181104" cy="366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35565">
              <a:off x="3473717" y="2837403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9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latin typeface="Bahnschrift Light Condensed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2769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Light Condensed" pitchFamily="34" charset="0"/>
                        </a:rPr>
                        <a:t>Description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fs.readFile(fileName [,options],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fs.writeFile(filename, data[, 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(path, callback);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File delete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(file, data[, options], callback)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 Appends new content to the existing file.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(path, flags[, mode], callback)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Opens file for reading or writing.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(path[, mode],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Creates a new directory.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directory.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Reads the content of the specified directory.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01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30476"/>
              </p:ext>
            </p:extLst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 Light Condensed" pitchFamily="34" charset="0"/>
                        </a:rPr>
                        <a:t>Description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fs.readFile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fileName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 [,options])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fs.writeFile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(filename, data[, options])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File delete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(file, data[, options])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 Appends new content to the existing file.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(path, flags[, mode])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Opens file for reading or writing.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(path[, mode])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Creates a new directory.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directory.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(path)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Reads the content of the specified directory.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42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1" y="1200150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Bahnschrift SemiCondensed" pitchFamily="34" charset="0"/>
              </a:rPr>
              <a:t>Understanding Synchronous Asynchronous Theory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Bahnschrift SemiCondensed" pitchFamily="34" charset="0"/>
              </a:rPr>
              <a:t>Real Example For Clear Concept</a:t>
            </a:r>
          </a:p>
        </p:txBody>
      </p:sp>
    </p:spTree>
    <p:extLst>
      <p:ext uri="{BB962C8B-B14F-4D97-AF65-F5344CB8AC3E}">
        <p14:creationId xmlns:p14="http://schemas.microsoft.com/office/powerpoint/2010/main" val="3907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8973"/>
            <a:ext cx="5281938" cy="182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28950"/>
            <a:ext cx="5654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Data is sent in form of blocks or frames.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This transmission is the full duplex type.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no gap present between data</a:t>
            </a:r>
            <a:endParaRPr lang="bn-IN" dirty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Synchronous transmission is fast.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More efficient and more reliable for large 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17859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1157585"/>
            <a:ext cx="2465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Loading Loading…..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You wait for it to finish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After finish you can move.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2647950"/>
            <a:ext cx="527503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0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448" y="3257550"/>
            <a:ext cx="5456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This transmission is the half duplex type transmission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Start bits and stop bits are added with data.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Data is sent in form of byte or character.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Asynchronous transmission is slow.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present gap between data.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235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6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>
                <a:solidFill>
                  <a:schemeClr val="bg1"/>
                </a:solidFill>
                <a:latin typeface="Bahnschrift Condensed" pitchFamily="34" charset="0"/>
              </a:rPr>
              <a:t>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8800" y="1200150"/>
            <a:ext cx="2707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 Loading… No Loading …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 need to wait….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You can move.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063"/>
            <a:ext cx="4904529" cy="22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5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1469"/>
            <a:ext cx="1701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000" dirty="0">
                <a:latin typeface="Bahnschrift Light Condensed" pitchFamily="34" charset="0"/>
              </a:rPr>
              <a:t>কখন কোনটি </a:t>
            </a:r>
            <a:endParaRPr lang="en-US" sz="2000" dirty="0">
              <a:latin typeface="Bahnschrift Light Condense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1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567</Words>
  <Application>Microsoft Office PowerPoint</Application>
  <PresentationFormat>On-screen Show (16:9)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Condensed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Sabbir Hossain</cp:lastModifiedBy>
  <cp:revision>182</cp:revision>
  <dcterms:created xsi:type="dcterms:W3CDTF">2006-08-16T00:00:00Z</dcterms:created>
  <dcterms:modified xsi:type="dcterms:W3CDTF">2023-04-20T15:31:26Z</dcterms:modified>
</cp:coreProperties>
</file>