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3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0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26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8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C043DF-F074-41DC-A3D6-8C106CB9B7D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16C9EDA-C0CC-41DE-B53C-798CE830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2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83" y="1648691"/>
            <a:ext cx="11360726" cy="351289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EEG-Based Analyzing Human Idiosyncrasies Within Unpredictable Circumstances Using 3D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841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310" y="76964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Model Build Up</a:t>
            </a:r>
            <a:br>
              <a:rPr lang="en-US" dirty="0"/>
            </a:br>
            <a:r>
              <a:rPr lang="en-US" dirty="0"/>
              <a:t>Concatenation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42" y="2471892"/>
            <a:ext cx="2070162" cy="100584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2" y="4295929"/>
            <a:ext cx="2070162" cy="100584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05" y="2471892"/>
            <a:ext cx="2070162" cy="1005840"/>
          </a:xfrm>
          <a:prstGeom prst="rect">
            <a:avLst/>
          </a:prstGeom>
        </p:spPr>
      </p:pic>
      <p:pic>
        <p:nvPicPr>
          <p:cNvPr id="2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05" y="4295929"/>
            <a:ext cx="2070162" cy="1005840"/>
          </a:xfrm>
          <a:prstGeom prst="rect">
            <a:avLst/>
          </a:prstGeom>
        </p:spPr>
      </p:pic>
      <p:pic>
        <p:nvPicPr>
          <p:cNvPr id="2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31" y="3397568"/>
            <a:ext cx="2070162" cy="1005840"/>
          </a:xfrm>
          <a:prstGeom prst="rect">
            <a:avLst/>
          </a:prstGeom>
        </p:spPr>
      </p:pic>
      <p:pic>
        <p:nvPicPr>
          <p:cNvPr id="2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68" y="4212908"/>
            <a:ext cx="2070162" cy="1005840"/>
          </a:xfrm>
          <a:prstGeom prst="rect">
            <a:avLst/>
          </a:prstGeom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68" y="2698741"/>
            <a:ext cx="2070162" cy="100584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2843213" y="2974812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81675" y="2974812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81674" y="4798849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43200" y="476376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673927" y="3514081"/>
            <a:ext cx="798686" cy="38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776445" y="4043363"/>
            <a:ext cx="696168" cy="52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22" y="3278718"/>
            <a:ext cx="1016480" cy="6081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51" y="5049080"/>
            <a:ext cx="1150021" cy="6628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24918" y="2193178"/>
            <a:ext cx="1373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3D Conv.</a:t>
            </a:r>
          </a:p>
          <a:p>
            <a:pPr algn="ctr"/>
            <a:r>
              <a:rPr lang="en-US" sz="1400" dirty="0" smtClean="0"/>
              <a:t>Kernel</a:t>
            </a:r>
          </a:p>
          <a:p>
            <a:pPr algn="ctr"/>
            <a:r>
              <a:rPr lang="en-US" sz="1400" dirty="0" smtClean="0"/>
              <a:t>(1,3,1)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99269" y="3843576"/>
            <a:ext cx="1373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3D Conv.</a:t>
            </a:r>
          </a:p>
          <a:p>
            <a:pPr algn="ctr"/>
            <a:r>
              <a:rPr lang="en-US" sz="1400" dirty="0" smtClean="0"/>
              <a:t>Kernel</a:t>
            </a:r>
          </a:p>
          <a:p>
            <a:pPr algn="ctr"/>
            <a:r>
              <a:rPr lang="en-US" sz="1400" dirty="0" smtClean="0"/>
              <a:t>(1,3,1)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439581" y="3939397"/>
            <a:ext cx="1373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3D Conv.</a:t>
            </a:r>
          </a:p>
          <a:p>
            <a:pPr algn="ctr"/>
            <a:r>
              <a:rPr lang="en-US" sz="1400" dirty="0" smtClean="0"/>
              <a:t>Kernel</a:t>
            </a:r>
          </a:p>
          <a:p>
            <a:pPr algn="ctr"/>
            <a:r>
              <a:rPr lang="en-US" sz="1400" dirty="0" smtClean="0"/>
              <a:t>(1,3,1)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803" y="2124060"/>
            <a:ext cx="1377815" cy="81083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739335" y="3804667"/>
            <a:ext cx="178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Concatenation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340914" y="2651646"/>
            <a:ext cx="12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Resultant Tensor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Buildup First </a:t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Attempt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56789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 30% Accuracy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9379" y="-1271340"/>
            <a:ext cx="2425044" cy="106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Buildup First 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Attempt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56789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/>
              <a:t> 69.78% Accuracy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66260" y="-1417494"/>
            <a:ext cx="1803588" cy="109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6963" y="618978"/>
            <a:ext cx="10058400" cy="696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Model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42655"/>
            <a:ext cx="10021792" cy="3786909"/>
          </a:xfrm>
        </p:spPr>
      </p:pic>
    </p:spTree>
    <p:extLst>
      <p:ext uri="{BB962C8B-B14F-4D97-AF65-F5344CB8AC3E}">
        <p14:creationId xmlns:p14="http://schemas.microsoft.com/office/powerpoint/2010/main" val="8995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6963" y="618978"/>
            <a:ext cx="10058400" cy="696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Siamese Neural Network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08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One shot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Has advantages for less training data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77" y="4151291"/>
            <a:ext cx="3877300" cy="13927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04" y="2748150"/>
            <a:ext cx="4539473" cy="15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Cross-entropy </a:t>
            </a:r>
            <a:r>
              <a:rPr lang="en-US" dirty="0" smtClean="0"/>
              <a:t>(loss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Minimizes </a:t>
            </a:r>
            <a:r>
              <a:rPr lang="en-US" dirty="0"/>
              <a:t>the distance between two probability distributions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compares the model's prediction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3555627"/>
            <a:ext cx="6456217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Cursed breaker for small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Fast as Adam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Optimize accuracy to the last bit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89" y="1422186"/>
            <a:ext cx="9476511" cy="484037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52530" y="427429"/>
            <a:ext cx="7868827" cy="84718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591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990" y="1103238"/>
            <a:ext cx="7729728" cy="988799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71" y="2352440"/>
            <a:ext cx="7068589" cy="8728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 70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accuracy.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6" y="3059022"/>
            <a:ext cx="8035637" cy="32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002653"/>
          </a:xfrm>
        </p:spPr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75164"/>
            <a:ext cx="10058400" cy="17127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Could not collect Enough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support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communication due to COVID-19</a:t>
            </a:r>
          </a:p>
        </p:txBody>
      </p:sp>
    </p:spTree>
    <p:extLst>
      <p:ext uri="{BB962C8B-B14F-4D97-AF65-F5344CB8AC3E}">
        <p14:creationId xmlns:p14="http://schemas.microsoft.com/office/powerpoint/2010/main" val="30902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06" y="845127"/>
            <a:ext cx="4081750" cy="804765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PRESENTED BY:</a:t>
            </a:r>
            <a:endParaRPr lang="en-US" sz="3200" b="1" u="sng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4106" y="1792734"/>
            <a:ext cx="635389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Rufaida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Tasin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- 15201031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Tanzim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Ahmed- 15201040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Sabbir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Fahad- 16301191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Abu</a:t>
            </a:r>
            <a:r>
              <a:rPr kumimoji="0" lang="en-US" altLang="en-US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Sayed Bin Abdullah- 15301053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Joy Paul- 15301074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433" y="1792734"/>
            <a:ext cx="478349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Iqbal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Hossain, PhD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Engineering,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 University.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7140433" y="845127"/>
            <a:ext cx="4081750" cy="80476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Supervised</a:t>
            </a:r>
            <a:r>
              <a:rPr lang="en-US" sz="3600" b="1" u="sng" dirty="0"/>
              <a:t> By:</a:t>
            </a:r>
          </a:p>
        </p:txBody>
      </p:sp>
    </p:spTree>
    <p:extLst>
      <p:ext uri="{BB962C8B-B14F-4D97-AF65-F5344CB8AC3E}">
        <p14:creationId xmlns:p14="http://schemas.microsoft.com/office/powerpoint/2010/main" val="37617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298" y="471055"/>
            <a:ext cx="10058400" cy="781396"/>
          </a:xfrm>
        </p:spPr>
        <p:txBody>
          <a:bodyPr>
            <a:normAutofit/>
          </a:bodyPr>
          <a:lstStyle/>
          <a:p>
            <a:r>
              <a:rPr lang="en-US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298" y="1585098"/>
            <a:ext cx="7729728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with more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Upgrade the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highly configured device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926" y="2466109"/>
            <a:ext cx="5527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689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817419"/>
            <a:ext cx="10086109" cy="5227069"/>
          </a:xfrm>
        </p:spPr>
      </p:pic>
    </p:spTree>
    <p:extLst>
      <p:ext uri="{BB962C8B-B14F-4D97-AF65-F5344CB8AC3E}">
        <p14:creationId xmlns:p14="http://schemas.microsoft.com/office/powerpoint/2010/main" val="19486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40328"/>
            <a:ext cx="10058400" cy="795251"/>
          </a:xfrm>
        </p:spPr>
        <p:txBody>
          <a:bodyPr>
            <a:normAutofit/>
          </a:bodyPr>
          <a:lstStyle/>
          <a:p>
            <a:r>
              <a:rPr lang="en-US" dirty="0" smtClean="0"/>
              <a:t>Detected Emotions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3" y="1825336"/>
            <a:ext cx="2492577" cy="31648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90" y="1825338"/>
            <a:ext cx="3417636" cy="3164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9" y="1825336"/>
            <a:ext cx="2416942" cy="3164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61" y="1825337"/>
            <a:ext cx="2992008" cy="31648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46579" y="5166592"/>
            <a:ext cx="13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Happy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24008" y="5234738"/>
            <a:ext cx="103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Sad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28830" y="5234738"/>
            <a:ext cx="136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Neutral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161414" y="5163774"/>
            <a:ext cx="103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Fear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27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05" y="1611793"/>
            <a:ext cx="5545950" cy="494607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47020" y="349828"/>
            <a:ext cx="10058400" cy="79525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black">
          <a:xfrm>
            <a:off x="1025234" y="573671"/>
            <a:ext cx="10335491" cy="90876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Workflow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86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3999" y="2895599"/>
            <a:ext cx="897774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Total 15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sessions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24 trails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62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PSD , DE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4" y="2617716"/>
            <a:ext cx="4475018" cy="264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ARRANGEMENT &amp;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moving average for reducing noise</a:t>
            </a:r>
          </a:p>
          <a:p>
            <a:r>
              <a:rPr lang="en-US" dirty="0" smtClean="0"/>
              <a:t>62x10x5 </a:t>
            </a:r>
            <a:r>
              <a:rPr lang="en-US" dirty="0" smtClean="0">
                <a:sym typeface="Wingdings" panose="05000000000000000000" pitchFamily="2" charset="2"/>
              </a:rPr>
              <a:t> 10x62x5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90" y="3493470"/>
            <a:ext cx="3072459" cy="2687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50" y="3493470"/>
            <a:ext cx="3363405" cy="250767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88527" y="4433455"/>
            <a:ext cx="1814945" cy="48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validation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34739"/>
            <a:ext cx="5003030" cy="998247"/>
          </a:xfrm>
        </p:spPr>
        <p:txBody>
          <a:bodyPr>
            <a:noAutofit/>
          </a:bodyPr>
          <a:lstStyle/>
          <a:p>
            <a:r>
              <a:rPr lang="en-US" sz="2000" dirty="0" smtClean="0"/>
              <a:t>Learning Rate 0.001</a:t>
            </a:r>
          </a:p>
          <a:p>
            <a:r>
              <a:rPr lang="en-US" sz="2000" dirty="0" smtClean="0"/>
              <a:t>Batch 200</a:t>
            </a:r>
          </a:p>
          <a:p>
            <a:r>
              <a:rPr lang="en-US" sz="2000" dirty="0" smtClean="0"/>
              <a:t>Epoch size 30</a:t>
            </a:r>
            <a:endParaRPr lang="en-US" sz="2000" dirty="0"/>
          </a:p>
          <a:p>
            <a:r>
              <a:rPr lang="en-US" sz="2000" dirty="0" smtClean="0"/>
              <a:t>Training </a:t>
            </a:r>
            <a:r>
              <a:rPr lang="en-US" sz="2000" dirty="0" smtClean="0"/>
              <a:t>data: 90</a:t>
            </a:r>
            <a:r>
              <a:rPr lang="en-US" sz="2000" dirty="0" smtClean="0"/>
              <a:t>%</a:t>
            </a:r>
            <a:endParaRPr lang="en-US" sz="2000" dirty="0" smtClean="0"/>
          </a:p>
          <a:p>
            <a:r>
              <a:rPr lang="en-US" sz="2000" dirty="0" smtClean="0"/>
              <a:t>Validation data: 10%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554" y="2334739"/>
            <a:ext cx="6282056" cy="38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865" y="897457"/>
            <a:ext cx="8596668" cy="8326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Build 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6920" y="1338191"/>
            <a:ext cx="40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Convolutional Neural Networks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22587" y="2804939"/>
            <a:ext cx="1828800" cy="64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isometricOffAxis2Right">
              <a:rot lat="1080000" lon="18000000" rev="21594000"/>
            </a:camera>
            <a:lightRig rig="threePt" dir="t"/>
          </a:scene3d>
          <a:sp3d extrusionH="2540000" contourW="12700">
            <a:bevelT/>
            <a:extrusionClr>
              <a:schemeClr val="tx2">
                <a:lumMod val="60000"/>
                <a:lumOff val="40000"/>
              </a:schemeClr>
            </a:extrusionClr>
            <a:contourClr>
              <a:schemeClr val="tx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59602" y="5305069"/>
            <a:ext cx="1828800" cy="64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isometricOffAxis2Right">
              <a:rot lat="1080000" lon="18000000" rev="21594000"/>
            </a:camera>
            <a:lightRig rig="threePt" dir="t"/>
          </a:scene3d>
          <a:sp3d extrusionH="2540000" contourW="12700">
            <a:bevelT/>
            <a:extrusionClr>
              <a:schemeClr val="tx2">
                <a:lumMod val="60000"/>
                <a:lumOff val="40000"/>
              </a:schemeClr>
            </a:extrusionClr>
            <a:contourClr>
              <a:schemeClr val="tx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79712" y="5305069"/>
            <a:ext cx="1828800" cy="64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isometricOffAxis2Right">
              <a:rot lat="1080000" lon="18000000" rev="21594000"/>
            </a:camera>
            <a:lightRig rig="threePt" dir="t"/>
          </a:scene3d>
          <a:sp3d extrusionH="2540000" contourW="12700">
            <a:bevelT/>
            <a:extrusionClr>
              <a:schemeClr val="tx2">
                <a:lumMod val="60000"/>
                <a:lumOff val="40000"/>
              </a:schemeClr>
            </a:extrusionClr>
            <a:contourClr>
              <a:schemeClr val="tx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59602" y="2809528"/>
            <a:ext cx="1828800" cy="64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isometricOffAxis2Right">
              <a:rot lat="1080000" lon="18000000" rev="21594000"/>
            </a:camera>
            <a:lightRig rig="threePt" dir="t"/>
          </a:scene3d>
          <a:sp3d extrusionH="2540000" contourW="12700">
            <a:bevelT/>
            <a:extrusionClr>
              <a:schemeClr val="tx2">
                <a:lumMod val="60000"/>
                <a:lumOff val="40000"/>
              </a:schemeClr>
            </a:extrusionClr>
            <a:contourClr>
              <a:schemeClr val="tx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833361">
            <a:off x="1185383" y="3531993"/>
            <a:ext cx="119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PSD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833361">
            <a:off x="1008955" y="5974367"/>
            <a:ext cx="119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DE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08499" y="2962102"/>
            <a:ext cx="214942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08499" y="5500514"/>
            <a:ext cx="214942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64982" y="1941050"/>
            <a:ext cx="107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3D Conv.</a:t>
            </a:r>
          </a:p>
          <a:p>
            <a:pPr algn="ctr"/>
            <a:r>
              <a:rPr lang="en-US" dirty="0" smtClean="0"/>
              <a:t>Kernel</a:t>
            </a:r>
          </a:p>
          <a:p>
            <a:pPr algn="ctr"/>
            <a:r>
              <a:rPr lang="en-US" dirty="0" smtClean="0"/>
              <a:t>(1,3,1)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64982" y="4414151"/>
            <a:ext cx="107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3D Conv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Kernel</a:t>
            </a:r>
          </a:p>
          <a:p>
            <a:pPr algn="ctr"/>
            <a:r>
              <a:rPr lang="en-US" dirty="0" smtClean="0"/>
              <a:t>(1,3,1)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327</TotalTime>
  <Words>279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Adobe Gothic Std B</vt:lpstr>
      <vt:lpstr>Arial</vt:lpstr>
      <vt:lpstr>Gill Sans MT</vt:lpstr>
      <vt:lpstr>Times New Roman</vt:lpstr>
      <vt:lpstr>Wingdings</vt:lpstr>
      <vt:lpstr>Parcel</vt:lpstr>
      <vt:lpstr>EEG-Based Analyzing Human Idiosyncrasies Within Unpredictable Circumstances Using 3D Convolutional Neural Networks</vt:lpstr>
      <vt:lpstr>PRESENTED BY:</vt:lpstr>
      <vt:lpstr>PowerPoint Presentation</vt:lpstr>
      <vt:lpstr>Detected Emotions</vt:lpstr>
      <vt:lpstr>PowerPoint Presentation</vt:lpstr>
      <vt:lpstr>Dataset description</vt:lpstr>
      <vt:lpstr>DATA ARRANGEMENT &amp; CLEANING</vt:lpstr>
      <vt:lpstr>Training and validation data</vt:lpstr>
      <vt:lpstr>Model Build Up </vt:lpstr>
      <vt:lpstr>Model Build Up Concatenation</vt:lpstr>
      <vt:lpstr>Model Buildup First  1st Attempt </vt:lpstr>
      <vt:lpstr>Model Buildup First  2nd Attempt </vt:lpstr>
      <vt:lpstr>Final Model </vt:lpstr>
      <vt:lpstr>Siamese Neural Network</vt:lpstr>
      <vt:lpstr>Categorical Cross-entropy (loss Function)</vt:lpstr>
      <vt:lpstr>Adam Optimizer</vt:lpstr>
      <vt:lpstr>Summary</vt:lpstr>
      <vt:lpstr>Result</vt:lpstr>
      <vt:lpstr>Drawbacks</vt:lpstr>
      <vt:lpstr>Future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EEG-Based Analyzing Human Idiosyncrasies Within Unpredictable Circumstances Using 3D Convolutional Neural Networks</dc:title>
  <dc:creator>Tanzim Ahmed</dc:creator>
  <cp:lastModifiedBy>Tanzim Ahmed</cp:lastModifiedBy>
  <cp:revision>31</cp:revision>
  <dcterms:created xsi:type="dcterms:W3CDTF">2020-10-06T16:48:56Z</dcterms:created>
  <dcterms:modified xsi:type="dcterms:W3CDTF">2020-10-07T12:55:41Z</dcterms:modified>
</cp:coreProperties>
</file>