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19_Sabbir(excel)_Office5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November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Laptop</c:v>
                </c:pt>
                <c:pt idx="1">
                  <c:v>Desktop</c:v>
                </c:pt>
                <c:pt idx="2">
                  <c:v>Tablet</c:v>
                </c:pt>
                <c:pt idx="3">
                  <c:v>smartphone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35</c:v>
                </c:pt>
                <c:pt idx="2">
                  <c:v>48</c:v>
                </c:pt>
                <c:pt idx="3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September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Laptop</c:v>
                </c:pt>
                <c:pt idx="1">
                  <c:v>Desktop</c:v>
                </c:pt>
                <c:pt idx="2">
                  <c:v>Tablet</c:v>
                </c:pt>
                <c:pt idx="3">
                  <c:v>smartphone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</c:v>
                </c:pt>
                <c:pt idx="1">
                  <c:v>45</c:v>
                </c:pt>
                <c:pt idx="2">
                  <c:v>47</c:v>
                </c:pt>
                <c:pt idx="3">
                  <c:v>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October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Laptop</c:v>
                </c:pt>
                <c:pt idx="1">
                  <c:v>Desktop</c:v>
                </c:pt>
                <c:pt idx="2">
                  <c:v>Tablet</c:v>
                </c:pt>
                <c:pt idx="3">
                  <c:v>smartphone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44</c:v>
                </c:pt>
                <c:pt idx="2">
                  <c:v>60</c:v>
                </c:pt>
                <c:pt idx="3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848768"/>
        <c:axId val="226850304"/>
      </c:barChart>
      <c:catAx>
        <c:axId val="226848768"/>
        <c:scaling>
          <c:orientation val="minMax"/>
        </c:scaling>
        <c:delete val="0"/>
        <c:axPos val="b"/>
        <c:majorTickMark val="out"/>
        <c:minorTickMark val="none"/>
        <c:tickLblPos val="nextTo"/>
        <c:crossAx val="226850304"/>
        <c:crosses val="autoZero"/>
        <c:auto val="1"/>
        <c:lblAlgn val="ctr"/>
        <c:lblOffset val="100"/>
        <c:noMultiLvlLbl val="0"/>
      </c:catAx>
      <c:valAx>
        <c:axId val="226850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848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3"/>
                <c:pt idx="0">
                  <c:v>November</c:v>
                </c:pt>
                <c:pt idx="1">
                  <c:v>October</c:v>
                </c:pt>
                <c:pt idx="2">
                  <c:v>September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8300000</c:v>
                </c:pt>
                <c:pt idx="1">
                  <c:v>9050000</c:v>
                </c:pt>
                <c:pt idx="2">
                  <c:v>10410000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Sheet1!$S$5</c:f>
              <c:strCache>
                <c:ptCount val="1"/>
                <c:pt idx="0">
                  <c:v>Total Salaries</c:v>
                </c:pt>
              </c:strCache>
            </c:strRef>
          </c:tx>
          <c:invertIfNegative val="0"/>
          <c:cat>
            <c:strRef>
              <c:f>Sheet1!$O$6:$O$13</c:f>
              <c:strCache>
                <c:ptCount val="8"/>
                <c:pt idx="0">
                  <c:v>Sabbir</c:v>
                </c:pt>
                <c:pt idx="1">
                  <c:v>Shafin</c:v>
                </c:pt>
                <c:pt idx="2">
                  <c:v>Zihad</c:v>
                </c:pt>
                <c:pt idx="3">
                  <c:v>Monir</c:v>
                </c:pt>
                <c:pt idx="4">
                  <c:v>Mitu</c:v>
                </c:pt>
                <c:pt idx="5">
                  <c:v>Raktima</c:v>
                </c:pt>
                <c:pt idx="6">
                  <c:v>Tahsin</c:v>
                </c:pt>
                <c:pt idx="7">
                  <c:v>Shanto</c:v>
                </c:pt>
              </c:strCache>
            </c:strRef>
          </c:cat>
          <c:val>
            <c:numRef>
              <c:f>Sheet1!$S$6:$S$13</c:f>
              <c:numCache>
                <c:formatCode>General</c:formatCode>
                <c:ptCount val="8"/>
                <c:pt idx="0">
                  <c:v>191000</c:v>
                </c:pt>
                <c:pt idx="1">
                  <c:v>110000</c:v>
                </c:pt>
                <c:pt idx="2">
                  <c:v>96000</c:v>
                </c:pt>
                <c:pt idx="3">
                  <c:v>126000</c:v>
                </c:pt>
                <c:pt idx="4">
                  <c:v>184000</c:v>
                </c:pt>
                <c:pt idx="5">
                  <c:v>145000</c:v>
                </c:pt>
                <c:pt idx="6">
                  <c:v>96000</c:v>
                </c:pt>
                <c:pt idx="7">
                  <c:v>122000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282560"/>
        <c:axId val="191939328"/>
      </c:barChart>
      <c:catAx>
        <c:axId val="18928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91939328"/>
        <c:crosses val="autoZero"/>
        <c:auto val="1"/>
        <c:lblAlgn val="ctr"/>
        <c:lblOffset val="100"/>
        <c:noMultiLvlLbl val="0"/>
      </c:catAx>
      <c:valAx>
        <c:axId val="19193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282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37DFD-79A7-4A29-8420-EC7DF68D72A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E4422-DD3C-4D81-876B-7CB12FAEBE33}">
      <dgm:prSet phldrT="[Text]"/>
      <dgm:spPr/>
      <dgm:t>
        <a:bodyPr/>
        <a:lstStyle/>
        <a:p>
          <a:r>
            <a:rPr lang="en-US" dirty="0" smtClean="0"/>
            <a:t>September</a:t>
          </a:r>
          <a:endParaRPr lang="en-US" dirty="0"/>
        </a:p>
      </dgm:t>
    </dgm:pt>
    <dgm:pt modelId="{5BD066AB-C49B-45F2-B538-D594731679BF}" type="parTrans" cxnId="{77964504-E552-4AD5-B9C2-E4DF03F2BECF}">
      <dgm:prSet/>
      <dgm:spPr/>
      <dgm:t>
        <a:bodyPr/>
        <a:lstStyle/>
        <a:p>
          <a:endParaRPr lang="en-US"/>
        </a:p>
      </dgm:t>
    </dgm:pt>
    <dgm:pt modelId="{62598DD6-58DC-4699-AD70-A6006FC620DD}" type="sibTrans" cxnId="{77964504-E552-4AD5-B9C2-E4DF03F2BECF}">
      <dgm:prSet/>
      <dgm:spPr/>
      <dgm:t>
        <a:bodyPr/>
        <a:lstStyle/>
        <a:p>
          <a:endParaRPr lang="en-US"/>
        </a:p>
      </dgm:t>
    </dgm:pt>
    <dgm:pt modelId="{D86D55AA-74B6-4A6E-8CB2-9061CC9DF834}">
      <dgm:prSet phldrT="[Text]"/>
      <dgm:spPr/>
      <dgm:t>
        <a:bodyPr/>
        <a:lstStyle/>
        <a:p>
          <a:r>
            <a:rPr lang="en-US" dirty="0" err="1" smtClean="0"/>
            <a:t>Ocober</a:t>
          </a:r>
          <a:endParaRPr lang="en-US" dirty="0"/>
        </a:p>
      </dgm:t>
    </dgm:pt>
    <dgm:pt modelId="{5CA9DDDA-E382-45A9-8B1F-6E78DA0F6D20}" type="parTrans" cxnId="{B09EC4DD-A554-4C26-BD6F-543D21D04744}">
      <dgm:prSet/>
      <dgm:spPr/>
      <dgm:t>
        <a:bodyPr/>
        <a:lstStyle/>
        <a:p>
          <a:endParaRPr lang="en-US"/>
        </a:p>
      </dgm:t>
    </dgm:pt>
    <dgm:pt modelId="{E18538C4-8C2D-4EF5-B645-07992B3A8A8D}" type="sibTrans" cxnId="{B09EC4DD-A554-4C26-BD6F-543D21D04744}">
      <dgm:prSet/>
      <dgm:spPr/>
      <dgm:t>
        <a:bodyPr/>
        <a:lstStyle/>
        <a:p>
          <a:endParaRPr lang="en-US"/>
        </a:p>
      </dgm:t>
    </dgm:pt>
    <dgm:pt modelId="{A748D298-BABA-4F02-9AFB-5FB31B05A3E1}">
      <dgm:prSet phldrT="[Text]"/>
      <dgm:spPr/>
      <dgm:t>
        <a:bodyPr/>
        <a:lstStyle/>
        <a:p>
          <a:r>
            <a:rPr lang="en-US" dirty="0" smtClean="0"/>
            <a:t>November</a:t>
          </a:r>
          <a:endParaRPr lang="en-US" dirty="0"/>
        </a:p>
      </dgm:t>
    </dgm:pt>
    <dgm:pt modelId="{DFD5C0F5-E42A-4A39-9E8E-DD254B61D0D2}" type="parTrans" cxnId="{09CEAB8B-8FDE-4D04-A8C3-7F91504A01BE}">
      <dgm:prSet/>
      <dgm:spPr/>
      <dgm:t>
        <a:bodyPr/>
        <a:lstStyle/>
        <a:p>
          <a:endParaRPr lang="en-US"/>
        </a:p>
      </dgm:t>
    </dgm:pt>
    <dgm:pt modelId="{0C150386-F5B8-4B1E-AE57-A2D358621D71}" type="sibTrans" cxnId="{09CEAB8B-8FDE-4D04-A8C3-7F91504A01BE}">
      <dgm:prSet/>
      <dgm:spPr/>
      <dgm:t>
        <a:bodyPr/>
        <a:lstStyle/>
        <a:p>
          <a:endParaRPr lang="en-US"/>
        </a:p>
      </dgm:t>
    </dgm:pt>
    <dgm:pt modelId="{F29291DD-529A-4C25-9993-AFFE7136CCF0}" type="pres">
      <dgm:prSet presAssocID="{9FF37DFD-79A7-4A29-8420-EC7DF68D72A4}" presName="Name0" presStyleCnt="0">
        <dgm:presLayoutVars>
          <dgm:chMax val="7"/>
          <dgm:chPref val="5"/>
        </dgm:presLayoutVars>
      </dgm:prSet>
      <dgm:spPr/>
    </dgm:pt>
    <dgm:pt modelId="{9AA65483-ECFB-4A80-896D-8EDED31548A6}" type="pres">
      <dgm:prSet presAssocID="{9FF37DFD-79A7-4A29-8420-EC7DF68D72A4}" presName="arrowNode" presStyleLbl="node1" presStyleIdx="0" presStyleCnt="1"/>
      <dgm:spPr/>
    </dgm:pt>
    <dgm:pt modelId="{6D2512A4-26DF-40D6-80AD-9B3D643AC240}" type="pres">
      <dgm:prSet presAssocID="{D3FE4422-DD3C-4D81-876B-7CB12FAEBE33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B2AF5-DCAF-4FFF-8159-0FDBA7FDD5DD}" type="pres">
      <dgm:prSet presAssocID="{D86D55AA-74B6-4A6E-8CB2-9061CC9DF834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7C454-E7BF-46B5-A7F2-CAA09FD01059}" type="pres">
      <dgm:prSet presAssocID="{E18538C4-8C2D-4EF5-B645-07992B3A8A8D}" presName="dotNode2" presStyleCnt="0"/>
      <dgm:spPr/>
    </dgm:pt>
    <dgm:pt modelId="{A280B348-7470-46E5-8782-1A5E9ACD593B}" type="pres">
      <dgm:prSet presAssocID="{E18538C4-8C2D-4EF5-B645-07992B3A8A8D}" presName="dotRepeatNode" presStyleLbl="fgShp" presStyleIdx="0" presStyleCnt="1"/>
      <dgm:spPr/>
    </dgm:pt>
    <dgm:pt modelId="{323CFEB8-2D68-47E3-ADEF-508451E0C9A5}" type="pres">
      <dgm:prSet presAssocID="{A748D298-BABA-4F02-9AFB-5FB31B05A3E1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685D7ACA-4A2C-4952-9F64-2A4FDDCEE950}" type="presOf" srcId="{E18538C4-8C2D-4EF5-B645-07992B3A8A8D}" destId="{A280B348-7470-46E5-8782-1A5E9ACD593B}" srcOrd="0" destOrd="0" presId="urn:microsoft.com/office/officeart/2009/3/layout/DescendingProcess"/>
    <dgm:cxn modelId="{99AE6817-AF33-4514-92E8-E652F20333E1}" type="presOf" srcId="{D3FE4422-DD3C-4D81-876B-7CB12FAEBE33}" destId="{6D2512A4-26DF-40D6-80AD-9B3D643AC240}" srcOrd="0" destOrd="0" presId="urn:microsoft.com/office/officeart/2009/3/layout/DescendingProcess"/>
    <dgm:cxn modelId="{5D95FB1D-3997-474A-B0B1-1DF5B41512C4}" type="presOf" srcId="{D86D55AA-74B6-4A6E-8CB2-9061CC9DF834}" destId="{EA1B2AF5-DCAF-4FFF-8159-0FDBA7FDD5DD}" srcOrd="0" destOrd="0" presId="urn:microsoft.com/office/officeart/2009/3/layout/DescendingProcess"/>
    <dgm:cxn modelId="{09CEAB8B-8FDE-4D04-A8C3-7F91504A01BE}" srcId="{9FF37DFD-79A7-4A29-8420-EC7DF68D72A4}" destId="{A748D298-BABA-4F02-9AFB-5FB31B05A3E1}" srcOrd="2" destOrd="0" parTransId="{DFD5C0F5-E42A-4A39-9E8E-DD254B61D0D2}" sibTransId="{0C150386-F5B8-4B1E-AE57-A2D358621D71}"/>
    <dgm:cxn modelId="{77964504-E552-4AD5-B9C2-E4DF03F2BECF}" srcId="{9FF37DFD-79A7-4A29-8420-EC7DF68D72A4}" destId="{D3FE4422-DD3C-4D81-876B-7CB12FAEBE33}" srcOrd="0" destOrd="0" parTransId="{5BD066AB-C49B-45F2-B538-D594731679BF}" sibTransId="{62598DD6-58DC-4699-AD70-A6006FC620DD}"/>
    <dgm:cxn modelId="{6252E919-7A09-42AE-8B22-69CE73BF0AEA}" type="presOf" srcId="{9FF37DFD-79A7-4A29-8420-EC7DF68D72A4}" destId="{F29291DD-529A-4C25-9993-AFFE7136CCF0}" srcOrd="0" destOrd="0" presId="urn:microsoft.com/office/officeart/2009/3/layout/DescendingProcess"/>
    <dgm:cxn modelId="{B09EC4DD-A554-4C26-BD6F-543D21D04744}" srcId="{9FF37DFD-79A7-4A29-8420-EC7DF68D72A4}" destId="{D86D55AA-74B6-4A6E-8CB2-9061CC9DF834}" srcOrd="1" destOrd="0" parTransId="{5CA9DDDA-E382-45A9-8B1F-6E78DA0F6D20}" sibTransId="{E18538C4-8C2D-4EF5-B645-07992B3A8A8D}"/>
    <dgm:cxn modelId="{CA310F21-3585-4ABF-978D-A6C8BFF9E60E}" type="presOf" srcId="{A748D298-BABA-4F02-9AFB-5FB31B05A3E1}" destId="{323CFEB8-2D68-47E3-ADEF-508451E0C9A5}" srcOrd="0" destOrd="0" presId="urn:microsoft.com/office/officeart/2009/3/layout/DescendingProcess"/>
    <dgm:cxn modelId="{FE84FBAD-C953-436C-B10B-27D1BC28F0B0}" type="presParOf" srcId="{F29291DD-529A-4C25-9993-AFFE7136CCF0}" destId="{9AA65483-ECFB-4A80-896D-8EDED31548A6}" srcOrd="0" destOrd="0" presId="urn:microsoft.com/office/officeart/2009/3/layout/DescendingProcess"/>
    <dgm:cxn modelId="{C4A7193F-BADA-4AE7-9DBF-C7A8238573EF}" type="presParOf" srcId="{F29291DD-529A-4C25-9993-AFFE7136CCF0}" destId="{6D2512A4-26DF-40D6-80AD-9B3D643AC240}" srcOrd="1" destOrd="0" presId="urn:microsoft.com/office/officeart/2009/3/layout/DescendingProcess"/>
    <dgm:cxn modelId="{C15F6AEF-4EE7-4A56-8392-1283864D6FD3}" type="presParOf" srcId="{F29291DD-529A-4C25-9993-AFFE7136CCF0}" destId="{EA1B2AF5-DCAF-4FFF-8159-0FDBA7FDD5DD}" srcOrd="2" destOrd="0" presId="urn:microsoft.com/office/officeart/2009/3/layout/DescendingProcess"/>
    <dgm:cxn modelId="{FA3C6AB5-B91B-42A2-B331-DD6BF5A17303}" type="presParOf" srcId="{F29291DD-529A-4C25-9993-AFFE7136CCF0}" destId="{81B7C454-E7BF-46B5-A7F2-CAA09FD01059}" srcOrd="3" destOrd="0" presId="urn:microsoft.com/office/officeart/2009/3/layout/DescendingProcess"/>
    <dgm:cxn modelId="{0BC0CD29-ED59-4B6B-BE1D-5A87530D7E00}" type="presParOf" srcId="{81B7C454-E7BF-46B5-A7F2-CAA09FD01059}" destId="{A280B348-7470-46E5-8782-1A5E9ACD593B}" srcOrd="0" destOrd="0" presId="urn:microsoft.com/office/officeart/2009/3/layout/DescendingProcess"/>
    <dgm:cxn modelId="{11864643-06E5-477E-BC5F-7CDC3E1CD5E6}" type="presParOf" srcId="{F29291DD-529A-4C25-9993-AFFE7136CCF0}" destId="{323CFEB8-2D68-47E3-ADEF-508451E0C9A5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65483-ECFB-4A80-896D-8EDED31548A6}">
      <dsp:nvSpPr>
        <dsp:cNvPr id="0" name=""/>
        <dsp:cNvSpPr/>
      </dsp:nvSpPr>
      <dsp:spPr>
        <a:xfrm rot="4396374">
          <a:off x="1490231" y="691505"/>
          <a:ext cx="2999857" cy="209202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0B348-7470-46E5-8782-1A5E9ACD593B}">
      <dsp:nvSpPr>
        <dsp:cNvPr id="0" name=""/>
        <dsp:cNvSpPr/>
      </dsp:nvSpPr>
      <dsp:spPr>
        <a:xfrm>
          <a:off x="3079190" y="1349356"/>
          <a:ext cx="75755" cy="7575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512A4-26DF-40D6-80AD-9B3D643AC240}">
      <dsp:nvSpPr>
        <dsp:cNvPr id="0" name=""/>
        <dsp:cNvSpPr/>
      </dsp:nvSpPr>
      <dsp:spPr>
        <a:xfrm>
          <a:off x="1289129" y="0"/>
          <a:ext cx="1414340" cy="55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September</a:t>
          </a:r>
          <a:endParaRPr lang="en-US" sz="2200" kern="1200" dirty="0"/>
        </a:p>
      </dsp:txBody>
      <dsp:txXfrm>
        <a:off x="1289129" y="0"/>
        <a:ext cx="1414340" cy="556005"/>
      </dsp:txXfrm>
    </dsp:sp>
    <dsp:sp modelId="{EA1B2AF5-DCAF-4FFF-8159-0FDBA7FDD5DD}">
      <dsp:nvSpPr>
        <dsp:cNvPr id="0" name=""/>
        <dsp:cNvSpPr/>
      </dsp:nvSpPr>
      <dsp:spPr>
        <a:xfrm>
          <a:off x="3429752" y="1109231"/>
          <a:ext cx="1681917" cy="55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Ocober</a:t>
          </a:r>
          <a:endParaRPr lang="en-US" sz="2200" kern="1200" dirty="0"/>
        </a:p>
      </dsp:txBody>
      <dsp:txXfrm>
        <a:off x="3429752" y="1109231"/>
        <a:ext cx="1681917" cy="556005"/>
      </dsp:txXfrm>
    </dsp:sp>
    <dsp:sp modelId="{323CFEB8-2D68-47E3-ADEF-508451E0C9A5}">
      <dsp:nvSpPr>
        <dsp:cNvPr id="0" name=""/>
        <dsp:cNvSpPr/>
      </dsp:nvSpPr>
      <dsp:spPr>
        <a:xfrm>
          <a:off x="3200400" y="2919031"/>
          <a:ext cx="1911270" cy="55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November</a:t>
          </a:r>
          <a:endParaRPr lang="en-US" sz="2200" kern="1200" dirty="0"/>
        </a:p>
      </dsp:txBody>
      <dsp:txXfrm>
        <a:off x="3200400" y="2919031"/>
        <a:ext cx="1911270" cy="556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B9AC-01E8-497D-874E-A66B1B50D95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86896-7205-4CC3-A246-ABB98393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9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DC36-E041-479F-AEB2-3E8DD02964C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637A5-24FC-43A2-9415-D3C845EB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1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637A5-24FC-43A2-9415-D3C845EBE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37A5-24FC-43A2-9415-D3C845EBE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E77D-4977-455C-BC97-07DCBB0F88AE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89D9-E52D-48F8-82E0-16E0CF88F758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C370-D343-4E65-92F0-45A995B3A72F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2AC-4AD8-4B48-86BE-267E01565395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B805-5602-4DBB-949E-3B380F066DFA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BC91-1CFF-4A67-8AFD-578C79505D6F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8729-F26F-4E69-AD65-52CB4F43A6F2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9E1C-BAFA-4FDB-A8EC-B77165B4E263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3B8D-0389-4842-AC74-26C6D0DB4D42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5A04-308E-4694-864E-6CF284113A8A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BE62-EE3D-48B5-B968-4C7F661C42EF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University Of Barisal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CC1D26-1B64-467E-B909-6C621082295B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Batch 54;Department Of Marketing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3BF6B-F421-423F-87D6-75219A19EC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4400" b="1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3795" y="3200400"/>
            <a:ext cx="5637010" cy="88211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Welcome To My Presentation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University Of Barisal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629400" cy="2362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</a:t>
            </a:r>
            <a:r>
              <a:rPr lang="en-US" dirty="0"/>
              <a:t>Y</a:t>
            </a:r>
            <a:r>
              <a:rPr lang="en-US" dirty="0" smtClean="0"/>
              <a:t>ou Everyone.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175351" cy="1793167"/>
          </a:xfrm>
        </p:spPr>
        <p:txBody>
          <a:bodyPr/>
          <a:lstStyle/>
          <a:p>
            <a:r>
              <a:rPr lang="en-US" dirty="0" smtClean="0"/>
              <a:t>Sales Of XYZ Company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Sabbir</a:t>
            </a:r>
            <a:r>
              <a:rPr lang="en-US" dirty="0" smtClean="0"/>
              <a:t> </a:t>
            </a:r>
            <a:r>
              <a:rPr lang="en-US" dirty="0" err="1" smtClean="0"/>
              <a:t>Hossen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Department of marketing,</a:t>
            </a:r>
          </a:p>
          <a:p>
            <a:r>
              <a:rPr lang="en-US" dirty="0" smtClean="0"/>
              <a:t>University of Barisal.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209800"/>
            <a:ext cx="3657600" cy="23622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209800"/>
            <a:ext cx="3657600" cy="23622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1011" y="2209800"/>
            <a:ext cx="3657600" cy="23622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3622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To: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Mahabub</a:t>
            </a:r>
            <a:r>
              <a:rPr lang="en-US" dirty="0" smtClean="0"/>
              <a:t> E Noor,</a:t>
            </a:r>
          </a:p>
          <a:p>
            <a:r>
              <a:rPr lang="en-US" dirty="0" smtClean="0"/>
              <a:t>Assistant Professor, Department of CSE,</a:t>
            </a:r>
          </a:p>
          <a:p>
            <a:r>
              <a:rPr lang="en-US" dirty="0" smtClean="0"/>
              <a:t>University Of Barisal.</a:t>
            </a:r>
          </a:p>
        </p:txBody>
      </p:sp>
    </p:spTree>
    <p:extLst>
      <p:ext uri="{BB962C8B-B14F-4D97-AF65-F5344CB8AC3E}">
        <p14:creationId xmlns:p14="http://schemas.microsoft.com/office/powerpoint/2010/main" val="18377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43000" y="1219200"/>
            <a:ext cx="6400800" cy="3398520"/>
          </a:xfrm>
        </p:spPr>
        <p:txBody>
          <a:bodyPr/>
          <a:lstStyle/>
          <a:p>
            <a:pPr algn="just"/>
            <a:r>
              <a:rPr lang="en-US" sz="4000" dirty="0" smtClean="0"/>
              <a:t>Slide Overview: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Total Quantity Of sales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Total sales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Salaries of representatives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Quaterly</a:t>
            </a:r>
            <a:r>
              <a:rPr lang="en-US" dirty="0" smtClean="0"/>
              <a:t> profit/loss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Bar diagram of </a:t>
            </a:r>
            <a:r>
              <a:rPr lang="en-US" dirty="0" err="1" smtClean="0"/>
              <a:t>salaris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Pie chart of total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209136"/>
            <a:ext cx="2295525" cy="1409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038600"/>
            <a:ext cx="197167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962400"/>
            <a:ext cx="16002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219200"/>
            <a:ext cx="2028825" cy="1409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743199" y="2438400"/>
            <a:ext cx="2819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9" y="26289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Products Of XYZ Company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512511" cy="1143000"/>
          </a:xfrm>
        </p:spPr>
        <p:txBody>
          <a:bodyPr/>
          <a:lstStyle/>
          <a:p>
            <a:pPr algn="l"/>
            <a:r>
              <a:rPr lang="en-US" sz="3600" dirty="0" smtClean="0"/>
              <a:t>Total Sales Of Each Product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432392"/>
              </p:ext>
            </p:extLst>
          </p:nvPr>
        </p:nvGraphicFramePr>
        <p:xfrm>
          <a:off x="1295400" y="1905000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63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86200" y="1371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38800" y="16002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209800" y="16002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1002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Scale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209799" y="1969532"/>
            <a:ext cx="304801" cy="176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86600" y="1969532"/>
            <a:ext cx="304801" cy="176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85899" y="37338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00800" y="37338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1200" y="3962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Profit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0080" y="3886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4800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October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4343400"/>
            <a:ext cx="6512511" cy="1143000"/>
          </a:xfrm>
        </p:spPr>
        <p:txBody>
          <a:bodyPr/>
          <a:lstStyle/>
          <a:p>
            <a:r>
              <a:rPr lang="en-US" dirty="0" smtClean="0"/>
              <a:t>Total Sales By Month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0092027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4267200"/>
            <a:ext cx="10363200" cy="1571432"/>
          </a:xfrm>
        </p:spPr>
        <p:txBody>
          <a:bodyPr/>
          <a:lstStyle/>
          <a:p>
            <a:r>
              <a:rPr lang="en-US" dirty="0" smtClean="0"/>
              <a:t>Total sales  through month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73354055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9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43400"/>
            <a:ext cx="80772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Salaries Of Representatives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</TotalTime>
  <Words>115</Words>
  <Application>Microsoft Office PowerPoint</Application>
  <PresentationFormat>On-screen Show (4:3)</PresentationFormat>
  <Paragraphs>39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University Of Barisal</vt:lpstr>
      <vt:lpstr>Sales Of XYZ Company</vt:lpstr>
      <vt:lpstr>PowerPoint Presentation</vt:lpstr>
      <vt:lpstr>PowerPoint Presentation</vt:lpstr>
      <vt:lpstr>Total Sales Of Each Product</vt:lpstr>
      <vt:lpstr>PowerPoint Presentation</vt:lpstr>
      <vt:lpstr>Total Sales By Month</vt:lpstr>
      <vt:lpstr>Total sales  through month</vt:lpstr>
      <vt:lpstr>Salaries Of Representatives</vt:lpstr>
      <vt:lpstr>Thank You Everyone.  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Of XYZ Company</dc:title>
  <dc:creator>BU CSE</dc:creator>
  <cp:lastModifiedBy>BU CSE</cp:lastModifiedBy>
  <cp:revision>9</cp:revision>
  <dcterms:created xsi:type="dcterms:W3CDTF">2024-12-13T14:31:47Z</dcterms:created>
  <dcterms:modified xsi:type="dcterms:W3CDTF">2024-12-14T08:56:00Z</dcterms:modified>
</cp:coreProperties>
</file>