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Pacifico"/>
      <p:regular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Pacific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d1e02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d1e02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d1e029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d1e029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d1e029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d1e029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d1e0294e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d1e0294e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d1e0294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bd1e0294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d1e0294e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bd1e0294e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d1e0294e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d1e029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cf343949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cf3439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30f97dc4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30f97d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cf3439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cf3439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cf3439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cf3439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d34b3c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d34b3c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cf343949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cf343949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cf343949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cf343949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cf343949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cf343949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cf3439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cf3439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d1e0294e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d1e0294e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apis.com/books/v1/volumes?q=" TargetMode="External"/><Relationship Id="rId4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BookNerd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18644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Final Progress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175" y="264463"/>
            <a:ext cx="2239626" cy="22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25825" y="3050175"/>
            <a:ext cx="46308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Sabbir Mollah - 1712490642</a:t>
            </a:r>
            <a:b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Nazmul Hossain - 1631141042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Abdullah Al Rafi - 1731371642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925" y="2725400"/>
            <a:ext cx="1802125" cy="18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219950" y="4527525"/>
            <a:ext cx="32955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 LINK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of the base models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00" y="1068425"/>
            <a:ext cx="5433124" cy="35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2193875" y="4681650"/>
            <a:ext cx="5553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P.S: getters() and setters() are not shown to save slide space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38" y="1068425"/>
            <a:ext cx="3410422" cy="37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36309" t="74657"/>
          <a:stretch/>
        </p:blipFill>
        <p:spPr>
          <a:xfrm>
            <a:off x="311706" y="2282187"/>
            <a:ext cx="5225350" cy="22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867025" y="2076450"/>
            <a:ext cx="19908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this Week: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781050" y="1299025"/>
            <a:ext cx="1343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View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75" y="172800"/>
            <a:ext cx="2244550" cy="46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438150" y="1581150"/>
            <a:ext cx="49722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Connections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50" y="1068425"/>
            <a:ext cx="1795369" cy="37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1200150" y="1810100"/>
            <a:ext cx="34575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swipeLeft(){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skip();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swiperight(){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checkConnection();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Connection function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312" y="1005375"/>
            <a:ext cx="5310074" cy="40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5262200" y="3012575"/>
            <a:ext cx="547200" cy="42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Connection function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312" y="1005375"/>
            <a:ext cx="5310074" cy="40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4856225" y="1828400"/>
            <a:ext cx="547200" cy="424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>
            <a:stCxn id="200" idx="5"/>
          </p:cNvCxnSpPr>
          <p:nvPr/>
        </p:nvCxnSpPr>
        <p:spPr>
          <a:xfrm>
            <a:off x="5323289" y="2190477"/>
            <a:ext cx="11883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6"/>
          <p:cNvSpPr/>
          <p:nvPr/>
        </p:nvSpPr>
        <p:spPr>
          <a:xfrm>
            <a:off x="780675" y="3259600"/>
            <a:ext cx="1065900" cy="53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929550" y="3346375"/>
            <a:ext cx="917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OwnerID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4" name="Google Shape;204;p26"/>
          <p:cNvCxnSpPr>
            <a:endCxn id="202" idx="3"/>
          </p:cNvCxnSpPr>
          <p:nvPr/>
        </p:nvCxnSpPr>
        <p:spPr>
          <a:xfrm flipH="1">
            <a:off x="1846575" y="3495250"/>
            <a:ext cx="47100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Book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50758" r="0" t="0"/>
          <a:stretch/>
        </p:blipFill>
        <p:spPr>
          <a:xfrm>
            <a:off x="4815703" y="1068425"/>
            <a:ext cx="1802275" cy="37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728" y="1068425"/>
            <a:ext cx="1811342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2707725" y="2571750"/>
            <a:ext cx="6381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5211900" y="191525"/>
            <a:ext cx="3802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Google Play API format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252100" y="1433000"/>
            <a:ext cx="3722400" cy="1723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uFill>
                  <a:noFill/>
                </a:uFill>
                <a:hlinkClick r:id="rId3"/>
              </a:rPr>
              <a:t>https://www.googleapis.com/books/v1/volumes?q=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isbn</a:t>
            </a:r>
            <a:r>
              <a:rPr lang="en" sz="2400"/>
              <a:t>:9781781100219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/>
          </a:blip>
          <a:srcRect b="32235" l="0" r="0" t="10560"/>
          <a:stretch/>
        </p:blipFill>
        <p:spPr>
          <a:xfrm>
            <a:off x="0" y="-267312"/>
            <a:ext cx="4991101" cy="57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361951"/>
            <a:ext cx="8520600" cy="20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Book data as 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JSON object</a:t>
            </a:r>
            <a:endParaRPr sz="360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2672775"/>
            <a:ext cx="55626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2120325" y="4093825"/>
            <a:ext cx="673800" cy="15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2098850" y="4242375"/>
            <a:ext cx="752400" cy="1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5" y="1947863"/>
            <a:ext cx="36480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00" y="709613"/>
            <a:ext cx="45434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239" name="Google Shape;23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389600"/>
            <a:ext cx="58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Optimizing Recommendation System Using Machine </a:t>
            </a:r>
            <a:r>
              <a:rPr lang="en" sz="1600">
                <a:solidFill>
                  <a:srgbClr val="000000"/>
                </a:solidFill>
              </a:rPr>
              <a:t>Learning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Filter books by Geo-Location and other factors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HCI Research to improve UI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Research correlation between people’s book preference and social connections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555600"/>
            <a:ext cx="4023900" cy="20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BookNerd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50391" t="0"/>
          <a:stretch/>
        </p:blipFill>
        <p:spPr>
          <a:xfrm>
            <a:off x="4226275" y="-21850"/>
            <a:ext cx="50559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952425" y="4671150"/>
            <a:ext cx="4597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5300" y="1981200"/>
            <a:ext cx="2419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Why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1997600" y="272225"/>
            <a:ext cx="2994900" cy="2994900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116775" y="272225"/>
            <a:ext cx="2994900" cy="2994900"/>
          </a:xfrm>
          <a:prstGeom prst="ellipse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711450" y="3267125"/>
            <a:ext cx="156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Finding 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30625" y="3267125"/>
            <a:ext cx="156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Finding People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675" y="1102738"/>
            <a:ext cx="400150" cy="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50" y="1502899"/>
            <a:ext cx="676899" cy="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722" y="1612847"/>
            <a:ext cx="457000" cy="4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1861" y="1594136"/>
            <a:ext cx="494425" cy="4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625" y="4113499"/>
            <a:ext cx="676899" cy="6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738300" y="4147650"/>
            <a:ext cx="28641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BookNerd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0825" y="2274050"/>
            <a:ext cx="400150" cy="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3725" y="841825"/>
            <a:ext cx="676900" cy="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2600" y="2179801"/>
            <a:ext cx="494431" cy="4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425" y="-18400"/>
            <a:ext cx="9209424" cy="51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420100" y="2361210"/>
            <a:ext cx="77439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stealth"/>
          </a:ln>
        </p:spPr>
      </p:cxnSp>
      <p:grpSp>
        <p:nvGrpSpPr>
          <p:cNvPr id="107" name="Google Shape;107;p18"/>
          <p:cNvGrpSpPr/>
          <p:nvPr/>
        </p:nvGrpSpPr>
        <p:grpSpPr>
          <a:xfrm>
            <a:off x="587524" y="1499998"/>
            <a:ext cx="143716" cy="957011"/>
            <a:chOff x="648675" y="1657771"/>
            <a:chExt cx="196200" cy="1306500"/>
          </a:xfrm>
        </p:grpSpPr>
        <p:sp>
          <p:nvSpPr>
            <p:cNvPr id="108" name="Google Shape;108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09" name="Google Shape;109;p18"/>
            <p:cNvCxnSpPr>
              <a:stCxn id="108" idx="0"/>
            </p:cNvCxnSpPr>
            <p:nvPr/>
          </p:nvCxnSpPr>
          <p:spPr>
            <a:xfrm rot="10800000">
              <a:off x="746775" y="1657771"/>
              <a:ext cx="0" cy="1110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715823" y="1293757"/>
            <a:ext cx="1950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Authentication </a:t>
            </a:r>
            <a:r>
              <a:rPr b="1" lang="en" sz="1400">
                <a:solidFill>
                  <a:srgbClr val="38761D"/>
                </a:solidFill>
              </a:rPr>
              <a:t>✔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096746" y="3165125"/>
            <a:ext cx="1950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API Integration </a:t>
            </a:r>
            <a:r>
              <a:rPr b="1" lang="en" sz="1400">
                <a:solidFill>
                  <a:srgbClr val="38761D"/>
                </a:solidFill>
              </a:rPr>
              <a:t>✔</a:t>
            </a:r>
            <a:endParaRPr b="1" sz="1400">
              <a:solidFill>
                <a:schemeClr val="dk2"/>
              </a:solidFill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3246884" y="1428140"/>
            <a:ext cx="143716" cy="1028870"/>
            <a:chOff x="4279200" y="1559671"/>
            <a:chExt cx="196200" cy="1404600"/>
          </a:xfrm>
        </p:grpSpPr>
        <p:cxnSp>
          <p:nvCxnSpPr>
            <p:cNvPr id="113" name="Google Shape;113;p18"/>
            <p:cNvCxnSpPr>
              <a:stCxn id="114" idx="0"/>
            </p:cNvCxnSpPr>
            <p:nvPr/>
          </p:nvCxnSpPr>
          <p:spPr>
            <a:xfrm rot="10800000">
              <a:off x="4377300" y="1559671"/>
              <a:ext cx="0" cy="12087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4" name="Google Shape;114;p1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1953088" y="2313513"/>
            <a:ext cx="143717" cy="1029093"/>
            <a:chOff x="2512925" y="2768371"/>
            <a:chExt cx="196200" cy="1404905"/>
          </a:xfrm>
        </p:grpSpPr>
        <p:cxnSp>
          <p:nvCxnSpPr>
            <p:cNvPr id="116" name="Google Shape;116;p18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7" name="Google Shape;117;p18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3375341" y="1293757"/>
            <a:ext cx="1950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Basic Features 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Profile Creations </a:t>
            </a:r>
            <a:r>
              <a:rPr b="1" lang="en" sz="1400">
                <a:solidFill>
                  <a:srgbClr val="38761D"/>
                </a:solidFill>
              </a:rPr>
              <a:t>✔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4672825" y="3165125"/>
            <a:ext cx="19503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Connections </a:t>
            </a:r>
            <a:r>
              <a:rPr b="1" lang="en" sz="1400">
                <a:solidFill>
                  <a:srgbClr val="38761D"/>
                </a:solidFill>
              </a:rPr>
              <a:t>✔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4540680" y="2313513"/>
            <a:ext cx="143717" cy="1029093"/>
            <a:chOff x="6045475" y="2768371"/>
            <a:chExt cx="196200" cy="1404905"/>
          </a:xfrm>
        </p:grpSpPr>
        <p:cxnSp>
          <p:nvCxnSpPr>
            <p:cNvPr id="121" name="Google Shape;121;p18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2" name="Google Shape;122;p18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5834426" y="1428140"/>
            <a:ext cx="143717" cy="1028870"/>
            <a:chOff x="4279200" y="1559671"/>
            <a:chExt cx="196200" cy="1404600"/>
          </a:xfrm>
        </p:grpSpPr>
        <p:cxnSp>
          <p:nvCxnSpPr>
            <p:cNvPr id="124" name="Google Shape;124;p18"/>
            <p:cNvCxnSpPr>
              <a:stCxn id="125" idx="0"/>
            </p:cNvCxnSpPr>
            <p:nvPr/>
          </p:nvCxnSpPr>
          <p:spPr>
            <a:xfrm rot="10800000">
              <a:off x="4377300" y="1559671"/>
              <a:ext cx="0" cy="12087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5" name="Google Shape;125;p1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7050193" y="2313513"/>
            <a:ext cx="143716" cy="1029093"/>
            <a:chOff x="6045475" y="2768371"/>
            <a:chExt cx="196200" cy="1404905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8" name="Google Shape;128;p18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7193801" y="3165125"/>
            <a:ext cx="1950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Improve Recommendation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Algorithm  ❌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5978149" y="1293750"/>
            <a:ext cx="1950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CHAT </a:t>
            </a:r>
            <a:r>
              <a:rPr b="1" lang="en" sz="1400">
                <a:solidFill>
                  <a:srgbClr val="38761D"/>
                </a:solidFill>
              </a:rPr>
              <a:t>✔</a:t>
            </a:r>
            <a:r>
              <a:rPr b="1" lang="en" sz="1400">
                <a:solidFill>
                  <a:schemeClr val="dk2"/>
                </a:solidFill>
              </a:rPr>
              <a:t>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18"/>
          <p:cNvSpPr txBox="1"/>
          <p:nvPr/>
        </p:nvSpPr>
        <p:spPr>
          <a:xfrm>
            <a:off x="6240513" y="3955925"/>
            <a:ext cx="703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TODAY</a:t>
            </a:r>
            <a:endParaRPr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246888" y="2313525"/>
            <a:ext cx="143700" cy="14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>
            <a:stCxn id="119" idx="3"/>
            <a:endCxn id="125" idx="5"/>
          </p:cNvCxnSpPr>
          <p:nvPr/>
        </p:nvCxnSpPr>
        <p:spPr>
          <a:xfrm rot="10800000">
            <a:off x="5957125" y="2436125"/>
            <a:ext cx="666000" cy="15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8"/>
          <p:cNvSpPr/>
          <p:nvPr/>
        </p:nvSpPr>
        <p:spPr>
          <a:xfrm>
            <a:off x="1953088" y="2313525"/>
            <a:ext cx="143700" cy="14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540650" y="2300450"/>
            <a:ext cx="143700" cy="14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834463" y="2313525"/>
            <a:ext cx="143700" cy="14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304200" y="1625300"/>
            <a:ext cx="39618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Firebase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709200" y="1625300"/>
            <a:ext cx="39618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Git &amp; Github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Workflow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075" y="1912025"/>
            <a:ext cx="713625" cy="7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800" y="2770437"/>
            <a:ext cx="1420174" cy="10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128" y="1912013"/>
            <a:ext cx="713625" cy="71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5475" y="3028150"/>
            <a:ext cx="732926" cy="5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Flow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09" y="1245925"/>
            <a:ext cx="3621375" cy="38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