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a49ac6b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a49ac6b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a970a21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a970a21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a49ac6b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a49ac6b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a970a2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a970a2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a970a21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a970a21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a970a21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a970a21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0acb848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0acb848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a970a21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a970a21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a970a21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a970a21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a49ac6b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a49ac6b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a49ac6b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a49ac6b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0a49ac6b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0a49ac6b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a49ac6b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a49ac6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a49ac6b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a49ac6b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a49ac6b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a49ac6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a49ac6b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a49ac6b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a49ac6b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a49ac6b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a49ac6b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a49ac6b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a49ac6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a49ac6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063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For The Parseltongues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Day 1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Sabbir Mollah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Mostafa Didar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300" y="3881200"/>
            <a:ext cx="1109951" cy="110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8550" y="4041450"/>
            <a:ext cx="871650" cy="8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98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0"/>
            <a:ext cx="7021200" cy="231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43B"/>
                </a:solidFill>
              </a:rPr>
              <a:t>Let’s get our hands dirty</a:t>
            </a:r>
            <a:endParaRPr>
              <a:solidFill>
                <a:srgbClr val="FFD43B"/>
              </a:solidFill>
            </a:endParaRPr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415850"/>
            <a:ext cx="7021200" cy="231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Give people a tool and they’ll code for a day; teach them how to build tools, and they’ll code for a lifetime.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ctrTitle"/>
          </p:nvPr>
        </p:nvSpPr>
        <p:spPr>
          <a:xfrm>
            <a:off x="729450" y="1322450"/>
            <a:ext cx="8126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your Python code?</a:t>
            </a:r>
            <a:endParaRPr/>
          </a:p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me show you!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Zen Of Python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&gt;&gt;&gt; import this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63" y="0"/>
            <a:ext cx="5229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engineering, not ART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Programs are made of modules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Modules consist of Statements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Statements contain expressions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Expressions process and create objects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Data Types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9450" y="2078875"/>
            <a:ext cx="7688700" cy="28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Sets, Booleans, Files...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and Loops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If...else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&gt; a: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== b: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and b are equal"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is greater than b"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188" name="Google Shape;188;p2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LOOPS: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 +=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yourself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ODD OR EVEN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Prime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Count digits in a string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sayName(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b="1"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 Cena"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 name is 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name)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"Clark Kent"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"Tony Stark"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"Voldemort"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98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43B"/>
                </a:solidFill>
              </a:rPr>
              <a:t>Watch me code</a:t>
            </a:r>
            <a:endParaRPr>
              <a:solidFill>
                <a:srgbClr val="FFD43B"/>
              </a:solidFill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850" y="2737475"/>
            <a:ext cx="2904558" cy="19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000" y="1598300"/>
            <a:ext cx="43851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Instructors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934875"/>
            <a:ext cx="38424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Sabbir Mollah</a:t>
            </a:r>
            <a:endParaRPr b="1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1850" y="1934875"/>
            <a:ext cx="38424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Mostafa Didar</a:t>
            </a:r>
            <a:endParaRPr b="1"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600" y="3300300"/>
            <a:ext cx="38424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rubber duck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Loves Chess and Star Wars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Previously worked as a Game Developer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Python enthusiast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0" y="3300300"/>
            <a:ext cx="38424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long haired Potato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Loves Writing , Music, Sports, anything  that gets the creativity flowing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Actively involved in Data Science 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00" y="2335600"/>
            <a:ext cx="814275" cy="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35600"/>
            <a:ext cx="814274" cy="812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9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43B"/>
                </a:solidFill>
              </a:rPr>
              <a:t>Overview</a:t>
            </a:r>
            <a:endParaRPr>
              <a:solidFill>
                <a:srgbClr val="FFD43B"/>
              </a:solidFill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775" y="2921450"/>
            <a:ext cx="2277944" cy="19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Python?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 popular open source programming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Free, portable, powerful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Interpreted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Object Oriented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Strongly typed + Dynamically typed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Focused on readability and productivity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727650" y="4415575"/>
            <a:ext cx="7688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called Python?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name derived from a comedy show titled “Monty Python” and not from a snake.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727650" y="4415575"/>
            <a:ext cx="7688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More about the name:  https://docs.python.org/2/faq/general.html#why-is-it-called-python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Image: https://www.improgrammer.net/wp-content/uploads/2017/12/IMG_-lzibnn.jpg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550" y="876725"/>
            <a:ext cx="4443450" cy="34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Python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Benevolent dictator for life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BDFL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GUIDO VAN ROSSUM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started working in 1989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3.X broke backward compatibility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Python?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1890250"/>
            <a:ext cx="76887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Batteries Included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Readability, portability, maintainability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Less to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Pleasure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THERE IS ONLY ONE OBVIOUS 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727650" y="4415575"/>
            <a:ext cx="7688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3407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</a:t>
            </a:r>
            <a:r>
              <a:rPr lang="en"/>
              <a:t>?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9450" y="3943175"/>
            <a:ext cx="76887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Execution Speed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Dependency problem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hood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Interpreted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CPython, Jytthon,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IronPython, Pypy...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727650" y="4415575"/>
            <a:ext cx="7688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1304425"/>
            <a:ext cx="63436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uses Python?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Google search engine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Youtube video sharing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Dropbox file sharing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Nasa for scientific researches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IBM for hardware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NSA for cryptography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Rasberry Pi promotes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Intel, Hp, Qualcomm, ETC...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