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f1e34a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f1e34a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a49ac6b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a49ac6b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a49ac6b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a49ac6b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0a49ac6b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0a49ac6b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f1e34ab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f1e34ab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a49ac6b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a49ac6b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a49ac6b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a49ac6b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a970a21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a970a21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1f1e34a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1f1e34a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a970a21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a970a21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063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For The Parseltongues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Day 2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Sabbir Mollah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Mostafa Didar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300" y="3881200"/>
            <a:ext cx="1109951" cy="110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8550" y="4041450"/>
            <a:ext cx="871650" cy="8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98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43B"/>
                </a:solidFill>
              </a:rPr>
              <a:t>Slide Reader</a:t>
            </a:r>
            <a:endParaRPr>
              <a:solidFill>
                <a:srgbClr val="FFD43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4587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Instructors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934875"/>
            <a:ext cx="38424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Sabbir Mollah</a:t>
            </a:r>
            <a:endParaRPr b="1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1850" y="1934875"/>
            <a:ext cx="38424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Mostafa Didar</a:t>
            </a:r>
            <a:endParaRPr b="1"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9600" y="3300300"/>
            <a:ext cx="38424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rubber duck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Loves Chess and Star Wars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Previously worked as a Game Developer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Python enthusiast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572000" y="3300300"/>
            <a:ext cx="38424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long haired Potato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Loves Writing , Music, Sports, anything  that gets the creativity flowing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Actively involved in Data Science 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00" y="2335600"/>
            <a:ext cx="814275" cy="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35600"/>
            <a:ext cx="814274" cy="812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9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43B"/>
                </a:solidFill>
              </a:rPr>
              <a:t>Review</a:t>
            </a:r>
            <a:endParaRPr>
              <a:solidFill>
                <a:srgbClr val="FFD43B"/>
              </a:solidFill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800" y="631001"/>
            <a:ext cx="7289725" cy="410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775" y="418250"/>
            <a:ext cx="4149200" cy="41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Write a Rock Paper Scissors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SHOW YOUR CREATIVITY!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727650" y="4415575"/>
            <a:ext cx="7688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92300" y="3201850"/>
            <a:ext cx="65334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HINT: 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TO GENERATE A RANDOM NUMBER: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 random</a:t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print( random.randint(0,2) )</a:t>
            </a:r>
            <a:endParaRPr sz="18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98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0"/>
            <a:ext cx="7021200" cy="231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43B"/>
                </a:solidFill>
              </a:rPr>
              <a:t>Basic OOP</a:t>
            </a:r>
            <a:endParaRPr>
              <a:solidFill>
                <a:srgbClr val="FFD43B"/>
              </a:solidFill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415850"/>
            <a:ext cx="7021200" cy="231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Basic Oopsie…?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 and behaviors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Instance variables - Class variables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Regular methods, class methods, Static methods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Concepts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Polymorphism 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06998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43B"/>
                </a:solidFill>
              </a:rPr>
              <a:t>News Crawler</a:t>
            </a:r>
            <a:endParaRPr>
              <a:solidFill>
                <a:srgbClr val="FFD43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