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oppins"/>
      <p:bold r:id="rId26"/>
      <p:boldItalic r:id="rId27"/>
    </p:embeddedFont>
    <p:embeddedFont>
      <p:font typeface="Poppi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Um6SCeLdMdstwOJkvrNqkIsA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slide" Target="slides/slide20.xml"/><Relationship Id="rId28" Type="http://schemas.openxmlformats.org/officeDocument/2006/relationships/font" Target="fonts/PoppinsMedium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boldItalic.fntdata"/><Relationship Id="rId30" Type="http://schemas.openxmlformats.org/officeDocument/2006/relationships/font" Target="fonts/Poppi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a4dc13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a4dc135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c501877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c50187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26581" y="5143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Lecture 9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-26581" y="299402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Diode models &amp; Rectifiers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0" y="1640131"/>
            <a:ext cx="3494537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3796335" y="2354818"/>
            <a:ext cx="1537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(+) half-cycle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340" y="942749"/>
            <a:ext cx="3613096" cy="157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0064" y="2571750"/>
            <a:ext cx="3274336" cy="164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3200" y="4359879"/>
            <a:ext cx="1545282" cy="34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05" y="1454031"/>
            <a:ext cx="3494537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3844127" y="2419350"/>
            <a:ext cx="1537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(-) half-cycle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173" y="912625"/>
            <a:ext cx="3651961" cy="157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8503" y="2499643"/>
            <a:ext cx="3412278" cy="1689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a4dc135fa_0_0"/>
          <p:cNvSpPr txBox="1"/>
          <p:nvPr/>
        </p:nvSpPr>
        <p:spPr>
          <a:xfrm>
            <a:off x="34413" y="4891185"/>
            <a:ext cx="906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sp>
        <p:nvSpPr>
          <p:cNvPr id="189" name="Google Shape;189;g26a4dc135fa_0_0"/>
          <p:cNvSpPr txBox="1"/>
          <p:nvPr/>
        </p:nvSpPr>
        <p:spPr>
          <a:xfrm>
            <a:off x="381000" y="255261"/>
            <a:ext cx="81534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  <p:pic>
        <p:nvPicPr>
          <p:cNvPr id="190" name="Google Shape;190;g26a4dc135f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419" y="1141462"/>
            <a:ext cx="7056699" cy="3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828006"/>
            <a:ext cx="3733800" cy="220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295881" y="218284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and Full-wave rectifier</a:t>
            </a:r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81" y="882797"/>
            <a:ext cx="3488333" cy="343693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1436549" y="4336018"/>
            <a:ext cx="1347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5791200" y="4319737"/>
            <a:ext cx="1321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grpSp>
        <p:nvGrpSpPr>
          <p:cNvPr id="208" name="Google Shape;208;p13"/>
          <p:cNvGrpSpPr/>
          <p:nvPr/>
        </p:nvGrpSpPr>
        <p:grpSpPr>
          <a:xfrm>
            <a:off x="3865473" y="742950"/>
            <a:ext cx="5179283" cy="3576786"/>
            <a:chOff x="3865473" y="742950"/>
            <a:chExt cx="5179283" cy="3576786"/>
          </a:xfrm>
        </p:grpSpPr>
        <p:pic>
          <p:nvPicPr>
            <p:cNvPr id="209" name="Google Shape;20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0713" y="882798"/>
              <a:ext cx="5164043" cy="3436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65473" y="742950"/>
              <a:ext cx="2934892" cy="14039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/>
        </p:nvSpPr>
        <p:spPr>
          <a:xfrm>
            <a:off x="381000" y="262597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Filtering: Half-wave rectifier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84" y="1123950"/>
            <a:ext cx="3076575" cy="224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/>
          <p:nvPr/>
        </p:nvSpPr>
        <p:spPr>
          <a:xfrm>
            <a:off x="2209800" y="1428750"/>
            <a:ext cx="762000" cy="16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84" y="1135380"/>
            <a:ext cx="3076575" cy="224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999" y="809454"/>
            <a:ext cx="3780255" cy="21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6524" y="2806708"/>
            <a:ext cx="4435475" cy="210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304800" y="246805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Filtering: Full-wave rectifier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7160" y="742950"/>
            <a:ext cx="3383531" cy="19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5934" y="2800350"/>
            <a:ext cx="5031866" cy="198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13" y="1047750"/>
            <a:ext cx="34956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4394"/>
            <a:ext cx="9144000" cy="387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bc501877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75" y="770775"/>
            <a:ext cx="7443875" cy="40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0" y="0"/>
            <a:ext cx="9144000" cy="590550"/>
          </a:xfrm>
          <a:custGeom>
            <a:rect b="b" l="l" r="r" t="t"/>
            <a:pathLst>
              <a:path extrusionOk="0" h="286777" w="6186311">
                <a:moveTo>
                  <a:pt x="0" y="0"/>
                </a:moveTo>
                <a:lnTo>
                  <a:pt x="6186311" y="0"/>
                </a:lnTo>
                <a:lnTo>
                  <a:pt x="6186311" y="286777"/>
                </a:lnTo>
                <a:lnTo>
                  <a:pt x="0" y="286777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</p:sp>
      <p:sp>
        <p:nvSpPr>
          <p:cNvPr id="246" name="Google Shape;246;p17"/>
          <p:cNvSpPr/>
          <p:nvPr/>
        </p:nvSpPr>
        <p:spPr>
          <a:xfrm>
            <a:off x="1" y="0"/>
            <a:ext cx="423886" cy="59055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C84B31"/>
          </a:solidFill>
          <a:ln>
            <a:noFill/>
          </a:ln>
        </p:spPr>
      </p:sp>
      <p:pic>
        <p:nvPicPr>
          <p:cNvPr descr="BRAC University Logo PNG Vector"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88312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701040" y="123391"/>
            <a:ext cx="8153400" cy="348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" y="995363"/>
            <a:ext cx="78105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304800" y="188952"/>
            <a:ext cx="81534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 Model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Microelectronics: Circuit Analysis and Design by Donald A. Neamen: Chapter 2. 4th edition. Published by the McGraw-Hill Companies, Inc. Used for educational purposes only.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068024"/>
            <a:ext cx="3519092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66950"/>
            <a:ext cx="4711319" cy="208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799" y="2118619"/>
            <a:ext cx="3126571" cy="23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/>
        </p:nvSpPr>
        <p:spPr>
          <a:xfrm>
            <a:off x="2438400" y="1962150"/>
            <a:ext cx="398145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D4263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  <p:pic>
        <p:nvPicPr>
          <p:cNvPr descr="BRAC University Logo PNG Vector"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107020"/>
            <a:ext cx="666438" cy="61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320318" y="251828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diode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" y="895349"/>
            <a:ext cx="2903775" cy="274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455420"/>
            <a:ext cx="2209800" cy="68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3429000" y="1028640"/>
            <a:ext cx="5105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 diode current and diode voltage: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20318" y="3726511"/>
            <a:ext cx="2278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I-V characteristics of a real diode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2266950"/>
            <a:ext cx="5943600" cy="861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3124200" y="3080180"/>
            <a:ext cx="5867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is called the ideality factor (try to recall, you measured this in the lab!)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304800" y="285317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Modeling the real diode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228600" y="825117"/>
            <a:ext cx="49889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Ideal diode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Constant voltage drop (CVD)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 CVD+R model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63558" t="0"/>
          <a:stretch/>
        </p:blipFill>
        <p:spPr>
          <a:xfrm>
            <a:off x="441325" y="2190750"/>
            <a:ext cx="3010535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445" y="2343150"/>
            <a:ext cx="49053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268870" y="895350"/>
            <a:ext cx="49889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Ideal diode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2. Constant voltage drop (CVD)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CVD+R model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189084" y="2343150"/>
            <a:ext cx="3560534" cy="2248493"/>
            <a:chOff x="189084" y="2343150"/>
            <a:chExt cx="3560534" cy="2248493"/>
          </a:xfrm>
        </p:grpSpPr>
        <p:grpSp>
          <p:nvGrpSpPr>
            <p:cNvPr id="120" name="Google Shape;120;p5"/>
            <p:cNvGrpSpPr/>
            <p:nvPr/>
          </p:nvGrpSpPr>
          <p:grpSpPr>
            <a:xfrm>
              <a:off x="189084" y="2343150"/>
              <a:ext cx="2915826" cy="2248493"/>
              <a:chOff x="189084" y="2343150"/>
              <a:chExt cx="2915826" cy="2248493"/>
            </a:xfrm>
          </p:grpSpPr>
          <p:pic>
            <p:nvPicPr>
              <p:cNvPr id="121" name="Google Shape;12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89084" y="2343150"/>
                <a:ext cx="2915826" cy="22484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119033">
                <a:off x="2384880" y="2447485"/>
                <a:ext cx="116335" cy="17670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3" name="Google Shape;123;p5"/>
            <p:cNvSpPr txBox="1"/>
            <p:nvPr/>
          </p:nvSpPr>
          <p:spPr>
            <a:xfrm>
              <a:off x="2514600" y="3331015"/>
              <a:ext cx="123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1/slope = R</a:t>
              </a:r>
              <a:endParaRPr/>
            </a:p>
          </p:txBody>
        </p:sp>
      </p:grpSp>
      <p:sp>
        <p:nvSpPr>
          <p:cNvPr id="124" name="Google Shape;124;p5"/>
          <p:cNvSpPr txBox="1"/>
          <p:nvPr/>
        </p:nvSpPr>
        <p:spPr>
          <a:xfrm>
            <a:off x="304800" y="285317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Modeling the real diode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2571750"/>
            <a:ext cx="48958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(ideal diode model)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" y="230623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9613" y="640616"/>
            <a:ext cx="3319739" cy="387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5">
            <a:alphaModFix/>
          </a:blip>
          <a:srcRect b="0" l="0" r="52117" t="0"/>
          <a:stretch/>
        </p:blipFill>
        <p:spPr>
          <a:xfrm>
            <a:off x="2743200" y="689070"/>
            <a:ext cx="2743200" cy="1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5">
            <a:alphaModFix/>
          </a:blip>
          <a:srcRect b="0" l="48293" r="0" t="0"/>
          <a:stretch/>
        </p:blipFill>
        <p:spPr>
          <a:xfrm>
            <a:off x="2743200" y="2692482"/>
            <a:ext cx="2962278" cy="1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1455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0" y="1200150"/>
            <a:ext cx="3962400" cy="29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(ideal diode model)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535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742950"/>
            <a:ext cx="4530212" cy="240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" y="2368067"/>
            <a:ext cx="2926080" cy="14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3333750"/>
            <a:ext cx="2606040" cy="143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(CVD model)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1455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89484" l="0" r="0" t="0"/>
          <a:stretch/>
        </p:blipFill>
        <p:spPr>
          <a:xfrm>
            <a:off x="4381500" y="1200150"/>
            <a:ext cx="396240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60" y="1657350"/>
            <a:ext cx="3624164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(CVD model)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Ankan</dc:creator>
</cp:coreProperties>
</file>