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ikfEWI5tIUa04JS6aDUpwQQXi1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/>
          <p:nvPr/>
        </p:nvSpPr>
        <p:spPr>
          <a:xfrm>
            <a:off x="0" y="0"/>
            <a:ext cx="12182209" cy="685799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lectronics protoboard" id="13" name="Google Shape;13;p13"/>
          <p:cNvPicPr preferRelativeResize="0"/>
          <p:nvPr/>
        </p:nvPicPr>
        <p:blipFill rotWithShape="1">
          <a:blip r:embed="rId2">
            <a:alphaModFix amt="49000"/>
          </a:blip>
          <a:srcRect b="0" l="0" r="0" t="15730"/>
          <a:stretch/>
        </p:blipFill>
        <p:spPr>
          <a:xfrm>
            <a:off x="9791" y="10"/>
            <a:ext cx="1219200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13"/>
          <p:cNvSpPr txBox="1"/>
          <p:nvPr/>
        </p:nvSpPr>
        <p:spPr>
          <a:xfrm>
            <a:off x="640861" y="4863624"/>
            <a:ext cx="10900485" cy="1492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Shadman Shahid (SHD)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Lecturer, Department of Computer Science and Engineering, School of Data and Sciences, BRAC University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Email: shadman9085@gmail.com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 txBox="1"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CSE251: Electronic Devices and Circuits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34.png"/><Relationship Id="rId5" Type="http://schemas.openxmlformats.org/officeDocument/2006/relationships/image" Target="../media/image42.png"/><Relationship Id="rId6" Type="http://schemas.openxmlformats.org/officeDocument/2006/relationships/image" Target="../media/image3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0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25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0.png"/><Relationship Id="rId5" Type="http://schemas.openxmlformats.org/officeDocument/2006/relationships/image" Target="../media/image16.png"/><Relationship Id="rId6" Type="http://schemas.openxmlformats.org/officeDocument/2006/relationships/image" Target="../media/image35.png"/><Relationship Id="rId7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png"/><Relationship Id="rId10" Type="http://schemas.openxmlformats.org/officeDocument/2006/relationships/image" Target="../media/image14.png"/><Relationship Id="rId13" Type="http://schemas.openxmlformats.org/officeDocument/2006/relationships/image" Target="../media/image27.png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13.png"/><Relationship Id="rId8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40.png"/><Relationship Id="rId10" Type="http://schemas.openxmlformats.org/officeDocument/2006/relationships/image" Target="../media/image14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13.png"/><Relationship Id="rId8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Operational Amplifier: Comparator Math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Open Loop Configuration: Example 3</a:t>
            </a:r>
            <a:endParaRPr/>
          </a:p>
        </p:txBody>
      </p:sp>
      <p:sp>
        <p:nvSpPr>
          <p:cNvPr id="230" name="Google Shape;230;p10"/>
          <p:cNvSpPr txBox="1"/>
          <p:nvPr>
            <p:ph idx="1" type="body"/>
          </p:nvPr>
        </p:nvSpPr>
        <p:spPr>
          <a:xfrm>
            <a:off x="838200" y="1825625"/>
            <a:ext cx="10515600" cy="103383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21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231" name="Google Shape;23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8366" y="3429000"/>
            <a:ext cx="4225506" cy="231028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0"/>
          <p:cNvSpPr txBox="1"/>
          <p:nvPr/>
        </p:nvSpPr>
        <p:spPr>
          <a:xfrm>
            <a:off x="5902321" y="4476018"/>
            <a:ext cx="2208490" cy="61837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33" name="Google Shape;233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96200" y="2776538"/>
            <a:ext cx="287655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39" name="Google Shape;239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Op-Amp: Comparator (Recap)</a:t>
            </a:r>
            <a:endParaRPr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Open Loop Configuration: Example 1</a:t>
            </a:r>
            <a:endParaRPr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Open Loop Configuration: Example 2</a:t>
            </a:r>
            <a:endParaRPr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Open Loop Configuration: Example 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Op-Amp: Comparator (Recap)</a:t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838200" y="1633714"/>
            <a:ext cx="609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Crossing Detector / Comparator</a:t>
            </a:r>
            <a:endParaRPr/>
          </a:p>
        </p:txBody>
      </p:sp>
      <p:pic>
        <p:nvPicPr>
          <p:cNvPr descr="Diagram&#10;&#10;Description automatically generated" id="106" name="Google Shape;106;p3"/>
          <p:cNvPicPr preferRelativeResize="0"/>
          <p:nvPr/>
        </p:nvPicPr>
        <p:blipFill rotWithShape="1">
          <a:blip r:embed="rId3">
            <a:alphaModFix/>
          </a:blip>
          <a:srcRect b="22646" l="38494" r="43764" t="6478"/>
          <a:stretch/>
        </p:blipFill>
        <p:spPr>
          <a:xfrm>
            <a:off x="7335331" y="1984016"/>
            <a:ext cx="2547710" cy="22186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&#10;&#10;Description automatically generated" id="107" name="Google Shape;107;p3"/>
          <p:cNvPicPr preferRelativeResize="0"/>
          <p:nvPr/>
        </p:nvPicPr>
        <p:blipFill rotWithShape="1">
          <a:blip r:embed="rId3">
            <a:alphaModFix/>
          </a:blip>
          <a:srcRect b="31212" l="18102" r="62441" t="22668"/>
          <a:stretch/>
        </p:blipFill>
        <p:spPr>
          <a:xfrm>
            <a:off x="3511551" y="2387068"/>
            <a:ext cx="3477464" cy="173098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/>
        </p:nvSpPr>
        <p:spPr>
          <a:xfrm>
            <a:off x="3184048" y="2586947"/>
            <a:ext cx="420624" cy="9233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1299419" y="2859958"/>
            <a:ext cx="1978298" cy="40011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027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3119353" y="4737412"/>
            <a:ext cx="4878900" cy="101566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2644041" y="4063400"/>
            <a:ext cx="609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NON-INVERTING COMPARATOR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Op-Amp: Comparator (Recap)</a:t>
            </a:r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838200" y="1633714"/>
            <a:ext cx="609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Crossing Detector / Comparator</a:t>
            </a:r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3585802" y="4813039"/>
            <a:ext cx="4878900" cy="10156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descr="Diagram&#10;&#10;Description automatically generated" id="119" name="Google Shape;119;p4"/>
          <p:cNvPicPr preferRelativeResize="0"/>
          <p:nvPr/>
        </p:nvPicPr>
        <p:blipFill rotWithShape="1">
          <a:blip r:embed="rId4">
            <a:alphaModFix/>
          </a:blip>
          <a:srcRect b="25190" l="76445" r="5078" t="0"/>
          <a:stretch/>
        </p:blipFill>
        <p:spPr>
          <a:xfrm>
            <a:off x="7316461" y="1834915"/>
            <a:ext cx="2547710" cy="22487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&#10;&#10;Description automatically generated" id="120" name="Google Shape;120;p4"/>
          <p:cNvPicPr preferRelativeResize="0"/>
          <p:nvPr/>
        </p:nvPicPr>
        <p:blipFill rotWithShape="1">
          <a:blip r:embed="rId4">
            <a:alphaModFix/>
          </a:blip>
          <a:srcRect b="38853" l="56778" r="24121" t="19398"/>
          <a:stretch/>
        </p:blipFill>
        <p:spPr>
          <a:xfrm>
            <a:off x="3585802" y="2260920"/>
            <a:ext cx="3467883" cy="165222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 txBox="1"/>
          <p:nvPr/>
        </p:nvSpPr>
        <p:spPr>
          <a:xfrm>
            <a:off x="3197268" y="2548270"/>
            <a:ext cx="420624" cy="9233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1312639" y="2821281"/>
            <a:ext cx="1892441" cy="40011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307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2644041" y="4063400"/>
            <a:ext cx="609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INVERTING COMPARATOR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Op-Amp: Comparator (Recap)</a:t>
            </a:r>
            <a:endParaRPr/>
          </a:p>
        </p:txBody>
      </p:sp>
      <p:pic>
        <p:nvPicPr>
          <p:cNvPr descr="Diagram&#10;&#10;Description automatically generated" id="129" name="Google Shape;1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126004"/>
            <a:ext cx="10663518" cy="232453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 txBox="1"/>
          <p:nvPr/>
        </p:nvSpPr>
        <p:spPr>
          <a:xfrm>
            <a:off x="838200" y="2076171"/>
            <a:ext cx="609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Crossing Detector / Comparator</a:t>
            </a:r>
            <a:endParaRPr/>
          </a:p>
        </p:txBody>
      </p:sp>
      <p:pic>
        <p:nvPicPr>
          <p:cNvPr descr="Diagram&#10;&#10;Description automatically generated" id="131" name="Google Shape;131;p5"/>
          <p:cNvPicPr preferRelativeResize="0"/>
          <p:nvPr/>
        </p:nvPicPr>
        <p:blipFill rotWithShape="1">
          <a:blip r:embed="rId3">
            <a:alphaModFix/>
          </a:blip>
          <a:srcRect b="22646" l="38494" r="43764" t="6478"/>
          <a:stretch/>
        </p:blipFill>
        <p:spPr>
          <a:xfrm>
            <a:off x="5095415" y="3429000"/>
            <a:ext cx="1891862" cy="1647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Open Loop Configuration: Example 1</a:t>
            </a:r>
            <a:endParaRPr/>
          </a:p>
        </p:txBody>
      </p:sp>
      <p:sp>
        <p:nvSpPr>
          <p:cNvPr id="137" name="Google Shape;137;p6"/>
          <p:cNvSpPr txBox="1"/>
          <p:nvPr>
            <p:ph idx="1" type="body"/>
          </p:nvPr>
        </p:nvSpPr>
        <p:spPr>
          <a:xfrm>
            <a:off x="838200" y="1825625"/>
            <a:ext cx="10724322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397" r="0" t="-126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38" name="Google Shape;13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9780" y="2861256"/>
            <a:ext cx="2941734" cy="2989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70488" y="2615481"/>
            <a:ext cx="3188970" cy="323535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6"/>
          <p:cNvSpPr txBox="1"/>
          <p:nvPr/>
        </p:nvSpPr>
        <p:spPr>
          <a:xfrm>
            <a:off x="6096000" y="2861256"/>
            <a:ext cx="1334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4120" y="4115889"/>
            <a:ext cx="2434151" cy="207684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Open Loop Configuration: Example 2</a:t>
            </a:r>
            <a:endParaRPr/>
          </a:p>
        </p:txBody>
      </p:sp>
      <p:sp>
        <p:nvSpPr>
          <p:cNvPr id="147" name="Google Shape;147;p7"/>
          <p:cNvSpPr txBox="1"/>
          <p:nvPr>
            <p:ph idx="1" type="body"/>
          </p:nvPr>
        </p:nvSpPr>
        <p:spPr>
          <a:xfrm>
            <a:off x="838200" y="1825625"/>
            <a:ext cx="10515600" cy="83993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40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48" name="Google Shape;148;p7"/>
          <p:cNvPicPr preferRelativeResize="0"/>
          <p:nvPr/>
        </p:nvPicPr>
        <p:blipFill rotWithShape="1">
          <a:blip r:embed="rId5">
            <a:alphaModFix/>
          </a:blip>
          <a:srcRect b="13665" l="6025" r="6243" t="9848"/>
          <a:stretch/>
        </p:blipFill>
        <p:spPr>
          <a:xfrm>
            <a:off x="944659" y="3219094"/>
            <a:ext cx="5151341" cy="34416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7"/>
          <p:cNvSpPr txBox="1"/>
          <p:nvPr/>
        </p:nvSpPr>
        <p:spPr>
          <a:xfrm>
            <a:off x="5973076" y="2901518"/>
            <a:ext cx="5553315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4587" l="0" r="-108" t="-1147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0" name="Google Shape;150;p7"/>
          <p:cNvSpPr txBox="1"/>
          <p:nvPr/>
        </p:nvSpPr>
        <p:spPr>
          <a:xfrm>
            <a:off x="5973076" y="3278584"/>
            <a:ext cx="5676169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6664" l="0" r="0" t="-1166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1" name="Google Shape;151;p7"/>
          <p:cNvSpPr txBox="1"/>
          <p:nvPr/>
        </p:nvSpPr>
        <p:spPr>
          <a:xfrm>
            <a:off x="7199515" y="3762213"/>
            <a:ext cx="29279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INVERTING CONFIGURATION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5886816" y="2480662"/>
            <a:ext cx="1334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p8"/>
          <p:cNvCxnSpPr/>
          <p:nvPr/>
        </p:nvCxnSpPr>
        <p:spPr>
          <a:xfrm>
            <a:off x="7236626" y="3438147"/>
            <a:ext cx="0" cy="965578"/>
          </a:xfrm>
          <a:prstGeom prst="straightConnector1">
            <a:avLst/>
          </a:prstGeom>
          <a:noFill/>
          <a:ln cap="rnd" cmpd="sng" w="571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158" name="Google Shape;158;p8"/>
          <p:cNvGrpSpPr/>
          <p:nvPr/>
        </p:nvGrpSpPr>
        <p:grpSpPr>
          <a:xfrm>
            <a:off x="5492727" y="3688080"/>
            <a:ext cx="5591607" cy="1505212"/>
            <a:chOff x="5492727" y="3429000"/>
            <a:chExt cx="5591607" cy="1505212"/>
          </a:xfrm>
        </p:grpSpPr>
        <p:cxnSp>
          <p:nvCxnSpPr>
            <p:cNvPr id="159" name="Google Shape;159;p8"/>
            <p:cNvCxnSpPr/>
            <p:nvPr/>
          </p:nvCxnSpPr>
          <p:spPr>
            <a:xfrm flipH="1" rot="10800000">
              <a:off x="5492727" y="3429000"/>
              <a:ext cx="2400443" cy="1493520"/>
            </a:xfrm>
            <a:prstGeom prst="bentConnector3">
              <a:avLst>
                <a:gd fmla="val 46508" name="adj1"/>
              </a:avLst>
            </a:prstGeom>
            <a:noFill/>
            <a:ln cap="flat" cmpd="sng" w="5715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" name="Google Shape;160;p8"/>
            <p:cNvCxnSpPr/>
            <p:nvPr/>
          </p:nvCxnSpPr>
          <p:spPr>
            <a:xfrm>
              <a:off x="7893170" y="3429000"/>
              <a:ext cx="3191164" cy="1505212"/>
            </a:xfrm>
            <a:prstGeom prst="bentConnector3">
              <a:avLst>
                <a:gd fmla="val -1100" name="adj1"/>
              </a:avLst>
            </a:prstGeom>
            <a:noFill/>
            <a:ln cap="flat" cmpd="sng" w="5715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61" name="Google Shape;161;p8"/>
          <p:cNvGrpSpPr/>
          <p:nvPr/>
        </p:nvGrpSpPr>
        <p:grpSpPr>
          <a:xfrm>
            <a:off x="5978106" y="2985806"/>
            <a:ext cx="2518194" cy="1471894"/>
            <a:chOff x="5978106" y="5554981"/>
            <a:chExt cx="5106228" cy="1471894"/>
          </a:xfrm>
        </p:grpSpPr>
        <p:cxnSp>
          <p:nvCxnSpPr>
            <p:cNvPr id="162" name="Google Shape;162;p8"/>
            <p:cNvCxnSpPr/>
            <p:nvPr/>
          </p:nvCxnSpPr>
          <p:spPr>
            <a:xfrm>
              <a:off x="5978106" y="5629874"/>
              <a:ext cx="0" cy="284672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" name="Google Shape;163;p8"/>
            <p:cNvCxnSpPr/>
            <p:nvPr/>
          </p:nvCxnSpPr>
          <p:spPr>
            <a:xfrm>
              <a:off x="5978106" y="5767765"/>
              <a:ext cx="5106228" cy="0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64" name="Google Shape;164;p8"/>
            <p:cNvSpPr/>
            <p:nvPr/>
          </p:nvSpPr>
          <p:spPr>
            <a:xfrm>
              <a:off x="7777757" y="5554981"/>
              <a:ext cx="1375153" cy="40528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-909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165" name="Google Shape;165;p8"/>
            <p:cNvCxnSpPr/>
            <p:nvPr/>
          </p:nvCxnSpPr>
          <p:spPr>
            <a:xfrm>
              <a:off x="11084334" y="5554981"/>
              <a:ext cx="0" cy="1471894"/>
            </a:xfrm>
            <a:prstGeom prst="straightConnector1">
              <a:avLst/>
            </a:prstGeom>
            <a:noFill/>
            <a:ln cap="rnd" cmpd="sng" w="57150">
              <a:solidFill>
                <a:srgbClr val="FF0000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66" name="Google Shape;16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Open Loop Configuration: Example 3</a:t>
            </a:r>
            <a:endParaRPr/>
          </a:p>
        </p:txBody>
      </p:sp>
      <p:sp>
        <p:nvSpPr>
          <p:cNvPr id="167" name="Google Shape;167;p8"/>
          <p:cNvSpPr txBox="1"/>
          <p:nvPr>
            <p:ph idx="1" type="body"/>
          </p:nvPr>
        </p:nvSpPr>
        <p:spPr>
          <a:xfrm>
            <a:off x="838200" y="1825625"/>
            <a:ext cx="10515600" cy="103383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521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68" name="Google Shape;168;p8"/>
          <p:cNvSpPr txBox="1"/>
          <p:nvPr/>
        </p:nvSpPr>
        <p:spPr>
          <a:xfrm>
            <a:off x="10483048" y="3253481"/>
            <a:ext cx="1202573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69" name="Google Shape;169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7533" y="3060699"/>
            <a:ext cx="4319474" cy="236166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8"/>
          <p:cNvSpPr/>
          <p:nvPr/>
        </p:nvSpPr>
        <p:spPr>
          <a:xfrm>
            <a:off x="1625748" y="5008064"/>
            <a:ext cx="1333944" cy="564736"/>
          </a:xfrm>
          <a:custGeom>
            <a:rect b="b" l="l" r="r" t="t"/>
            <a:pathLst>
              <a:path extrusionOk="0" h="564736" w="1333944">
                <a:moveTo>
                  <a:pt x="0" y="94125"/>
                </a:moveTo>
                <a:cubicBezTo>
                  <a:pt x="-577" y="43076"/>
                  <a:pt x="47906" y="-12229"/>
                  <a:pt x="94125" y="0"/>
                </a:cubicBezTo>
                <a:cubicBezTo>
                  <a:pt x="253706" y="-13978"/>
                  <a:pt x="503886" y="420"/>
                  <a:pt x="632601" y="0"/>
                </a:cubicBezTo>
                <a:cubicBezTo>
                  <a:pt x="761316" y="-420"/>
                  <a:pt x="1040629" y="25345"/>
                  <a:pt x="1239819" y="0"/>
                </a:cubicBezTo>
                <a:cubicBezTo>
                  <a:pt x="1291932" y="-5099"/>
                  <a:pt x="1332039" y="43253"/>
                  <a:pt x="1333944" y="94125"/>
                </a:cubicBezTo>
                <a:cubicBezTo>
                  <a:pt x="1362955" y="260488"/>
                  <a:pt x="1320465" y="321667"/>
                  <a:pt x="1333944" y="470611"/>
                </a:cubicBezTo>
                <a:cubicBezTo>
                  <a:pt x="1336661" y="528464"/>
                  <a:pt x="1301745" y="572579"/>
                  <a:pt x="1239819" y="564736"/>
                </a:cubicBezTo>
                <a:cubicBezTo>
                  <a:pt x="1102663" y="586589"/>
                  <a:pt x="921854" y="557371"/>
                  <a:pt x="655515" y="564736"/>
                </a:cubicBezTo>
                <a:cubicBezTo>
                  <a:pt x="389176" y="572101"/>
                  <a:pt x="231506" y="555082"/>
                  <a:pt x="94125" y="564736"/>
                </a:cubicBezTo>
                <a:cubicBezTo>
                  <a:pt x="35704" y="563085"/>
                  <a:pt x="-1991" y="522697"/>
                  <a:pt x="0" y="470611"/>
                </a:cubicBezTo>
                <a:cubicBezTo>
                  <a:pt x="-44354" y="322848"/>
                  <a:pt x="42435" y="182774"/>
                  <a:pt x="0" y="94125"/>
                </a:cubicBezTo>
                <a:close/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92727" y="3034076"/>
            <a:ext cx="6192894" cy="26796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8"/>
          <p:cNvGrpSpPr/>
          <p:nvPr/>
        </p:nvGrpSpPr>
        <p:grpSpPr>
          <a:xfrm>
            <a:off x="5978106" y="5814061"/>
            <a:ext cx="5106228" cy="405285"/>
            <a:chOff x="5978106" y="5554981"/>
            <a:chExt cx="5106228" cy="405285"/>
          </a:xfrm>
        </p:grpSpPr>
        <p:cxnSp>
          <p:nvCxnSpPr>
            <p:cNvPr id="173" name="Google Shape;173;p8"/>
            <p:cNvCxnSpPr/>
            <p:nvPr/>
          </p:nvCxnSpPr>
          <p:spPr>
            <a:xfrm>
              <a:off x="5978106" y="5629874"/>
              <a:ext cx="0" cy="284672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" name="Google Shape;174;p8"/>
            <p:cNvCxnSpPr/>
            <p:nvPr/>
          </p:nvCxnSpPr>
          <p:spPr>
            <a:xfrm>
              <a:off x="5978106" y="5767765"/>
              <a:ext cx="5106228" cy="0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75" name="Google Shape;175;p8"/>
            <p:cNvSpPr/>
            <p:nvPr/>
          </p:nvSpPr>
          <p:spPr>
            <a:xfrm>
              <a:off x="7893170" y="5554981"/>
              <a:ext cx="1061049" cy="405285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176" name="Google Shape;176;p8"/>
            <p:cNvCxnSpPr/>
            <p:nvPr/>
          </p:nvCxnSpPr>
          <p:spPr>
            <a:xfrm>
              <a:off x="11084334" y="5675594"/>
              <a:ext cx="0" cy="214666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177" name="Google Shape;177;p8"/>
          <p:cNvCxnSpPr/>
          <p:nvPr/>
        </p:nvCxnSpPr>
        <p:spPr>
          <a:xfrm>
            <a:off x="5978106" y="5040239"/>
            <a:ext cx="0" cy="284672"/>
          </a:xfrm>
          <a:prstGeom prst="straightConnector1">
            <a:avLst/>
          </a:prstGeom>
          <a:noFill/>
          <a:ln cap="flat" cmpd="sng" w="57150">
            <a:solidFill>
              <a:srgbClr val="0033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8" name="Google Shape;178;p8"/>
          <p:cNvCxnSpPr/>
          <p:nvPr/>
        </p:nvCxnSpPr>
        <p:spPr>
          <a:xfrm>
            <a:off x="11084334" y="5085959"/>
            <a:ext cx="0" cy="214666"/>
          </a:xfrm>
          <a:prstGeom prst="straightConnector1">
            <a:avLst/>
          </a:prstGeom>
          <a:noFill/>
          <a:ln cap="flat" cmpd="sng" w="57150">
            <a:solidFill>
              <a:srgbClr val="003300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79" name="Google Shape;179;p8"/>
          <p:cNvGrpSpPr/>
          <p:nvPr/>
        </p:nvGrpSpPr>
        <p:grpSpPr>
          <a:xfrm>
            <a:off x="6624652" y="5167515"/>
            <a:ext cx="1217021" cy="405285"/>
            <a:chOff x="5978106" y="5554981"/>
            <a:chExt cx="5106228" cy="405285"/>
          </a:xfrm>
        </p:grpSpPr>
        <p:cxnSp>
          <p:nvCxnSpPr>
            <p:cNvPr id="180" name="Google Shape;180;p8"/>
            <p:cNvCxnSpPr/>
            <p:nvPr/>
          </p:nvCxnSpPr>
          <p:spPr>
            <a:xfrm>
              <a:off x="5978106" y="5629874"/>
              <a:ext cx="0" cy="284672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" name="Google Shape;181;p8"/>
            <p:cNvCxnSpPr/>
            <p:nvPr/>
          </p:nvCxnSpPr>
          <p:spPr>
            <a:xfrm>
              <a:off x="5978106" y="5767765"/>
              <a:ext cx="5106228" cy="0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82" name="Google Shape;182;p8"/>
            <p:cNvSpPr/>
            <p:nvPr/>
          </p:nvSpPr>
          <p:spPr>
            <a:xfrm>
              <a:off x="7429425" y="5554981"/>
              <a:ext cx="1988541" cy="405285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183" name="Google Shape;183;p8"/>
            <p:cNvCxnSpPr/>
            <p:nvPr/>
          </p:nvCxnSpPr>
          <p:spPr>
            <a:xfrm>
              <a:off x="11084334" y="5675594"/>
              <a:ext cx="0" cy="214666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4" name="Google Shape;184;p8"/>
          <p:cNvSpPr/>
          <p:nvPr/>
        </p:nvSpPr>
        <p:spPr>
          <a:xfrm>
            <a:off x="6569104" y="3632532"/>
            <a:ext cx="111096" cy="111096"/>
          </a:xfrm>
          <a:prstGeom prst="ellipse">
            <a:avLst/>
          </a:prstGeom>
          <a:solidFill>
            <a:srgbClr val="FF0000"/>
          </a:solidFill>
          <a:ln cap="flat" cmpd="sng" w="571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8"/>
          <p:cNvSpPr txBox="1"/>
          <p:nvPr/>
        </p:nvSpPr>
        <p:spPr>
          <a:xfrm>
            <a:off x="6069118" y="3341474"/>
            <a:ext cx="647700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311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6" name="Google Shape;186;p8"/>
          <p:cNvSpPr txBox="1"/>
          <p:nvPr/>
        </p:nvSpPr>
        <p:spPr>
          <a:xfrm>
            <a:off x="9316364" y="3632532"/>
            <a:ext cx="2068614" cy="492443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246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7" name="Google Shape;187;p8"/>
          <p:cNvSpPr txBox="1"/>
          <p:nvPr/>
        </p:nvSpPr>
        <p:spPr>
          <a:xfrm>
            <a:off x="6941716" y="4544572"/>
            <a:ext cx="647700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333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8" name="Google Shape;188;p8"/>
          <p:cNvSpPr txBox="1"/>
          <p:nvPr/>
        </p:nvSpPr>
        <p:spPr>
          <a:xfrm>
            <a:off x="10825948" y="4526021"/>
            <a:ext cx="381836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9"/>
          <p:cNvGrpSpPr/>
          <p:nvPr/>
        </p:nvGrpSpPr>
        <p:grpSpPr>
          <a:xfrm>
            <a:off x="5492727" y="3688080"/>
            <a:ext cx="5591607" cy="1505212"/>
            <a:chOff x="5492727" y="3429000"/>
            <a:chExt cx="5591607" cy="1505212"/>
          </a:xfrm>
        </p:grpSpPr>
        <p:cxnSp>
          <p:nvCxnSpPr>
            <p:cNvPr id="194" name="Google Shape;194;p9"/>
            <p:cNvCxnSpPr/>
            <p:nvPr/>
          </p:nvCxnSpPr>
          <p:spPr>
            <a:xfrm flipH="1" rot="10800000">
              <a:off x="5492727" y="3429000"/>
              <a:ext cx="2400443" cy="1493520"/>
            </a:xfrm>
            <a:prstGeom prst="bentConnector3">
              <a:avLst>
                <a:gd fmla="val 46508" name="adj1"/>
              </a:avLst>
            </a:prstGeom>
            <a:noFill/>
            <a:ln cap="flat" cmpd="sng" w="5715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" name="Google Shape;195;p9"/>
            <p:cNvCxnSpPr/>
            <p:nvPr/>
          </p:nvCxnSpPr>
          <p:spPr>
            <a:xfrm>
              <a:off x="7893170" y="3429000"/>
              <a:ext cx="3191164" cy="1505212"/>
            </a:xfrm>
            <a:prstGeom prst="bentConnector3">
              <a:avLst>
                <a:gd fmla="val -1100" name="adj1"/>
              </a:avLst>
            </a:prstGeom>
            <a:noFill/>
            <a:ln cap="flat" cmpd="sng" w="5715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96" name="Google Shape;196;p9"/>
          <p:cNvGrpSpPr/>
          <p:nvPr/>
        </p:nvGrpSpPr>
        <p:grpSpPr>
          <a:xfrm>
            <a:off x="5978106" y="2985806"/>
            <a:ext cx="2518194" cy="1471894"/>
            <a:chOff x="5978106" y="5554981"/>
            <a:chExt cx="5106228" cy="1471894"/>
          </a:xfrm>
        </p:grpSpPr>
        <p:cxnSp>
          <p:nvCxnSpPr>
            <p:cNvPr id="197" name="Google Shape;197;p9"/>
            <p:cNvCxnSpPr/>
            <p:nvPr/>
          </p:nvCxnSpPr>
          <p:spPr>
            <a:xfrm>
              <a:off x="5978106" y="5629874"/>
              <a:ext cx="0" cy="284672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" name="Google Shape;198;p9"/>
            <p:cNvCxnSpPr/>
            <p:nvPr/>
          </p:nvCxnSpPr>
          <p:spPr>
            <a:xfrm>
              <a:off x="5978106" y="5767765"/>
              <a:ext cx="5106228" cy="0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99" name="Google Shape;199;p9"/>
            <p:cNvSpPr/>
            <p:nvPr/>
          </p:nvSpPr>
          <p:spPr>
            <a:xfrm>
              <a:off x="7777757" y="5554981"/>
              <a:ext cx="1375153" cy="40528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-909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200" name="Google Shape;200;p9"/>
            <p:cNvCxnSpPr/>
            <p:nvPr/>
          </p:nvCxnSpPr>
          <p:spPr>
            <a:xfrm>
              <a:off x="11084334" y="5554981"/>
              <a:ext cx="0" cy="1471894"/>
            </a:xfrm>
            <a:prstGeom prst="straightConnector1">
              <a:avLst/>
            </a:prstGeom>
            <a:noFill/>
            <a:ln cap="rnd" cmpd="sng" w="57150">
              <a:solidFill>
                <a:srgbClr val="FF0000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1" name="Google Shape;20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Open Loop Configuration: Example 3</a:t>
            </a:r>
            <a:endParaRPr/>
          </a:p>
        </p:txBody>
      </p:sp>
      <p:sp>
        <p:nvSpPr>
          <p:cNvPr id="202" name="Google Shape;202;p9"/>
          <p:cNvSpPr txBox="1"/>
          <p:nvPr>
            <p:ph idx="1" type="body"/>
          </p:nvPr>
        </p:nvSpPr>
        <p:spPr>
          <a:xfrm>
            <a:off x="838200" y="1825625"/>
            <a:ext cx="10515600" cy="103383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521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03" name="Google Shape;203;p9"/>
          <p:cNvSpPr txBox="1"/>
          <p:nvPr/>
        </p:nvSpPr>
        <p:spPr>
          <a:xfrm>
            <a:off x="10483048" y="3253481"/>
            <a:ext cx="1202573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204" name="Google Shape;204;p9"/>
          <p:cNvGrpSpPr/>
          <p:nvPr/>
        </p:nvGrpSpPr>
        <p:grpSpPr>
          <a:xfrm>
            <a:off x="877018" y="4129970"/>
            <a:ext cx="3826827" cy="2225589"/>
            <a:chOff x="1088366" y="3429000"/>
            <a:chExt cx="4225506" cy="2457451"/>
          </a:xfrm>
        </p:grpSpPr>
        <p:pic>
          <p:nvPicPr>
            <p:cNvPr id="205" name="Google Shape;205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88366" y="3429000"/>
              <a:ext cx="4225506" cy="2310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p9"/>
            <p:cNvSpPr/>
            <p:nvPr/>
          </p:nvSpPr>
          <p:spPr>
            <a:xfrm>
              <a:off x="1781174" y="5334001"/>
              <a:ext cx="1304925" cy="552450"/>
            </a:xfrm>
            <a:custGeom>
              <a:rect b="b" l="l" r="r" t="t"/>
              <a:pathLst>
                <a:path extrusionOk="0" h="500326" w="1181805">
                  <a:moveTo>
                    <a:pt x="0" y="83389"/>
                  </a:moveTo>
                  <a:cubicBezTo>
                    <a:pt x="-2156" y="40825"/>
                    <a:pt x="40044" y="-5747"/>
                    <a:pt x="83389" y="0"/>
                  </a:cubicBezTo>
                  <a:cubicBezTo>
                    <a:pt x="293901" y="-30875"/>
                    <a:pt x="343147" y="9351"/>
                    <a:pt x="560452" y="0"/>
                  </a:cubicBezTo>
                  <a:cubicBezTo>
                    <a:pt x="777757" y="-9351"/>
                    <a:pt x="877588" y="55701"/>
                    <a:pt x="1098416" y="0"/>
                  </a:cubicBezTo>
                  <a:cubicBezTo>
                    <a:pt x="1144677" y="-8172"/>
                    <a:pt x="1179594" y="38625"/>
                    <a:pt x="1181805" y="83389"/>
                  </a:cubicBezTo>
                  <a:cubicBezTo>
                    <a:pt x="1185902" y="180653"/>
                    <a:pt x="1177728" y="277970"/>
                    <a:pt x="1181805" y="416937"/>
                  </a:cubicBezTo>
                  <a:cubicBezTo>
                    <a:pt x="1182444" y="464372"/>
                    <a:pt x="1152893" y="506970"/>
                    <a:pt x="1098416" y="500326"/>
                  </a:cubicBezTo>
                  <a:cubicBezTo>
                    <a:pt x="925334" y="504210"/>
                    <a:pt x="793254" y="465019"/>
                    <a:pt x="580752" y="500326"/>
                  </a:cubicBezTo>
                  <a:cubicBezTo>
                    <a:pt x="368250" y="535633"/>
                    <a:pt x="284908" y="479131"/>
                    <a:pt x="83389" y="500326"/>
                  </a:cubicBezTo>
                  <a:cubicBezTo>
                    <a:pt x="34515" y="499603"/>
                    <a:pt x="-8442" y="463422"/>
                    <a:pt x="0" y="416937"/>
                  </a:cubicBezTo>
                  <a:cubicBezTo>
                    <a:pt x="-37792" y="267641"/>
                    <a:pt x="27597" y="230934"/>
                    <a:pt x="0" y="83389"/>
                  </a:cubicBezTo>
                  <a:close/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7" name="Google Shape;207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92727" y="3034076"/>
            <a:ext cx="6192894" cy="26796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9"/>
          <p:cNvGrpSpPr/>
          <p:nvPr/>
        </p:nvGrpSpPr>
        <p:grpSpPr>
          <a:xfrm>
            <a:off x="5978106" y="5814061"/>
            <a:ext cx="5106228" cy="405285"/>
            <a:chOff x="5978106" y="5554981"/>
            <a:chExt cx="5106228" cy="405285"/>
          </a:xfrm>
        </p:grpSpPr>
        <p:cxnSp>
          <p:nvCxnSpPr>
            <p:cNvPr id="209" name="Google Shape;209;p9"/>
            <p:cNvCxnSpPr/>
            <p:nvPr/>
          </p:nvCxnSpPr>
          <p:spPr>
            <a:xfrm>
              <a:off x="5978106" y="5629874"/>
              <a:ext cx="0" cy="284672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9"/>
            <p:cNvCxnSpPr/>
            <p:nvPr/>
          </p:nvCxnSpPr>
          <p:spPr>
            <a:xfrm>
              <a:off x="5978106" y="5767765"/>
              <a:ext cx="5106228" cy="0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211" name="Google Shape;211;p9"/>
            <p:cNvSpPr/>
            <p:nvPr/>
          </p:nvSpPr>
          <p:spPr>
            <a:xfrm>
              <a:off x="7893170" y="5554981"/>
              <a:ext cx="1061049" cy="405285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212" name="Google Shape;212;p9"/>
            <p:cNvCxnSpPr/>
            <p:nvPr/>
          </p:nvCxnSpPr>
          <p:spPr>
            <a:xfrm>
              <a:off x="11084334" y="5675594"/>
              <a:ext cx="0" cy="214666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213" name="Google Shape;213;p9"/>
          <p:cNvCxnSpPr/>
          <p:nvPr/>
        </p:nvCxnSpPr>
        <p:spPr>
          <a:xfrm>
            <a:off x="5978106" y="5040239"/>
            <a:ext cx="0" cy="284672"/>
          </a:xfrm>
          <a:prstGeom prst="straightConnector1">
            <a:avLst/>
          </a:prstGeom>
          <a:noFill/>
          <a:ln cap="flat" cmpd="sng" w="57150">
            <a:solidFill>
              <a:srgbClr val="0033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4" name="Google Shape;214;p9"/>
          <p:cNvCxnSpPr/>
          <p:nvPr/>
        </p:nvCxnSpPr>
        <p:spPr>
          <a:xfrm>
            <a:off x="11084334" y="5085959"/>
            <a:ext cx="0" cy="214666"/>
          </a:xfrm>
          <a:prstGeom prst="straightConnector1">
            <a:avLst/>
          </a:prstGeom>
          <a:noFill/>
          <a:ln cap="flat" cmpd="sng" w="57150">
            <a:solidFill>
              <a:srgbClr val="003300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15" name="Google Shape;215;p9"/>
          <p:cNvGrpSpPr/>
          <p:nvPr/>
        </p:nvGrpSpPr>
        <p:grpSpPr>
          <a:xfrm>
            <a:off x="6624652" y="5167515"/>
            <a:ext cx="1217021" cy="405285"/>
            <a:chOff x="5978106" y="5554981"/>
            <a:chExt cx="5106228" cy="405285"/>
          </a:xfrm>
        </p:grpSpPr>
        <p:cxnSp>
          <p:nvCxnSpPr>
            <p:cNvPr id="216" name="Google Shape;216;p9"/>
            <p:cNvCxnSpPr/>
            <p:nvPr/>
          </p:nvCxnSpPr>
          <p:spPr>
            <a:xfrm>
              <a:off x="5978106" y="5629874"/>
              <a:ext cx="0" cy="284672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9"/>
            <p:cNvCxnSpPr/>
            <p:nvPr/>
          </p:nvCxnSpPr>
          <p:spPr>
            <a:xfrm>
              <a:off x="5978106" y="5767765"/>
              <a:ext cx="5106228" cy="0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218" name="Google Shape;218;p9"/>
            <p:cNvSpPr/>
            <p:nvPr/>
          </p:nvSpPr>
          <p:spPr>
            <a:xfrm>
              <a:off x="7429425" y="5554981"/>
              <a:ext cx="1988541" cy="405285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219" name="Google Shape;219;p9"/>
            <p:cNvCxnSpPr/>
            <p:nvPr/>
          </p:nvCxnSpPr>
          <p:spPr>
            <a:xfrm>
              <a:off x="11084334" y="5675594"/>
              <a:ext cx="0" cy="214666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20" name="Google Shape;220;p9"/>
          <p:cNvSpPr/>
          <p:nvPr/>
        </p:nvSpPr>
        <p:spPr>
          <a:xfrm>
            <a:off x="6569104" y="3632532"/>
            <a:ext cx="111096" cy="111096"/>
          </a:xfrm>
          <a:prstGeom prst="ellipse">
            <a:avLst/>
          </a:prstGeom>
          <a:solidFill>
            <a:srgbClr val="FF0000"/>
          </a:solidFill>
          <a:ln cap="flat" cmpd="sng" w="571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9"/>
          <p:cNvSpPr txBox="1"/>
          <p:nvPr/>
        </p:nvSpPr>
        <p:spPr>
          <a:xfrm>
            <a:off x="6069118" y="3341474"/>
            <a:ext cx="647700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311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2" name="Google Shape;222;p9"/>
          <p:cNvSpPr txBox="1"/>
          <p:nvPr/>
        </p:nvSpPr>
        <p:spPr>
          <a:xfrm>
            <a:off x="3732994" y="3341474"/>
            <a:ext cx="2208490" cy="618374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23" name="Google Shape;223;p9"/>
          <p:cNvCxnSpPr/>
          <p:nvPr/>
        </p:nvCxnSpPr>
        <p:spPr>
          <a:xfrm>
            <a:off x="5920312" y="3650661"/>
            <a:ext cx="97107" cy="1"/>
          </a:xfrm>
          <a:prstGeom prst="straightConnector1">
            <a:avLst/>
          </a:prstGeom>
          <a:noFill/>
          <a:ln cap="rnd" cmpd="sng" w="571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4" name="Google Shape;224;p9"/>
          <p:cNvSpPr txBox="1"/>
          <p:nvPr/>
        </p:nvSpPr>
        <p:spPr>
          <a:xfrm>
            <a:off x="9316364" y="3632532"/>
            <a:ext cx="2068614" cy="492443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246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2024-01-17T19:59:12Z</dcterms:created>
  <dc:creator>Shadman Shahid</dc:creator>
</cp:coreProperties>
</file>