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h0mBFeuG0GjTRBf/ExBhGoOlRG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/>
          <p:nvPr/>
        </p:nvSpPr>
        <p:spPr>
          <a:xfrm>
            <a:off x="0" y="0"/>
            <a:ext cx="12182209" cy="685799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lectronics protoboard" id="13" name="Google Shape;13;p17"/>
          <p:cNvPicPr preferRelativeResize="0"/>
          <p:nvPr/>
        </p:nvPicPr>
        <p:blipFill rotWithShape="1">
          <a:blip r:embed="rId2">
            <a:alphaModFix amt="49000"/>
          </a:blip>
          <a:srcRect b="0" l="0" r="0" t="15730"/>
          <a:stretch/>
        </p:blipFill>
        <p:spPr>
          <a:xfrm>
            <a:off x="9791" y="10"/>
            <a:ext cx="1219200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17"/>
          <p:cNvSpPr txBox="1"/>
          <p:nvPr/>
        </p:nvSpPr>
        <p:spPr>
          <a:xfrm>
            <a:off x="640861" y="4863624"/>
            <a:ext cx="10900485" cy="1492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Shadman Shahid (SHD)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Lecturer, Department of Computer Science and Engineering, School of Data and Sciences, BRAC University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Email: shadman9085@gmail.com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7"/>
          <p:cNvSpPr txBox="1"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CSE251: Electronic Devices and Circuits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Relationship Id="rId4" Type="http://schemas.openxmlformats.org/officeDocument/2006/relationships/image" Target="../media/image14.png"/><Relationship Id="rId5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41.png"/><Relationship Id="rId9" Type="http://schemas.openxmlformats.org/officeDocument/2006/relationships/image" Target="../media/image16.png"/><Relationship Id="rId5" Type="http://schemas.openxmlformats.org/officeDocument/2006/relationships/image" Target="../media/image35.png"/><Relationship Id="rId6" Type="http://schemas.openxmlformats.org/officeDocument/2006/relationships/image" Target="../media/image37.png"/><Relationship Id="rId7" Type="http://schemas.openxmlformats.org/officeDocument/2006/relationships/image" Target="../media/image18.png"/><Relationship Id="rId8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41.png"/><Relationship Id="rId9" Type="http://schemas.openxmlformats.org/officeDocument/2006/relationships/image" Target="../media/image16.png"/><Relationship Id="rId5" Type="http://schemas.openxmlformats.org/officeDocument/2006/relationships/image" Target="../media/image35.png"/><Relationship Id="rId6" Type="http://schemas.openxmlformats.org/officeDocument/2006/relationships/image" Target="../media/image37.png"/><Relationship Id="rId7" Type="http://schemas.openxmlformats.org/officeDocument/2006/relationships/image" Target="../media/image18.png"/><Relationship Id="rId8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50.png"/><Relationship Id="rId7" Type="http://schemas.openxmlformats.org/officeDocument/2006/relationships/image" Target="../media/image4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7.png"/><Relationship Id="rId4" Type="http://schemas.openxmlformats.org/officeDocument/2006/relationships/image" Target="../media/image26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5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0.png"/><Relationship Id="rId4" Type="http://schemas.openxmlformats.org/officeDocument/2006/relationships/image" Target="../media/image22.jpg"/><Relationship Id="rId5" Type="http://schemas.openxmlformats.org/officeDocument/2006/relationships/image" Target="../media/image2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Relationship Id="rId6" Type="http://schemas.openxmlformats.org/officeDocument/2006/relationships/image" Target="../media/image3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18.png"/><Relationship Id="rId6" Type="http://schemas.openxmlformats.org/officeDocument/2006/relationships/image" Target="../media/image3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32.png"/><Relationship Id="rId5" Type="http://schemas.openxmlformats.org/officeDocument/2006/relationships/image" Target="../media/image18.png"/><Relationship Id="rId6" Type="http://schemas.openxmlformats.org/officeDocument/2006/relationships/image" Target="../media/image25.png"/><Relationship Id="rId7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Operational Amplifier: Comparator Application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Smoke Detector - Operation</a:t>
            </a:r>
            <a:endParaRPr/>
          </a:p>
        </p:txBody>
      </p:sp>
      <p:sp>
        <p:nvSpPr>
          <p:cNvPr id="238" name="Google Shape;238;p10"/>
          <p:cNvSpPr txBox="1"/>
          <p:nvPr/>
        </p:nvSpPr>
        <p:spPr>
          <a:xfrm>
            <a:off x="910360" y="1294331"/>
            <a:ext cx="4194803" cy="46057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306" r="-72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9" name="Google Shape;239;p10"/>
          <p:cNvSpPr txBox="1"/>
          <p:nvPr/>
        </p:nvSpPr>
        <p:spPr>
          <a:xfrm>
            <a:off x="7446478" y="1278076"/>
            <a:ext cx="4144083" cy="451918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324" r="-73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0" name="Google Shape;240;p10"/>
          <p:cNvSpPr/>
          <p:nvPr/>
        </p:nvSpPr>
        <p:spPr>
          <a:xfrm>
            <a:off x="7446478" y="2670772"/>
            <a:ext cx="4144083" cy="407406"/>
          </a:xfrm>
          <a:custGeom>
            <a:rect b="b" l="l" r="r" t="t"/>
            <a:pathLst>
              <a:path extrusionOk="0" h="407406" w="4144083">
                <a:moveTo>
                  <a:pt x="0" y="67902"/>
                </a:moveTo>
                <a:cubicBezTo>
                  <a:pt x="40" y="23533"/>
                  <a:pt x="27560" y="10013"/>
                  <a:pt x="67902" y="0"/>
                </a:cubicBezTo>
                <a:cubicBezTo>
                  <a:pt x="279545" y="-75870"/>
                  <a:pt x="466820" y="73441"/>
                  <a:pt x="720679" y="0"/>
                </a:cubicBezTo>
                <a:cubicBezTo>
                  <a:pt x="974538" y="-73441"/>
                  <a:pt x="1023684" y="30481"/>
                  <a:pt x="1173042" y="0"/>
                </a:cubicBezTo>
                <a:cubicBezTo>
                  <a:pt x="1322400" y="-30481"/>
                  <a:pt x="1563827" y="318"/>
                  <a:pt x="1785736" y="0"/>
                </a:cubicBezTo>
                <a:cubicBezTo>
                  <a:pt x="2007645" y="-318"/>
                  <a:pt x="2079418" y="8853"/>
                  <a:pt x="2238099" y="0"/>
                </a:cubicBezTo>
                <a:cubicBezTo>
                  <a:pt x="2396780" y="-8853"/>
                  <a:pt x="2715728" y="32228"/>
                  <a:pt x="2850793" y="0"/>
                </a:cubicBezTo>
                <a:cubicBezTo>
                  <a:pt x="2985858" y="-32228"/>
                  <a:pt x="3221247" y="53316"/>
                  <a:pt x="3383321" y="0"/>
                </a:cubicBezTo>
                <a:cubicBezTo>
                  <a:pt x="3545395" y="-53316"/>
                  <a:pt x="3735108" y="17537"/>
                  <a:pt x="4076181" y="0"/>
                </a:cubicBezTo>
                <a:cubicBezTo>
                  <a:pt x="4121154" y="6850"/>
                  <a:pt x="4150088" y="30044"/>
                  <a:pt x="4144083" y="67902"/>
                </a:cubicBezTo>
                <a:cubicBezTo>
                  <a:pt x="4145787" y="166144"/>
                  <a:pt x="4137645" y="222287"/>
                  <a:pt x="4144083" y="339504"/>
                </a:cubicBezTo>
                <a:cubicBezTo>
                  <a:pt x="4144327" y="385110"/>
                  <a:pt x="4118381" y="411880"/>
                  <a:pt x="4076181" y="407406"/>
                </a:cubicBezTo>
                <a:cubicBezTo>
                  <a:pt x="3953206" y="463593"/>
                  <a:pt x="3710577" y="347628"/>
                  <a:pt x="3503570" y="407406"/>
                </a:cubicBezTo>
                <a:cubicBezTo>
                  <a:pt x="3296563" y="467184"/>
                  <a:pt x="3111260" y="362262"/>
                  <a:pt x="3011124" y="407406"/>
                </a:cubicBezTo>
                <a:cubicBezTo>
                  <a:pt x="2910988" y="452550"/>
                  <a:pt x="2737757" y="388352"/>
                  <a:pt x="2478596" y="407406"/>
                </a:cubicBezTo>
                <a:cubicBezTo>
                  <a:pt x="2219435" y="426460"/>
                  <a:pt x="2012346" y="380799"/>
                  <a:pt x="1825819" y="407406"/>
                </a:cubicBezTo>
                <a:cubicBezTo>
                  <a:pt x="1639292" y="434013"/>
                  <a:pt x="1338666" y="340819"/>
                  <a:pt x="1213125" y="407406"/>
                </a:cubicBezTo>
                <a:cubicBezTo>
                  <a:pt x="1087584" y="473993"/>
                  <a:pt x="917302" y="373097"/>
                  <a:pt x="720679" y="407406"/>
                </a:cubicBezTo>
                <a:cubicBezTo>
                  <a:pt x="524056" y="441715"/>
                  <a:pt x="323534" y="371172"/>
                  <a:pt x="67902" y="407406"/>
                </a:cubicBezTo>
                <a:cubicBezTo>
                  <a:pt x="31254" y="417315"/>
                  <a:pt x="922" y="386323"/>
                  <a:pt x="0" y="339504"/>
                </a:cubicBezTo>
                <a:cubicBezTo>
                  <a:pt x="-4483" y="276380"/>
                  <a:pt x="15674" y="192690"/>
                  <a:pt x="0" y="67902"/>
                </a:cubicBezTo>
                <a:close/>
              </a:path>
            </a:pathLst>
          </a:cu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0"/>
          <p:cNvSpPr/>
          <p:nvPr/>
        </p:nvSpPr>
        <p:spPr>
          <a:xfrm>
            <a:off x="910359" y="2734147"/>
            <a:ext cx="4138731" cy="410778"/>
          </a:xfrm>
          <a:custGeom>
            <a:rect b="b" l="l" r="r" t="t"/>
            <a:pathLst>
              <a:path extrusionOk="0" h="410778" w="4138731">
                <a:moveTo>
                  <a:pt x="0" y="68464"/>
                </a:moveTo>
                <a:cubicBezTo>
                  <a:pt x="52" y="21746"/>
                  <a:pt x="28275" y="8375"/>
                  <a:pt x="68464" y="0"/>
                </a:cubicBezTo>
                <a:cubicBezTo>
                  <a:pt x="270726" y="-17191"/>
                  <a:pt x="522245" y="64634"/>
                  <a:pt x="720186" y="0"/>
                </a:cubicBezTo>
                <a:cubicBezTo>
                  <a:pt x="918127" y="-64634"/>
                  <a:pt x="1057812" y="2293"/>
                  <a:pt x="1171818" y="0"/>
                </a:cubicBezTo>
                <a:cubicBezTo>
                  <a:pt x="1285824" y="-2293"/>
                  <a:pt x="1644054" y="16928"/>
                  <a:pt x="1783522" y="0"/>
                </a:cubicBezTo>
                <a:cubicBezTo>
                  <a:pt x="1922990" y="-16928"/>
                  <a:pt x="2092556" y="15891"/>
                  <a:pt x="2235154" y="0"/>
                </a:cubicBezTo>
                <a:cubicBezTo>
                  <a:pt x="2377752" y="-15891"/>
                  <a:pt x="2635263" y="22293"/>
                  <a:pt x="2846859" y="0"/>
                </a:cubicBezTo>
                <a:cubicBezTo>
                  <a:pt x="3058456" y="-22293"/>
                  <a:pt x="3252487" y="20748"/>
                  <a:pt x="3378527" y="0"/>
                </a:cubicBezTo>
                <a:cubicBezTo>
                  <a:pt x="3504567" y="-20748"/>
                  <a:pt x="3915030" y="79965"/>
                  <a:pt x="4070267" y="0"/>
                </a:cubicBezTo>
                <a:cubicBezTo>
                  <a:pt x="4109586" y="1382"/>
                  <a:pt x="4148880" y="30049"/>
                  <a:pt x="4138731" y="68464"/>
                </a:cubicBezTo>
                <a:cubicBezTo>
                  <a:pt x="4154078" y="141566"/>
                  <a:pt x="4128418" y="265811"/>
                  <a:pt x="4138731" y="342314"/>
                </a:cubicBezTo>
                <a:cubicBezTo>
                  <a:pt x="4138911" y="386094"/>
                  <a:pt x="4109031" y="411684"/>
                  <a:pt x="4070267" y="410778"/>
                </a:cubicBezTo>
                <a:cubicBezTo>
                  <a:pt x="3905722" y="431588"/>
                  <a:pt x="3625264" y="370419"/>
                  <a:pt x="3498581" y="410778"/>
                </a:cubicBezTo>
                <a:cubicBezTo>
                  <a:pt x="3371898" y="451137"/>
                  <a:pt x="3154172" y="400738"/>
                  <a:pt x="3006931" y="410778"/>
                </a:cubicBezTo>
                <a:cubicBezTo>
                  <a:pt x="2859690" y="420818"/>
                  <a:pt x="2688445" y="362944"/>
                  <a:pt x="2475263" y="410778"/>
                </a:cubicBezTo>
                <a:cubicBezTo>
                  <a:pt x="2262081" y="458612"/>
                  <a:pt x="2064264" y="384129"/>
                  <a:pt x="1823540" y="410778"/>
                </a:cubicBezTo>
                <a:cubicBezTo>
                  <a:pt x="1582816" y="437427"/>
                  <a:pt x="1491429" y="407499"/>
                  <a:pt x="1211836" y="410778"/>
                </a:cubicBezTo>
                <a:cubicBezTo>
                  <a:pt x="932243" y="414057"/>
                  <a:pt x="840175" y="402429"/>
                  <a:pt x="720186" y="410778"/>
                </a:cubicBezTo>
                <a:cubicBezTo>
                  <a:pt x="600197" y="419127"/>
                  <a:pt x="255440" y="384439"/>
                  <a:pt x="68464" y="410778"/>
                </a:cubicBezTo>
                <a:cubicBezTo>
                  <a:pt x="30991" y="414718"/>
                  <a:pt x="224" y="382390"/>
                  <a:pt x="0" y="342314"/>
                </a:cubicBezTo>
                <a:cubicBezTo>
                  <a:pt x="-32275" y="226490"/>
                  <a:pt x="1629" y="153281"/>
                  <a:pt x="0" y="68464"/>
                </a:cubicBezTo>
                <a:close/>
              </a:path>
            </a:pathLst>
          </a:custGeom>
          <a:noFill/>
          <a:ln cap="flat" cmpd="sng" w="57150">
            <a:solidFill>
              <a:srgbClr val="FFCC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81848" y="4015854"/>
            <a:ext cx="5247021" cy="277010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0"/>
          <p:cNvSpPr txBox="1"/>
          <p:nvPr/>
        </p:nvSpPr>
        <p:spPr>
          <a:xfrm>
            <a:off x="5300869" y="5665935"/>
            <a:ext cx="39034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Non-inverting Op-Amp comparator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11"/>
          <p:cNvGrpSpPr/>
          <p:nvPr/>
        </p:nvGrpSpPr>
        <p:grpSpPr>
          <a:xfrm>
            <a:off x="6197437" y="2014619"/>
            <a:ext cx="4682553" cy="2044394"/>
            <a:chOff x="6197437" y="2014619"/>
            <a:chExt cx="4682553" cy="2044394"/>
          </a:xfrm>
        </p:grpSpPr>
        <p:grpSp>
          <p:nvGrpSpPr>
            <p:cNvPr id="249" name="Google Shape;249;p11"/>
            <p:cNvGrpSpPr/>
            <p:nvPr/>
          </p:nvGrpSpPr>
          <p:grpSpPr>
            <a:xfrm>
              <a:off x="6197437" y="2014619"/>
              <a:ext cx="4682553" cy="1980751"/>
              <a:chOff x="6197437" y="2014619"/>
              <a:chExt cx="4682553" cy="1980751"/>
            </a:xfrm>
          </p:grpSpPr>
          <p:grpSp>
            <p:nvGrpSpPr>
              <p:cNvPr id="250" name="Google Shape;250;p11"/>
              <p:cNvGrpSpPr/>
              <p:nvPr/>
            </p:nvGrpSpPr>
            <p:grpSpPr>
              <a:xfrm>
                <a:off x="6197437" y="2014619"/>
                <a:ext cx="4333181" cy="1980751"/>
                <a:chOff x="6197437" y="2014619"/>
                <a:chExt cx="4333181" cy="1980751"/>
              </a:xfrm>
            </p:grpSpPr>
            <p:pic>
              <p:nvPicPr>
                <p:cNvPr id="251" name="Google Shape;251;p11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10803" l="0" r="0" t="0"/>
                <a:stretch/>
              </p:blipFill>
              <p:spPr>
                <a:xfrm>
                  <a:off x="6197437" y="2014619"/>
                  <a:ext cx="4206303" cy="198075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252" name="Google Shape;252;p11"/>
                <p:cNvCxnSpPr/>
                <p:nvPr/>
              </p:nvCxnSpPr>
              <p:spPr>
                <a:xfrm rot="10800000">
                  <a:off x="8004701" y="3088198"/>
                  <a:ext cx="2525917" cy="0"/>
                </a:xfrm>
                <a:prstGeom prst="straightConnector1">
                  <a:avLst/>
                </a:prstGeom>
                <a:noFill/>
                <a:ln cap="flat" cmpd="sng" w="298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pic>
            <p:nvPicPr>
              <p:cNvPr id="253" name="Google Shape;253;p1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9908440" y="2787139"/>
                <a:ext cx="971550" cy="981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54" name="Google Shape;254;p11"/>
            <p:cNvSpPr txBox="1"/>
            <p:nvPr/>
          </p:nvSpPr>
          <p:spPr>
            <a:xfrm>
              <a:off x="7634027" y="2170110"/>
              <a:ext cx="724173" cy="33855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255" name="Google Shape;255;p11"/>
            <p:cNvSpPr txBox="1"/>
            <p:nvPr/>
          </p:nvSpPr>
          <p:spPr>
            <a:xfrm>
              <a:off x="7634026" y="3720459"/>
              <a:ext cx="724173" cy="33855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256" name="Google Shape;25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Smoke Detector - Operation</a:t>
            </a:r>
            <a:endParaRPr/>
          </a:p>
        </p:txBody>
      </p:sp>
      <p:pic>
        <p:nvPicPr>
          <p:cNvPr descr="Picture" id="257" name="Google Shape;257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76924" y="3889736"/>
            <a:ext cx="2257464" cy="1531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1"/>
          <p:cNvPicPr preferRelativeResize="0"/>
          <p:nvPr/>
        </p:nvPicPr>
        <p:blipFill rotWithShape="1">
          <a:blip r:embed="rId8">
            <a:alphaModFix/>
          </a:blip>
          <a:srcRect b="0" l="2598" r="0" t="0"/>
          <a:stretch/>
        </p:blipFill>
        <p:spPr>
          <a:xfrm>
            <a:off x="4667909" y="3660108"/>
            <a:ext cx="3690291" cy="273509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1"/>
          <p:cNvSpPr txBox="1"/>
          <p:nvPr/>
        </p:nvSpPr>
        <p:spPr>
          <a:xfrm>
            <a:off x="3476924" y="5748876"/>
            <a:ext cx="10879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Voltage Divider</a:t>
            </a:r>
            <a:endParaRPr/>
          </a:p>
        </p:txBody>
      </p:sp>
      <p:sp>
        <p:nvSpPr>
          <p:cNvPr id="260" name="Google Shape;260;p11"/>
          <p:cNvSpPr txBox="1"/>
          <p:nvPr/>
        </p:nvSpPr>
        <p:spPr>
          <a:xfrm>
            <a:off x="7487216" y="3280173"/>
            <a:ext cx="244262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Non-inverting Op-Amp comparator</a:t>
            </a:r>
            <a:endParaRPr/>
          </a:p>
        </p:txBody>
      </p:sp>
      <p:pic>
        <p:nvPicPr>
          <p:cNvPr id="261" name="Google Shape;261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28681" y="2228249"/>
            <a:ext cx="2217583" cy="148064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1"/>
          <p:cNvSpPr txBox="1"/>
          <p:nvPr/>
        </p:nvSpPr>
        <p:spPr>
          <a:xfrm>
            <a:off x="1576016" y="3826907"/>
            <a:ext cx="12057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LED Circuit</a:t>
            </a:r>
            <a:endParaRPr/>
          </a:p>
        </p:txBody>
      </p:sp>
      <p:sp>
        <p:nvSpPr>
          <p:cNvPr id="263" name="Google Shape;263;p11"/>
          <p:cNvSpPr txBox="1"/>
          <p:nvPr/>
        </p:nvSpPr>
        <p:spPr>
          <a:xfrm>
            <a:off x="838200" y="1452154"/>
            <a:ext cx="10515599" cy="46307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21052" l="-521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64" name="Google Shape;264;p11"/>
          <p:cNvCxnSpPr/>
          <p:nvPr/>
        </p:nvCxnSpPr>
        <p:spPr>
          <a:xfrm>
            <a:off x="2792319" y="3583234"/>
            <a:ext cx="548410" cy="613005"/>
          </a:xfrm>
          <a:prstGeom prst="straightConnector1">
            <a:avLst/>
          </a:prstGeom>
          <a:noFill/>
          <a:ln cap="rnd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5" name="Google Shape;265;p11"/>
          <p:cNvCxnSpPr/>
          <p:nvPr/>
        </p:nvCxnSpPr>
        <p:spPr>
          <a:xfrm flipH="1" rot="10800000">
            <a:off x="7378700" y="4150861"/>
            <a:ext cx="307975" cy="275089"/>
          </a:xfrm>
          <a:prstGeom prst="straightConnector1">
            <a:avLst/>
          </a:prstGeom>
          <a:noFill/>
          <a:ln cap="rnd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6" name="Google Shape;266;p11"/>
          <p:cNvSpPr/>
          <p:nvPr/>
        </p:nvSpPr>
        <p:spPr>
          <a:xfrm>
            <a:off x="894978" y="1538569"/>
            <a:ext cx="3286497" cy="3190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1"/>
          <p:cNvSpPr/>
          <p:nvPr/>
        </p:nvSpPr>
        <p:spPr>
          <a:xfrm>
            <a:off x="4181475" y="1566740"/>
            <a:ext cx="2247033" cy="3527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1"/>
          <p:cNvSpPr/>
          <p:nvPr/>
        </p:nvSpPr>
        <p:spPr>
          <a:xfrm>
            <a:off x="6428509" y="1647424"/>
            <a:ext cx="4763365" cy="3527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1"/>
          <p:cNvSpPr/>
          <p:nvPr/>
        </p:nvSpPr>
        <p:spPr>
          <a:xfrm flipH="1">
            <a:off x="4891461" y="5070763"/>
            <a:ext cx="45719" cy="187599"/>
          </a:xfrm>
          <a:custGeom>
            <a:rect b="b" l="l" r="r" t="t"/>
            <a:pathLst>
              <a:path extrusionOk="0" h="187599" w="45719">
                <a:moveTo>
                  <a:pt x="45719" y="0"/>
                </a:moveTo>
                <a:cubicBezTo>
                  <a:pt x="54034" y="55746"/>
                  <a:pt x="38244" y="93204"/>
                  <a:pt x="45719" y="173167"/>
                </a:cubicBezTo>
                <a:cubicBezTo>
                  <a:pt x="50446" y="213249"/>
                  <a:pt x="-68079" y="189866"/>
                  <a:pt x="45719" y="172124"/>
                </a:cubicBezTo>
              </a:path>
            </a:pathLst>
          </a:cu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1"/>
          <p:cNvSpPr txBox="1"/>
          <p:nvPr/>
        </p:nvSpPr>
        <p:spPr>
          <a:xfrm>
            <a:off x="6442873" y="1805357"/>
            <a:ext cx="1822257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12"/>
          <p:cNvGrpSpPr/>
          <p:nvPr/>
        </p:nvGrpSpPr>
        <p:grpSpPr>
          <a:xfrm>
            <a:off x="6197437" y="2014619"/>
            <a:ext cx="4682553" cy="2044394"/>
            <a:chOff x="6197437" y="2014619"/>
            <a:chExt cx="4682553" cy="2044394"/>
          </a:xfrm>
        </p:grpSpPr>
        <p:grpSp>
          <p:nvGrpSpPr>
            <p:cNvPr id="276" name="Google Shape;276;p12"/>
            <p:cNvGrpSpPr/>
            <p:nvPr/>
          </p:nvGrpSpPr>
          <p:grpSpPr>
            <a:xfrm>
              <a:off x="6197437" y="2014619"/>
              <a:ext cx="4682553" cy="1980751"/>
              <a:chOff x="6197437" y="2014619"/>
              <a:chExt cx="4682553" cy="1980751"/>
            </a:xfrm>
          </p:grpSpPr>
          <p:grpSp>
            <p:nvGrpSpPr>
              <p:cNvPr id="277" name="Google Shape;277;p12"/>
              <p:cNvGrpSpPr/>
              <p:nvPr/>
            </p:nvGrpSpPr>
            <p:grpSpPr>
              <a:xfrm>
                <a:off x="6197437" y="2014619"/>
                <a:ext cx="4333181" cy="1980751"/>
                <a:chOff x="6197437" y="2014619"/>
                <a:chExt cx="4333181" cy="1980751"/>
              </a:xfrm>
            </p:grpSpPr>
            <p:pic>
              <p:nvPicPr>
                <p:cNvPr id="278" name="Google Shape;278;p1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10803" l="0" r="0" t="0"/>
                <a:stretch/>
              </p:blipFill>
              <p:spPr>
                <a:xfrm>
                  <a:off x="6197437" y="2014619"/>
                  <a:ext cx="4206303" cy="198075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279" name="Google Shape;279;p12"/>
                <p:cNvCxnSpPr/>
                <p:nvPr/>
              </p:nvCxnSpPr>
              <p:spPr>
                <a:xfrm rot="10800000">
                  <a:off x="8004701" y="3088198"/>
                  <a:ext cx="2525917" cy="0"/>
                </a:xfrm>
                <a:prstGeom prst="straightConnector1">
                  <a:avLst/>
                </a:prstGeom>
                <a:noFill/>
                <a:ln cap="flat" cmpd="sng" w="298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pic>
            <p:nvPicPr>
              <p:cNvPr id="280" name="Google Shape;280;p1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9908440" y="2787139"/>
                <a:ext cx="971550" cy="981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81" name="Google Shape;281;p12"/>
            <p:cNvSpPr txBox="1"/>
            <p:nvPr/>
          </p:nvSpPr>
          <p:spPr>
            <a:xfrm>
              <a:off x="7634027" y="2170110"/>
              <a:ext cx="724173" cy="33855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282" name="Google Shape;282;p12"/>
            <p:cNvSpPr txBox="1"/>
            <p:nvPr/>
          </p:nvSpPr>
          <p:spPr>
            <a:xfrm>
              <a:off x="7634026" y="3720459"/>
              <a:ext cx="724173" cy="33855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283" name="Google Shape;28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Smoke Detector - Operation</a:t>
            </a:r>
            <a:endParaRPr/>
          </a:p>
        </p:txBody>
      </p:sp>
      <p:pic>
        <p:nvPicPr>
          <p:cNvPr descr="Picture" id="284" name="Google Shape;284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76924" y="3889736"/>
            <a:ext cx="2257464" cy="1531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2"/>
          <p:cNvPicPr preferRelativeResize="0"/>
          <p:nvPr/>
        </p:nvPicPr>
        <p:blipFill rotWithShape="1">
          <a:blip r:embed="rId8">
            <a:alphaModFix/>
          </a:blip>
          <a:srcRect b="0" l="2598" r="0" t="0"/>
          <a:stretch/>
        </p:blipFill>
        <p:spPr>
          <a:xfrm>
            <a:off x="4667909" y="3660108"/>
            <a:ext cx="3690291" cy="2735099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2"/>
          <p:cNvSpPr txBox="1"/>
          <p:nvPr/>
        </p:nvSpPr>
        <p:spPr>
          <a:xfrm>
            <a:off x="3476924" y="5748876"/>
            <a:ext cx="10879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Voltage Divider</a:t>
            </a:r>
            <a:endParaRPr/>
          </a:p>
        </p:txBody>
      </p:sp>
      <p:sp>
        <p:nvSpPr>
          <p:cNvPr id="287" name="Google Shape;287;p12"/>
          <p:cNvSpPr txBox="1"/>
          <p:nvPr/>
        </p:nvSpPr>
        <p:spPr>
          <a:xfrm>
            <a:off x="7487216" y="3280173"/>
            <a:ext cx="244262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Non-inverting Op-Amp comparator</a:t>
            </a:r>
            <a:endParaRPr/>
          </a:p>
        </p:txBody>
      </p:sp>
      <p:pic>
        <p:nvPicPr>
          <p:cNvPr id="288" name="Google Shape;288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28681" y="2228249"/>
            <a:ext cx="2217583" cy="1480643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2"/>
          <p:cNvSpPr txBox="1"/>
          <p:nvPr/>
        </p:nvSpPr>
        <p:spPr>
          <a:xfrm>
            <a:off x="1576016" y="3826907"/>
            <a:ext cx="12057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LED Circuit</a:t>
            </a:r>
            <a:endParaRPr/>
          </a:p>
        </p:txBody>
      </p:sp>
      <p:sp>
        <p:nvSpPr>
          <p:cNvPr id="290" name="Google Shape;290;p12"/>
          <p:cNvSpPr txBox="1"/>
          <p:nvPr/>
        </p:nvSpPr>
        <p:spPr>
          <a:xfrm>
            <a:off x="838200" y="1452154"/>
            <a:ext cx="10515599" cy="46307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21052" l="-521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91" name="Google Shape;291;p12"/>
          <p:cNvCxnSpPr/>
          <p:nvPr/>
        </p:nvCxnSpPr>
        <p:spPr>
          <a:xfrm>
            <a:off x="2792319" y="3583234"/>
            <a:ext cx="548410" cy="613005"/>
          </a:xfrm>
          <a:prstGeom prst="straightConnector1">
            <a:avLst/>
          </a:prstGeom>
          <a:noFill/>
          <a:ln cap="rnd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2" name="Google Shape;292;p12"/>
          <p:cNvCxnSpPr/>
          <p:nvPr/>
        </p:nvCxnSpPr>
        <p:spPr>
          <a:xfrm flipH="1" rot="10800000">
            <a:off x="7378700" y="4150861"/>
            <a:ext cx="307975" cy="275089"/>
          </a:xfrm>
          <a:prstGeom prst="straightConnector1">
            <a:avLst/>
          </a:prstGeom>
          <a:noFill/>
          <a:ln cap="rnd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3" name="Google Shape;293;p12"/>
          <p:cNvSpPr/>
          <p:nvPr/>
        </p:nvSpPr>
        <p:spPr>
          <a:xfrm flipH="1">
            <a:off x="4891461" y="5070763"/>
            <a:ext cx="45719" cy="187599"/>
          </a:xfrm>
          <a:custGeom>
            <a:rect b="b" l="l" r="r" t="t"/>
            <a:pathLst>
              <a:path extrusionOk="0" h="187599" w="45719">
                <a:moveTo>
                  <a:pt x="45719" y="0"/>
                </a:moveTo>
                <a:cubicBezTo>
                  <a:pt x="54034" y="55746"/>
                  <a:pt x="38244" y="93204"/>
                  <a:pt x="45719" y="173167"/>
                </a:cubicBezTo>
                <a:cubicBezTo>
                  <a:pt x="50446" y="213249"/>
                  <a:pt x="-68079" y="189866"/>
                  <a:pt x="45719" y="172124"/>
                </a:cubicBezTo>
              </a:path>
            </a:pathLst>
          </a:cu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2"/>
          <p:cNvSpPr txBox="1"/>
          <p:nvPr/>
        </p:nvSpPr>
        <p:spPr>
          <a:xfrm>
            <a:off x="6442873" y="1805357"/>
            <a:ext cx="1822257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Comparator Application – Automatic AC</a:t>
            </a:r>
            <a:endParaRPr/>
          </a:p>
        </p:txBody>
      </p:sp>
      <p:grpSp>
        <p:nvGrpSpPr>
          <p:cNvPr id="300" name="Google Shape;300;p13"/>
          <p:cNvGrpSpPr/>
          <p:nvPr/>
        </p:nvGrpSpPr>
        <p:grpSpPr>
          <a:xfrm>
            <a:off x="5032772" y="1929539"/>
            <a:ext cx="5846376" cy="2585092"/>
            <a:chOff x="6197437" y="2014619"/>
            <a:chExt cx="4682553" cy="2070484"/>
          </a:xfrm>
        </p:grpSpPr>
        <p:grpSp>
          <p:nvGrpSpPr>
            <p:cNvPr id="301" name="Google Shape;301;p13"/>
            <p:cNvGrpSpPr/>
            <p:nvPr/>
          </p:nvGrpSpPr>
          <p:grpSpPr>
            <a:xfrm>
              <a:off x="6197437" y="2014619"/>
              <a:ext cx="4682553" cy="1980751"/>
              <a:chOff x="6197437" y="2014619"/>
              <a:chExt cx="4682553" cy="1980751"/>
            </a:xfrm>
          </p:grpSpPr>
          <p:grpSp>
            <p:nvGrpSpPr>
              <p:cNvPr id="302" name="Google Shape;302;p13"/>
              <p:cNvGrpSpPr/>
              <p:nvPr/>
            </p:nvGrpSpPr>
            <p:grpSpPr>
              <a:xfrm>
                <a:off x="6197437" y="2014619"/>
                <a:ext cx="4333181" cy="1980751"/>
                <a:chOff x="6197437" y="2014619"/>
                <a:chExt cx="4333181" cy="1980751"/>
              </a:xfrm>
            </p:grpSpPr>
            <p:pic>
              <p:nvPicPr>
                <p:cNvPr id="303" name="Google Shape;303;p1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10803" l="0" r="0" t="0"/>
                <a:stretch/>
              </p:blipFill>
              <p:spPr>
                <a:xfrm>
                  <a:off x="6197437" y="2014619"/>
                  <a:ext cx="4206303" cy="198075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304" name="Google Shape;304;p13"/>
                <p:cNvCxnSpPr/>
                <p:nvPr/>
              </p:nvCxnSpPr>
              <p:spPr>
                <a:xfrm rot="10800000">
                  <a:off x="8004701" y="3088198"/>
                  <a:ext cx="2525917" cy="0"/>
                </a:xfrm>
                <a:prstGeom prst="straightConnector1">
                  <a:avLst/>
                </a:prstGeom>
                <a:noFill/>
                <a:ln cap="flat" cmpd="sng" w="298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pic>
            <p:nvPicPr>
              <p:cNvPr id="305" name="Google Shape;305;p1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9908440" y="2787139"/>
                <a:ext cx="971550" cy="981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6" name="Google Shape;306;p13"/>
            <p:cNvSpPr txBox="1"/>
            <p:nvPr/>
          </p:nvSpPr>
          <p:spPr>
            <a:xfrm>
              <a:off x="7589300" y="2212855"/>
              <a:ext cx="724173" cy="33855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07" name="Google Shape;307;p13"/>
            <p:cNvSpPr txBox="1"/>
            <p:nvPr/>
          </p:nvSpPr>
          <p:spPr>
            <a:xfrm>
              <a:off x="7589300" y="3746549"/>
              <a:ext cx="724173" cy="33855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308" name="Google Shape;308;p13"/>
          <p:cNvSpPr/>
          <p:nvPr/>
        </p:nvSpPr>
        <p:spPr>
          <a:xfrm>
            <a:off x="10352617" y="2916767"/>
            <a:ext cx="827616" cy="81761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</a:t>
            </a:r>
            <a:endParaRPr/>
          </a:p>
        </p:txBody>
      </p:sp>
      <p:sp>
        <p:nvSpPr>
          <p:cNvPr id="309" name="Google Shape;309;p13"/>
          <p:cNvSpPr/>
          <p:nvPr/>
        </p:nvSpPr>
        <p:spPr>
          <a:xfrm>
            <a:off x="827971" y="3353492"/>
            <a:ext cx="1484034" cy="405051"/>
          </a:xfrm>
          <a:custGeom>
            <a:rect b="b" l="l" r="r" t="t"/>
            <a:pathLst>
              <a:path extrusionOk="0" fill="none" h="405051" w="1484034">
                <a:moveTo>
                  <a:pt x="0" y="61754"/>
                </a:moveTo>
                <a:cubicBezTo>
                  <a:pt x="327" y="31944"/>
                  <a:pt x="33559" y="5558"/>
                  <a:pt x="61754" y="0"/>
                </a:cubicBezTo>
                <a:cubicBezTo>
                  <a:pt x="182095" y="-44377"/>
                  <a:pt x="423716" y="34454"/>
                  <a:pt x="515263" y="0"/>
                </a:cubicBezTo>
                <a:cubicBezTo>
                  <a:pt x="606810" y="-34454"/>
                  <a:pt x="752346" y="30828"/>
                  <a:pt x="941561" y="0"/>
                </a:cubicBezTo>
                <a:cubicBezTo>
                  <a:pt x="1130776" y="-30828"/>
                  <a:pt x="1235740" y="31521"/>
                  <a:pt x="1422280" y="0"/>
                </a:cubicBezTo>
                <a:cubicBezTo>
                  <a:pt x="1457522" y="241"/>
                  <a:pt x="1484537" y="34843"/>
                  <a:pt x="1484034" y="61754"/>
                </a:cubicBezTo>
                <a:cubicBezTo>
                  <a:pt x="1511152" y="148261"/>
                  <a:pt x="1480501" y="208089"/>
                  <a:pt x="1484034" y="343297"/>
                </a:cubicBezTo>
                <a:cubicBezTo>
                  <a:pt x="1483580" y="378500"/>
                  <a:pt x="1454141" y="400153"/>
                  <a:pt x="1422280" y="405051"/>
                </a:cubicBezTo>
                <a:cubicBezTo>
                  <a:pt x="1269837" y="455206"/>
                  <a:pt x="1139770" y="372310"/>
                  <a:pt x="982377" y="405051"/>
                </a:cubicBezTo>
                <a:cubicBezTo>
                  <a:pt x="824984" y="437792"/>
                  <a:pt x="654824" y="368059"/>
                  <a:pt x="542473" y="405051"/>
                </a:cubicBezTo>
                <a:cubicBezTo>
                  <a:pt x="430122" y="442043"/>
                  <a:pt x="279541" y="364449"/>
                  <a:pt x="61754" y="405051"/>
                </a:cubicBezTo>
                <a:cubicBezTo>
                  <a:pt x="23153" y="409831"/>
                  <a:pt x="7748" y="370937"/>
                  <a:pt x="0" y="343297"/>
                </a:cubicBezTo>
                <a:cubicBezTo>
                  <a:pt x="-33333" y="231021"/>
                  <a:pt x="27565" y="122484"/>
                  <a:pt x="0" y="61754"/>
                </a:cubicBezTo>
                <a:close/>
              </a:path>
              <a:path extrusionOk="0" h="405051" w="1484034">
                <a:moveTo>
                  <a:pt x="0" y="61754"/>
                </a:moveTo>
                <a:cubicBezTo>
                  <a:pt x="2762" y="28683"/>
                  <a:pt x="28436" y="-5324"/>
                  <a:pt x="61754" y="0"/>
                </a:cubicBezTo>
                <a:cubicBezTo>
                  <a:pt x="181841" y="-51070"/>
                  <a:pt x="431044" y="52561"/>
                  <a:pt x="542473" y="0"/>
                </a:cubicBezTo>
                <a:cubicBezTo>
                  <a:pt x="653902" y="-52561"/>
                  <a:pt x="855855" y="51286"/>
                  <a:pt x="995982" y="0"/>
                </a:cubicBezTo>
                <a:cubicBezTo>
                  <a:pt x="1136109" y="-51286"/>
                  <a:pt x="1329992" y="10779"/>
                  <a:pt x="1422280" y="0"/>
                </a:cubicBezTo>
                <a:cubicBezTo>
                  <a:pt x="1448012" y="-195"/>
                  <a:pt x="1480837" y="25029"/>
                  <a:pt x="1484034" y="61754"/>
                </a:cubicBezTo>
                <a:cubicBezTo>
                  <a:pt x="1491804" y="128896"/>
                  <a:pt x="1469688" y="234523"/>
                  <a:pt x="1484034" y="343297"/>
                </a:cubicBezTo>
                <a:cubicBezTo>
                  <a:pt x="1487601" y="376837"/>
                  <a:pt x="1448095" y="407338"/>
                  <a:pt x="1422280" y="405051"/>
                </a:cubicBezTo>
                <a:cubicBezTo>
                  <a:pt x="1325958" y="437540"/>
                  <a:pt x="1144329" y="379684"/>
                  <a:pt x="995982" y="405051"/>
                </a:cubicBezTo>
                <a:cubicBezTo>
                  <a:pt x="847635" y="430418"/>
                  <a:pt x="755140" y="362375"/>
                  <a:pt x="556078" y="405051"/>
                </a:cubicBezTo>
                <a:cubicBezTo>
                  <a:pt x="357016" y="447727"/>
                  <a:pt x="236212" y="364174"/>
                  <a:pt x="61754" y="405051"/>
                </a:cubicBezTo>
                <a:cubicBezTo>
                  <a:pt x="24704" y="409056"/>
                  <a:pt x="-4216" y="375817"/>
                  <a:pt x="0" y="343297"/>
                </a:cubicBezTo>
                <a:cubicBezTo>
                  <a:pt x="-15502" y="268345"/>
                  <a:pt x="3408" y="187126"/>
                  <a:pt x="0" y="61754"/>
                </a:cubicBezTo>
                <a:close/>
              </a:path>
            </a:pathLst>
          </a:cu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Temperature</a:t>
            </a:r>
            <a:endParaRPr/>
          </a:p>
        </p:txBody>
      </p:sp>
      <p:cxnSp>
        <p:nvCxnSpPr>
          <p:cNvPr id="310" name="Google Shape;310;p13"/>
          <p:cNvCxnSpPr>
            <a:stCxn id="309" idx="3"/>
            <a:endCxn id="311" idx="1"/>
          </p:cNvCxnSpPr>
          <p:nvPr/>
        </p:nvCxnSpPr>
        <p:spPr>
          <a:xfrm flipH="1" rot="10800000">
            <a:off x="2312040" y="3546454"/>
            <a:ext cx="446400" cy="9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1" name="Google Shape;311;p13"/>
          <p:cNvSpPr/>
          <p:nvPr/>
        </p:nvSpPr>
        <p:spPr>
          <a:xfrm>
            <a:off x="2758440" y="3166067"/>
            <a:ext cx="1504608" cy="76077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Temperature Sensor</a:t>
            </a:r>
            <a:endParaRPr/>
          </a:p>
        </p:txBody>
      </p:sp>
      <p:cxnSp>
        <p:nvCxnSpPr>
          <p:cNvPr id="312" name="Google Shape;312;p13"/>
          <p:cNvCxnSpPr>
            <a:stCxn id="311" idx="3"/>
          </p:cNvCxnSpPr>
          <p:nvPr/>
        </p:nvCxnSpPr>
        <p:spPr>
          <a:xfrm flipH="1" rot="10800000">
            <a:off x="4263048" y="3523654"/>
            <a:ext cx="893100" cy="22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3" name="Google Shape;313;p13"/>
          <p:cNvSpPr/>
          <p:nvPr/>
        </p:nvSpPr>
        <p:spPr>
          <a:xfrm>
            <a:off x="3649757" y="1835192"/>
            <a:ext cx="1607731" cy="914113"/>
          </a:xfrm>
          <a:prstGeom prst="roundRect">
            <a:avLst>
              <a:gd fmla="val 4157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Sensitivity control</a:t>
            </a:r>
            <a:endParaRPr/>
          </a:p>
        </p:txBody>
      </p:sp>
      <p:cxnSp>
        <p:nvCxnSpPr>
          <p:cNvPr id="314" name="Google Shape;314;p13"/>
          <p:cNvCxnSpPr>
            <a:stCxn id="313" idx="2"/>
          </p:cNvCxnSpPr>
          <p:nvPr/>
        </p:nvCxnSpPr>
        <p:spPr>
          <a:xfrm flipH="1" rot="-5400000">
            <a:off x="4665723" y="2537205"/>
            <a:ext cx="222600" cy="646800"/>
          </a:xfrm>
          <a:prstGeom prst="bentConnector2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5" name="Google Shape;315;p13"/>
          <p:cNvSpPr txBox="1"/>
          <p:nvPr>
            <p:ph idx="1" type="body"/>
          </p:nvPr>
        </p:nvSpPr>
        <p:spPr>
          <a:xfrm>
            <a:off x="838199" y="4753483"/>
            <a:ext cx="10515599" cy="142347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9011" l="-984" r="0" t="-729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21" name="Google Shape;321;p14"/>
          <p:cNvSpPr txBox="1"/>
          <p:nvPr>
            <p:ph idx="1" type="body"/>
          </p:nvPr>
        </p:nvSpPr>
        <p:spPr>
          <a:xfrm>
            <a:off x="838199" y="4753483"/>
            <a:ext cx="10515599" cy="14234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011" l="-985" r="-1622" t="-729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grpSp>
        <p:nvGrpSpPr>
          <p:cNvPr id="322" name="Google Shape;322;p14"/>
          <p:cNvGrpSpPr/>
          <p:nvPr/>
        </p:nvGrpSpPr>
        <p:grpSpPr>
          <a:xfrm>
            <a:off x="5032772" y="1929539"/>
            <a:ext cx="5846376" cy="2585092"/>
            <a:chOff x="6197437" y="2014619"/>
            <a:chExt cx="4682553" cy="2070484"/>
          </a:xfrm>
        </p:grpSpPr>
        <p:grpSp>
          <p:nvGrpSpPr>
            <p:cNvPr id="323" name="Google Shape;323;p14"/>
            <p:cNvGrpSpPr/>
            <p:nvPr/>
          </p:nvGrpSpPr>
          <p:grpSpPr>
            <a:xfrm>
              <a:off x="6197437" y="2014619"/>
              <a:ext cx="4682553" cy="1980751"/>
              <a:chOff x="6197437" y="2014619"/>
              <a:chExt cx="4682553" cy="1980751"/>
            </a:xfrm>
          </p:grpSpPr>
          <p:grpSp>
            <p:nvGrpSpPr>
              <p:cNvPr id="324" name="Google Shape;324;p14"/>
              <p:cNvGrpSpPr/>
              <p:nvPr/>
            </p:nvGrpSpPr>
            <p:grpSpPr>
              <a:xfrm>
                <a:off x="6197437" y="2014619"/>
                <a:ext cx="4333181" cy="1980751"/>
                <a:chOff x="6197437" y="2014619"/>
                <a:chExt cx="4333181" cy="1980751"/>
              </a:xfrm>
            </p:grpSpPr>
            <p:pic>
              <p:nvPicPr>
                <p:cNvPr id="325" name="Google Shape;325;p1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10803" l="0" r="0" t="0"/>
                <a:stretch/>
              </p:blipFill>
              <p:spPr>
                <a:xfrm>
                  <a:off x="6197437" y="2014619"/>
                  <a:ext cx="4206303" cy="198075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326" name="Google Shape;326;p14"/>
                <p:cNvCxnSpPr/>
                <p:nvPr/>
              </p:nvCxnSpPr>
              <p:spPr>
                <a:xfrm rot="10800000">
                  <a:off x="8004701" y="3088198"/>
                  <a:ext cx="2525917" cy="0"/>
                </a:xfrm>
                <a:prstGeom prst="straightConnector1">
                  <a:avLst/>
                </a:prstGeom>
                <a:noFill/>
                <a:ln cap="flat" cmpd="sng" w="298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pic>
            <p:nvPicPr>
              <p:cNvPr id="327" name="Google Shape;327;p1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9908440" y="2787139"/>
                <a:ext cx="971550" cy="981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28" name="Google Shape;328;p14"/>
            <p:cNvSpPr txBox="1"/>
            <p:nvPr/>
          </p:nvSpPr>
          <p:spPr>
            <a:xfrm>
              <a:off x="7589300" y="2212855"/>
              <a:ext cx="724173" cy="33855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29" name="Google Shape;329;p14"/>
            <p:cNvSpPr txBox="1"/>
            <p:nvPr/>
          </p:nvSpPr>
          <p:spPr>
            <a:xfrm>
              <a:off x="7589300" y="3746549"/>
              <a:ext cx="724173" cy="33855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330" name="Google Shape;330;p14"/>
          <p:cNvSpPr/>
          <p:nvPr/>
        </p:nvSpPr>
        <p:spPr>
          <a:xfrm>
            <a:off x="10352617" y="2916767"/>
            <a:ext cx="827616" cy="81761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Device</a:t>
            </a:r>
            <a:endParaRPr/>
          </a:p>
        </p:txBody>
      </p:sp>
      <p:sp>
        <p:nvSpPr>
          <p:cNvPr id="331" name="Google Shape;331;p14"/>
          <p:cNvSpPr/>
          <p:nvPr/>
        </p:nvSpPr>
        <p:spPr>
          <a:xfrm>
            <a:off x="838199" y="3166067"/>
            <a:ext cx="1168400" cy="715089"/>
          </a:xfrm>
          <a:custGeom>
            <a:rect b="b" l="l" r="r" t="t"/>
            <a:pathLst>
              <a:path extrusionOk="0" fill="none" h="715089" w="1168400">
                <a:moveTo>
                  <a:pt x="0" y="109022"/>
                </a:moveTo>
                <a:cubicBezTo>
                  <a:pt x="12089" y="45426"/>
                  <a:pt x="61926" y="10760"/>
                  <a:pt x="109022" y="0"/>
                </a:cubicBezTo>
                <a:cubicBezTo>
                  <a:pt x="206132" y="-21495"/>
                  <a:pt x="404116" y="44131"/>
                  <a:pt x="565193" y="0"/>
                </a:cubicBezTo>
                <a:cubicBezTo>
                  <a:pt x="726270" y="-44131"/>
                  <a:pt x="876809" y="9445"/>
                  <a:pt x="1059378" y="0"/>
                </a:cubicBezTo>
                <a:cubicBezTo>
                  <a:pt x="1116486" y="-15339"/>
                  <a:pt x="1162782" y="47965"/>
                  <a:pt x="1168400" y="109022"/>
                </a:cubicBezTo>
                <a:cubicBezTo>
                  <a:pt x="1206103" y="270430"/>
                  <a:pt x="1155753" y="390013"/>
                  <a:pt x="1168400" y="606067"/>
                </a:cubicBezTo>
                <a:cubicBezTo>
                  <a:pt x="1182115" y="669191"/>
                  <a:pt x="1119680" y="716395"/>
                  <a:pt x="1059378" y="715089"/>
                </a:cubicBezTo>
                <a:cubicBezTo>
                  <a:pt x="909264" y="723077"/>
                  <a:pt x="743025" y="712895"/>
                  <a:pt x="612711" y="715089"/>
                </a:cubicBezTo>
                <a:cubicBezTo>
                  <a:pt x="482397" y="717283"/>
                  <a:pt x="316643" y="672695"/>
                  <a:pt x="109022" y="715089"/>
                </a:cubicBezTo>
                <a:cubicBezTo>
                  <a:pt x="56235" y="731134"/>
                  <a:pt x="-2453" y="666193"/>
                  <a:pt x="0" y="606067"/>
                </a:cubicBezTo>
                <a:cubicBezTo>
                  <a:pt x="-40470" y="461396"/>
                  <a:pt x="51257" y="315298"/>
                  <a:pt x="0" y="109022"/>
                </a:cubicBezTo>
                <a:close/>
              </a:path>
              <a:path extrusionOk="0" h="715089" w="1168400">
                <a:moveTo>
                  <a:pt x="0" y="109022"/>
                </a:moveTo>
                <a:cubicBezTo>
                  <a:pt x="7153" y="51491"/>
                  <a:pt x="50579" y="-11940"/>
                  <a:pt x="109022" y="0"/>
                </a:cubicBezTo>
                <a:cubicBezTo>
                  <a:pt x="255251" y="-17374"/>
                  <a:pt x="462783" y="14772"/>
                  <a:pt x="603207" y="0"/>
                </a:cubicBezTo>
                <a:cubicBezTo>
                  <a:pt x="743631" y="-14772"/>
                  <a:pt x="918225" y="33502"/>
                  <a:pt x="1059378" y="0"/>
                </a:cubicBezTo>
                <a:cubicBezTo>
                  <a:pt x="1115612" y="4677"/>
                  <a:pt x="1169055" y="50161"/>
                  <a:pt x="1168400" y="109022"/>
                </a:cubicBezTo>
                <a:cubicBezTo>
                  <a:pt x="1169214" y="241295"/>
                  <a:pt x="1125026" y="381873"/>
                  <a:pt x="1168400" y="606067"/>
                </a:cubicBezTo>
                <a:cubicBezTo>
                  <a:pt x="1165217" y="665770"/>
                  <a:pt x="1119036" y="716960"/>
                  <a:pt x="1059378" y="715089"/>
                </a:cubicBezTo>
                <a:cubicBezTo>
                  <a:pt x="901657" y="732558"/>
                  <a:pt x="739927" y="662380"/>
                  <a:pt x="565193" y="715089"/>
                </a:cubicBezTo>
                <a:cubicBezTo>
                  <a:pt x="390460" y="767798"/>
                  <a:pt x="265280" y="701140"/>
                  <a:pt x="109022" y="715089"/>
                </a:cubicBezTo>
                <a:cubicBezTo>
                  <a:pt x="64807" y="710877"/>
                  <a:pt x="-5694" y="658420"/>
                  <a:pt x="0" y="606067"/>
                </a:cubicBezTo>
                <a:cubicBezTo>
                  <a:pt x="-44211" y="400969"/>
                  <a:pt x="4732" y="355107"/>
                  <a:pt x="0" y="109022"/>
                </a:cubicBezTo>
                <a:close/>
              </a:path>
            </a:pathLst>
          </a:cu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Quantity</a:t>
            </a:r>
            <a:endParaRPr/>
          </a:p>
        </p:txBody>
      </p:sp>
      <p:cxnSp>
        <p:nvCxnSpPr>
          <p:cNvPr id="332" name="Google Shape;332;p14"/>
          <p:cNvCxnSpPr>
            <a:stCxn id="331" idx="3"/>
          </p:cNvCxnSpPr>
          <p:nvPr/>
        </p:nvCxnSpPr>
        <p:spPr>
          <a:xfrm flipH="1" rot="10800000">
            <a:off x="2006599" y="3506512"/>
            <a:ext cx="787500" cy="17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3" name="Google Shape;333;p14"/>
          <p:cNvSpPr/>
          <p:nvPr/>
        </p:nvSpPr>
        <p:spPr>
          <a:xfrm>
            <a:off x="2758440" y="3166067"/>
            <a:ext cx="1504608" cy="76077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</a:t>
            </a:r>
            <a:endParaRPr/>
          </a:p>
        </p:txBody>
      </p:sp>
      <p:cxnSp>
        <p:nvCxnSpPr>
          <p:cNvPr id="334" name="Google Shape;334;p14"/>
          <p:cNvCxnSpPr>
            <a:stCxn id="333" idx="3"/>
          </p:cNvCxnSpPr>
          <p:nvPr/>
        </p:nvCxnSpPr>
        <p:spPr>
          <a:xfrm flipH="1" rot="10800000">
            <a:off x="4263048" y="3523654"/>
            <a:ext cx="893100" cy="22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5" name="Google Shape;335;p14"/>
          <p:cNvSpPr/>
          <p:nvPr/>
        </p:nvSpPr>
        <p:spPr>
          <a:xfrm>
            <a:off x="3649757" y="1835192"/>
            <a:ext cx="1607731" cy="914113"/>
          </a:xfrm>
          <a:prstGeom prst="roundRect">
            <a:avLst>
              <a:gd fmla="val 4157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Sensitivity control</a:t>
            </a:r>
            <a:endParaRPr/>
          </a:p>
        </p:txBody>
      </p:sp>
      <p:cxnSp>
        <p:nvCxnSpPr>
          <p:cNvPr id="336" name="Google Shape;336;p14"/>
          <p:cNvCxnSpPr>
            <a:stCxn id="335" idx="2"/>
          </p:cNvCxnSpPr>
          <p:nvPr/>
        </p:nvCxnSpPr>
        <p:spPr>
          <a:xfrm flipH="1" rot="-5400000">
            <a:off x="4665723" y="2537205"/>
            <a:ext cx="222600" cy="646800"/>
          </a:xfrm>
          <a:prstGeom prst="bentConnector2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342" name="Google Shape;342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Op-Amp: Comparator (Recap)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Comparator Application - Smoke Detectors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Smoke Detector – Operation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Comparator Application – Automatic AC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General Principle - Comparator</a:t>
            </a:r>
            <a:endParaRPr/>
          </a:p>
          <a:p>
            <a:pPr indent="-50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Op-Amp: Comparator (Recap)</a:t>
            </a:r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838200" y="1633714"/>
            <a:ext cx="6096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Crossing Detector / Comparator</a:t>
            </a:r>
            <a:endParaRPr/>
          </a:p>
        </p:txBody>
      </p:sp>
      <p:pic>
        <p:nvPicPr>
          <p:cNvPr descr="Diagram&#10;&#10;Description automatically generated" id="106" name="Google Shape;106;p3"/>
          <p:cNvPicPr preferRelativeResize="0"/>
          <p:nvPr/>
        </p:nvPicPr>
        <p:blipFill rotWithShape="1">
          <a:blip r:embed="rId3">
            <a:alphaModFix/>
          </a:blip>
          <a:srcRect b="22646" l="38494" r="43764" t="6478"/>
          <a:stretch/>
        </p:blipFill>
        <p:spPr>
          <a:xfrm>
            <a:off x="7335331" y="1984016"/>
            <a:ext cx="2547710" cy="22186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&#10;&#10;Description automatically generated" id="107" name="Google Shape;107;p3"/>
          <p:cNvPicPr preferRelativeResize="0"/>
          <p:nvPr/>
        </p:nvPicPr>
        <p:blipFill rotWithShape="1">
          <a:blip r:embed="rId3">
            <a:alphaModFix/>
          </a:blip>
          <a:srcRect b="31212" l="18102" r="62441" t="22668"/>
          <a:stretch/>
        </p:blipFill>
        <p:spPr>
          <a:xfrm>
            <a:off x="3511551" y="2387068"/>
            <a:ext cx="3477464" cy="173098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 txBox="1"/>
          <p:nvPr/>
        </p:nvSpPr>
        <p:spPr>
          <a:xfrm>
            <a:off x="3184048" y="2586947"/>
            <a:ext cx="420624" cy="92333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1299419" y="2859958"/>
            <a:ext cx="1978298" cy="40011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027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3119353" y="4737412"/>
            <a:ext cx="4878900" cy="101566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2644041" y="4063400"/>
            <a:ext cx="6096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NON-INVERTING COMPARATOR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Op-Amp: Comparator (Recap)</a:t>
            </a:r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838200" y="1633714"/>
            <a:ext cx="6096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Crossing Detector / Comparator</a:t>
            </a:r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3585802" y="4813039"/>
            <a:ext cx="4878900" cy="10156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descr="Diagram&#10;&#10;Description automatically generated" id="119" name="Google Shape;119;p4"/>
          <p:cNvPicPr preferRelativeResize="0"/>
          <p:nvPr/>
        </p:nvPicPr>
        <p:blipFill rotWithShape="1">
          <a:blip r:embed="rId4">
            <a:alphaModFix/>
          </a:blip>
          <a:srcRect b="25190" l="76445" r="5078" t="0"/>
          <a:stretch/>
        </p:blipFill>
        <p:spPr>
          <a:xfrm>
            <a:off x="7316461" y="1834915"/>
            <a:ext cx="2547710" cy="22487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&#10;&#10;Description automatically generated" id="120" name="Google Shape;120;p4"/>
          <p:cNvPicPr preferRelativeResize="0"/>
          <p:nvPr/>
        </p:nvPicPr>
        <p:blipFill rotWithShape="1">
          <a:blip r:embed="rId4">
            <a:alphaModFix/>
          </a:blip>
          <a:srcRect b="38853" l="56778" r="24121" t="19398"/>
          <a:stretch/>
        </p:blipFill>
        <p:spPr>
          <a:xfrm>
            <a:off x="3585802" y="2260920"/>
            <a:ext cx="3467883" cy="165222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 txBox="1"/>
          <p:nvPr/>
        </p:nvSpPr>
        <p:spPr>
          <a:xfrm>
            <a:off x="3197268" y="2548270"/>
            <a:ext cx="420624" cy="9233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2" name="Google Shape;122;p4"/>
          <p:cNvSpPr txBox="1"/>
          <p:nvPr/>
        </p:nvSpPr>
        <p:spPr>
          <a:xfrm>
            <a:off x="1312639" y="2821281"/>
            <a:ext cx="1892441" cy="40011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307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2644041" y="4063400"/>
            <a:ext cx="6096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INVERTING COMPARATOR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Comparator Application - Smoke Detectors</a:t>
            </a:r>
            <a:endParaRPr/>
          </a:p>
        </p:txBody>
      </p:sp>
      <p:sp>
        <p:nvSpPr>
          <p:cNvPr id="129" name="Google Shape;129;p5"/>
          <p:cNvSpPr txBox="1"/>
          <p:nvPr>
            <p:ph idx="1" type="body"/>
          </p:nvPr>
        </p:nvSpPr>
        <p:spPr>
          <a:xfrm>
            <a:off x="838200" y="1825625"/>
            <a:ext cx="7164199" cy="28391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637" r="0" t="-514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descr="A white smoke detector with a round top&#10;&#10;Description automatically generated with medium confidence" id="130" name="Google Shape;130;p5"/>
          <p:cNvPicPr preferRelativeResize="0"/>
          <p:nvPr/>
        </p:nvPicPr>
        <p:blipFill rotWithShape="1">
          <a:blip r:embed="rId4">
            <a:alphaModFix/>
          </a:blip>
          <a:srcRect b="19593" l="17091" r="22044" t="22290"/>
          <a:stretch/>
        </p:blipFill>
        <p:spPr>
          <a:xfrm>
            <a:off x="8002399" y="1825625"/>
            <a:ext cx="3351401" cy="320008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 txBox="1"/>
          <p:nvPr/>
        </p:nvSpPr>
        <p:spPr>
          <a:xfrm>
            <a:off x="4499120" y="5874444"/>
            <a:ext cx="3193759" cy="4616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0664" l="-2480" r="-2479" t="-1066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2" name="Google Shape;132;p5"/>
          <p:cNvSpPr txBox="1"/>
          <p:nvPr/>
        </p:nvSpPr>
        <p:spPr>
          <a:xfrm>
            <a:off x="838200" y="5111739"/>
            <a:ext cx="105156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the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alarm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an </a:t>
            </a:r>
            <a:r>
              <a:rPr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electrically driven device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we need some method to convert smoke levels to proportionate voltage.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Comparator Application - Smoke Detectors</a:t>
            </a:r>
            <a:endParaRPr/>
          </a:p>
        </p:txBody>
      </p:sp>
      <p:pic>
        <p:nvPicPr>
          <p:cNvPr id="138" name="Google Shape;138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359069"/>
            <a:ext cx="9984763" cy="514173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6"/>
          <p:cNvSpPr/>
          <p:nvPr/>
        </p:nvSpPr>
        <p:spPr>
          <a:xfrm>
            <a:off x="3726610" y="2684632"/>
            <a:ext cx="3554083" cy="3816176"/>
          </a:xfrm>
          <a:custGeom>
            <a:rect b="b" l="l" r="r" t="t"/>
            <a:pathLst>
              <a:path extrusionOk="0" h="3816176" w="3554083">
                <a:moveTo>
                  <a:pt x="0" y="592359"/>
                </a:moveTo>
                <a:cubicBezTo>
                  <a:pt x="268" y="219594"/>
                  <a:pt x="254764" y="36803"/>
                  <a:pt x="592359" y="0"/>
                </a:cubicBezTo>
                <a:cubicBezTo>
                  <a:pt x="724094" y="-73489"/>
                  <a:pt x="939666" y="40006"/>
                  <a:pt x="1232088" y="0"/>
                </a:cubicBezTo>
                <a:cubicBezTo>
                  <a:pt x="1524510" y="-40006"/>
                  <a:pt x="1586239" y="50008"/>
                  <a:pt x="1753348" y="0"/>
                </a:cubicBezTo>
                <a:cubicBezTo>
                  <a:pt x="1920457" y="-50008"/>
                  <a:pt x="2089522" y="58315"/>
                  <a:pt x="2369383" y="0"/>
                </a:cubicBezTo>
                <a:cubicBezTo>
                  <a:pt x="2649244" y="-58315"/>
                  <a:pt x="2743521" y="9108"/>
                  <a:pt x="2961724" y="0"/>
                </a:cubicBezTo>
                <a:cubicBezTo>
                  <a:pt x="3296967" y="-1479"/>
                  <a:pt x="3531024" y="276787"/>
                  <a:pt x="3554083" y="592359"/>
                </a:cubicBezTo>
                <a:cubicBezTo>
                  <a:pt x="3594460" y="827106"/>
                  <a:pt x="3515973" y="852543"/>
                  <a:pt x="3554083" y="1066021"/>
                </a:cubicBezTo>
                <a:cubicBezTo>
                  <a:pt x="3592193" y="1279499"/>
                  <a:pt x="3496369" y="1334179"/>
                  <a:pt x="3554083" y="1565998"/>
                </a:cubicBezTo>
                <a:cubicBezTo>
                  <a:pt x="3611797" y="1797817"/>
                  <a:pt x="3500309" y="1971707"/>
                  <a:pt x="3554083" y="2092290"/>
                </a:cubicBezTo>
                <a:cubicBezTo>
                  <a:pt x="3607857" y="2212873"/>
                  <a:pt x="3505190" y="2345253"/>
                  <a:pt x="3554083" y="2565953"/>
                </a:cubicBezTo>
                <a:cubicBezTo>
                  <a:pt x="3602976" y="2786653"/>
                  <a:pt x="3509948" y="2911748"/>
                  <a:pt x="3554083" y="3223817"/>
                </a:cubicBezTo>
                <a:cubicBezTo>
                  <a:pt x="3533724" y="3613848"/>
                  <a:pt x="3289843" y="3874992"/>
                  <a:pt x="2961724" y="3816176"/>
                </a:cubicBezTo>
                <a:cubicBezTo>
                  <a:pt x="2722703" y="3860210"/>
                  <a:pt x="2573707" y="3800945"/>
                  <a:pt x="2393076" y="3816176"/>
                </a:cubicBezTo>
                <a:cubicBezTo>
                  <a:pt x="2212445" y="3831407"/>
                  <a:pt x="2097633" y="3811329"/>
                  <a:pt x="1824429" y="3816176"/>
                </a:cubicBezTo>
                <a:cubicBezTo>
                  <a:pt x="1551225" y="3821023"/>
                  <a:pt x="1336189" y="3784590"/>
                  <a:pt x="1184700" y="3816176"/>
                </a:cubicBezTo>
                <a:cubicBezTo>
                  <a:pt x="1033211" y="3847762"/>
                  <a:pt x="796522" y="3766557"/>
                  <a:pt x="592359" y="3816176"/>
                </a:cubicBezTo>
                <a:cubicBezTo>
                  <a:pt x="331475" y="3754975"/>
                  <a:pt x="-919" y="3514086"/>
                  <a:pt x="0" y="3223817"/>
                </a:cubicBezTo>
                <a:cubicBezTo>
                  <a:pt x="-64330" y="3068551"/>
                  <a:pt x="38164" y="2893970"/>
                  <a:pt x="0" y="2644896"/>
                </a:cubicBezTo>
                <a:cubicBezTo>
                  <a:pt x="-38164" y="2395822"/>
                  <a:pt x="24451" y="2353440"/>
                  <a:pt x="0" y="2118605"/>
                </a:cubicBezTo>
                <a:cubicBezTo>
                  <a:pt x="-24451" y="1883770"/>
                  <a:pt x="38709" y="1814117"/>
                  <a:pt x="0" y="1539684"/>
                </a:cubicBezTo>
                <a:cubicBezTo>
                  <a:pt x="-38709" y="1265251"/>
                  <a:pt x="83239" y="886984"/>
                  <a:pt x="0" y="592359"/>
                </a:cubicBezTo>
                <a:close/>
              </a:path>
            </a:pathLst>
          </a:cu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7403298" y="2684632"/>
            <a:ext cx="2189275" cy="3816176"/>
          </a:xfrm>
          <a:custGeom>
            <a:rect b="b" l="l" r="r" t="t"/>
            <a:pathLst>
              <a:path extrusionOk="0" h="3816176" w="2189275">
                <a:moveTo>
                  <a:pt x="0" y="364886"/>
                </a:moveTo>
                <a:cubicBezTo>
                  <a:pt x="355" y="103045"/>
                  <a:pt x="160951" y="8507"/>
                  <a:pt x="364886" y="0"/>
                </a:cubicBezTo>
                <a:cubicBezTo>
                  <a:pt x="576827" y="-54772"/>
                  <a:pt x="711190" y="23478"/>
                  <a:pt x="880577" y="0"/>
                </a:cubicBezTo>
                <a:cubicBezTo>
                  <a:pt x="1049964" y="-23478"/>
                  <a:pt x="1145247" y="48172"/>
                  <a:pt x="1323293" y="0"/>
                </a:cubicBezTo>
                <a:cubicBezTo>
                  <a:pt x="1501339" y="-48172"/>
                  <a:pt x="1704040" y="23795"/>
                  <a:pt x="1824389" y="0"/>
                </a:cubicBezTo>
                <a:cubicBezTo>
                  <a:pt x="2021205" y="15871"/>
                  <a:pt x="2172537" y="155832"/>
                  <a:pt x="2189275" y="364886"/>
                </a:cubicBezTo>
                <a:cubicBezTo>
                  <a:pt x="2193686" y="594337"/>
                  <a:pt x="2185691" y="668956"/>
                  <a:pt x="2189275" y="848423"/>
                </a:cubicBezTo>
                <a:cubicBezTo>
                  <a:pt x="2192859" y="1027890"/>
                  <a:pt x="2177783" y="1252175"/>
                  <a:pt x="2189275" y="1424551"/>
                </a:cubicBezTo>
                <a:cubicBezTo>
                  <a:pt x="2200767" y="1596927"/>
                  <a:pt x="2174279" y="1801437"/>
                  <a:pt x="2189275" y="1908088"/>
                </a:cubicBezTo>
                <a:cubicBezTo>
                  <a:pt x="2204271" y="2014739"/>
                  <a:pt x="2176696" y="2178909"/>
                  <a:pt x="2189275" y="2422489"/>
                </a:cubicBezTo>
                <a:cubicBezTo>
                  <a:pt x="2201854" y="2666069"/>
                  <a:pt x="2185145" y="2723603"/>
                  <a:pt x="2189275" y="2875161"/>
                </a:cubicBezTo>
                <a:cubicBezTo>
                  <a:pt x="2193405" y="3026719"/>
                  <a:pt x="2137742" y="3178210"/>
                  <a:pt x="2189275" y="3451290"/>
                </a:cubicBezTo>
                <a:cubicBezTo>
                  <a:pt x="2174101" y="3699676"/>
                  <a:pt x="2026481" y="3850848"/>
                  <a:pt x="1824389" y="3816176"/>
                </a:cubicBezTo>
                <a:cubicBezTo>
                  <a:pt x="1591212" y="3864447"/>
                  <a:pt x="1545894" y="3780075"/>
                  <a:pt x="1352483" y="3816176"/>
                </a:cubicBezTo>
                <a:cubicBezTo>
                  <a:pt x="1159072" y="3852277"/>
                  <a:pt x="997794" y="3767758"/>
                  <a:pt x="880577" y="3816176"/>
                </a:cubicBezTo>
                <a:cubicBezTo>
                  <a:pt x="763360" y="3864594"/>
                  <a:pt x="498423" y="3792940"/>
                  <a:pt x="364886" y="3816176"/>
                </a:cubicBezTo>
                <a:cubicBezTo>
                  <a:pt x="156408" y="3808624"/>
                  <a:pt x="22393" y="3679992"/>
                  <a:pt x="0" y="3451290"/>
                </a:cubicBezTo>
                <a:cubicBezTo>
                  <a:pt x="-18649" y="3270924"/>
                  <a:pt x="40586" y="3032912"/>
                  <a:pt x="0" y="2906025"/>
                </a:cubicBezTo>
                <a:cubicBezTo>
                  <a:pt x="-40586" y="2779138"/>
                  <a:pt x="52287" y="2566579"/>
                  <a:pt x="0" y="2453353"/>
                </a:cubicBezTo>
                <a:cubicBezTo>
                  <a:pt x="-52287" y="2340127"/>
                  <a:pt x="40860" y="2052289"/>
                  <a:pt x="0" y="1938952"/>
                </a:cubicBezTo>
                <a:cubicBezTo>
                  <a:pt x="-40860" y="1825615"/>
                  <a:pt x="64998" y="1636594"/>
                  <a:pt x="0" y="1362823"/>
                </a:cubicBezTo>
                <a:cubicBezTo>
                  <a:pt x="-64998" y="1089052"/>
                  <a:pt x="33228" y="788899"/>
                  <a:pt x="0" y="364886"/>
                </a:cubicBezTo>
                <a:close/>
              </a:path>
            </a:pathLst>
          </a:custGeom>
          <a:noFill/>
          <a:ln cap="flat" cmpd="sng" w="5715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4626636" y="6123543"/>
            <a:ext cx="16439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Voltage Divider</a:t>
            </a:r>
            <a:endParaRPr/>
          </a:p>
        </p:txBody>
      </p:sp>
      <p:sp>
        <p:nvSpPr>
          <p:cNvPr id="142" name="Google Shape;142;p6"/>
          <p:cNvSpPr txBox="1"/>
          <p:nvPr/>
        </p:nvSpPr>
        <p:spPr>
          <a:xfrm>
            <a:off x="7440381" y="6105078"/>
            <a:ext cx="2152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Op-Amp comparator</a:t>
            </a:r>
            <a:endParaRPr/>
          </a:p>
        </p:txBody>
      </p:sp>
      <p:sp>
        <p:nvSpPr>
          <p:cNvPr id="143" name="Google Shape;143;p6"/>
          <p:cNvSpPr/>
          <p:nvPr/>
        </p:nvSpPr>
        <p:spPr>
          <a:xfrm>
            <a:off x="1095554" y="2398143"/>
            <a:ext cx="2484407" cy="4102665"/>
          </a:xfrm>
          <a:custGeom>
            <a:rect b="b" l="l" r="r" t="t"/>
            <a:pathLst>
              <a:path extrusionOk="0" h="4102665" w="2484407">
                <a:moveTo>
                  <a:pt x="0" y="414076"/>
                </a:moveTo>
                <a:cubicBezTo>
                  <a:pt x="325" y="130237"/>
                  <a:pt x="171437" y="49162"/>
                  <a:pt x="414076" y="0"/>
                </a:cubicBezTo>
                <a:cubicBezTo>
                  <a:pt x="613353" y="-58357"/>
                  <a:pt x="794665" y="40192"/>
                  <a:pt x="999286" y="0"/>
                </a:cubicBezTo>
                <a:cubicBezTo>
                  <a:pt x="1203907" y="-40192"/>
                  <a:pt x="1271043" y="28683"/>
                  <a:pt x="1501683" y="0"/>
                </a:cubicBezTo>
                <a:cubicBezTo>
                  <a:pt x="1732323" y="-28683"/>
                  <a:pt x="1912726" y="58137"/>
                  <a:pt x="2070331" y="0"/>
                </a:cubicBezTo>
                <a:cubicBezTo>
                  <a:pt x="2281982" y="57470"/>
                  <a:pt x="2425014" y="158657"/>
                  <a:pt x="2484407" y="414076"/>
                </a:cubicBezTo>
                <a:cubicBezTo>
                  <a:pt x="2498879" y="537353"/>
                  <a:pt x="2457194" y="770420"/>
                  <a:pt x="2484407" y="927083"/>
                </a:cubicBezTo>
                <a:cubicBezTo>
                  <a:pt x="2511620" y="1083746"/>
                  <a:pt x="2435329" y="1384109"/>
                  <a:pt x="2484407" y="1538325"/>
                </a:cubicBezTo>
                <a:cubicBezTo>
                  <a:pt x="2533485" y="1692541"/>
                  <a:pt x="2427715" y="1845373"/>
                  <a:pt x="2484407" y="2051332"/>
                </a:cubicBezTo>
                <a:cubicBezTo>
                  <a:pt x="2541099" y="2257291"/>
                  <a:pt x="2467254" y="2353577"/>
                  <a:pt x="2484407" y="2597085"/>
                </a:cubicBezTo>
                <a:cubicBezTo>
                  <a:pt x="2501560" y="2840593"/>
                  <a:pt x="2474983" y="2847938"/>
                  <a:pt x="2484407" y="3077347"/>
                </a:cubicBezTo>
                <a:cubicBezTo>
                  <a:pt x="2493831" y="3306756"/>
                  <a:pt x="2466685" y="3389511"/>
                  <a:pt x="2484407" y="3688589"/>
                </a:cubicBezTo>
                <a:cubicBezTo>
                  <a:pt x="2472955" y="3952647"/>
                  <a:pt x="2299624" y="4139412"/>
                  <a:pt x="2070331" y="4102665"/>
                </a:cubicBezTo>
                <a:cubicBezTo>
                  <a:pt x="1911444" y="4148100"/>
                  <a:pt x="1797549" y="4074286"/>
                  <a:pt x="1534809" y="4102665"/>
                </a:cubicBezTo>
                <a:cubicBezTo>
                  <a:pt x="1272069" y="4131044"/>
                  <a:pt x="1140181" y="4043084"/>
                  <a:pt x="999286" y="4102665"/>
                </a:cubicBezTo>
                <a:cubicBezTo>
                  <a:pt x="858391" y="4162246"/>
                  <a:pt x="670679" y="4076395"/>
                  <a:pt x="414076" y="4102665"/>
                </a:cubicBezTo>
                <a:cubicBezTo>
                  <a:pt x="148568" y="4062697"/>
                  <a:pt x="35908" y="3960863"/>
                  <a:pt x="0" y="3688589"/>
                </a:cubicBezTo>
                <a:cubicBezTo>
                  <a:pt x="-52485" y="3408654"/>
                  <a:pt x="58175" y="3287490"/>
                  <a:pt x="0" y="3110092"/>
                </a:cubicBezTo>
                <a:cubicBezTo>
                  <a:pt x="-58175" y="2932694"/>
                  <a:pt x="13355" y="2868027"/>
                  <a:pt x="0" y="2629830"/>
                </a:cubicBezTo>
                <a:cubicBezTo>
                  <a:pt x="-13355" y="2391633"/>
                  <a:pt x="36271" y="2240270"/>
                  <a:pt x="0" y="2084078"/>
                </a:cubicBezTo>
                <a:cubicBezTo>
                  <a:pt x="-36271" y="1927886"/>
                  <a:pt x="15156" y="1752990"/>
                  <a:pt x="0" y="1472835"/>
                </a:cubicBezTo>
                <a:cubicBezTo>
                  <a:pt x="-15156" y="1192680"/>
                  <a:pt x="83956" y="754878"/>
                  <a:pt x="0" y="414076"/>
                </a:cubicBezTo>
                <a:close/>
              </a:path>
            </a:pathLst>
          </a:cu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1734899" y="6123543"/>
            <a:ext cx="12057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LED Circuit</a:t>
            </a:r>
            <a:endParaRPr/>
          </a:p>
        </p:txBody>
      </p:sp>
      <p:grpSp>
        <p:nvGrpSpPr>
          <p:cNvPr id="145" name="Google Shape;145;p6"/>
          <p:cNvGrpSpPr/>
          <p:nvPr/>
        </p:nvGrpSpPr>
        <p:grpSpPr>
          <a:xfrm>
            <a:off x="2790645" y="1984897"/>
            <a:ext cx="1093242" cy="1108886"/>
            <a:chOff x="2790645" y="1984897"/>
            <a:chExt cx="1093242" cy="1108886"/>
          </a:xfrm>
        </p:grpSpPr>
        <p:cxnSp>
          <p:nvCxnSpPr>
            <p:cNvPr id="146" name="Google Shape;146;p6"/>
            <p:cNvCxnSpPr/>
            <p:nvPr/>
          </p:nvCxnSpPr>
          <p:spPr>
            <a:xfrm flipH="1" rot="10800000">
              <a:off x="2790645" y="1984897"/>
              <a:ext cx="237227" cy="699735"/>
            </a:xfrm>
            <a:prstGeom prst="straightConnector1">
              <a:avLst/>
            </a:prstGeom>
            <a:noFill/>
            <a:ln cap="flat" cmpd="sng" w="38100">
              <a:solidFill>
                <a:srgbClr val="FFCC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7" name="Google Shape;147;p6"/>
            <p:cNvCxnSpPr/>
            <p:nvPr/>
          </p:nvCxnSpPr>
          <p:spPr>
            <a:xfrm flipH="1" rot="10800000">
              <a:off x="2855343" y="1984897"/>
              <a:ext cx="465827" cy="763113"/>
            </a:xfrm>
            <a:prstGeom prst="straightConnector1">
              <a:avLst/>
            </a:prstGeom>
            <a:noFill/>
            <a:ln cap="flat" cmpd="sng" w="38100">
              <a:solidFill>
                <a:srgbClr val="FFCC66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8" name="Google Shape;148;p6"/>
            <p:cNvCxnSpPr/>
            <p:nvPr/>
          </p:nvCxnSpPr>
          <p:spPr>
            <a:xfrm flipH="1" rot="10800000">
              <a:off x="2915728" y="1984897"/>
              <a:ext cx="662796" cy="818688"/>
            </a:xfrm>
            <a:prstGeom prst="straightConnector1">
              <a:avLst/>
            </a:prstGeom>
            <a:noFill/>
            <a:ln cap="flat" cmpd="sng" w="38100">
              <a:solidFill>
                <a:srgbClr val="FF9933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9" name="Google Shape;149;p6"/>
            <p:cNvCxnSpPr/>
            <p:nvPr/>
          </p:nvCxnSpPr>
          <p:spPr>
            <a:xfrm flipH="1" rot="10800000">
              <a:off x="2984739" y="2009952"/>
              <a:ext cx="838763" cy="862644"/>
            </a:xfrm>
            <a:prstGeom prst="straightConnector1">
              <a:avLst/>
            </a:prstGeom>
            <a:noFill/>
            <a:ln cap="flat" cmpd="sng" w="38100">
              <a:solidFill>
                <a:srgbClr val="FF66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50" name="Google Shape;150;p6"/>
            <p:cNvCxnSpPr/>
            <p:nvPr/>
          </p:nvCxnSpPr>
          <p:spPr>
            <a:xfrm flipH="1" rot="10800000">
              <a:off x="3045124" y="2234242"/>
              <a:ext cx="838763" cy="707365"/>
            </a:xfrm>
            <a:prstGeom prst="straightConnector1">
              <a:avLst/>
            </a:prstGeom>
            <a:noFill/>
            <a:ln cap="flat" cmpd="sng" w="38100">
              <a:solidFill>
                <a:srgbClr val="FF9933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51" name="Google Shape;151;p6"/>
            <p:cNvCxnSpPr/>
            <p:nvPr/>
          </p:nvCxnSpPr>
          <p:spPr>
            <a:xfrm flipH="1" rot="10800000">
              <a:off x="3119560" y="2553419"/>
              <a:ext cx="703942" cy="471353"/>
            </a:xfrm>
            <a:prstGeom prst="straightConnector1">
              <a:avLst/>
            </a:prstGeom>
            <a:noFill/>
            <a:ln cap="flat" cmpd="sng" w="38100">
              <a:solidFill>
                <a:srgbClr val="FFCC66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52" name="Google Shape;152;p6"/>
            <p:cNvCxnSpPr/>
            <p:nvPr/>
          </p:nvCxnSpPr>
          <p:spPr>
            <a:xfrm flipH="1" rot="10800000">
              <a:off x="3162692" y="2823601"/>
              <a:ext cx="617390" cy="270182"/>
            </a:xfrm>
            <a:prstGeom prst="straightConnector1">
              <a:avLst/>
            </a:prstGeom>
            <a:noFill/>
            <a:ln cap="flat" cmpd="sng" w="38100">
              <a:solidFill>
                <a:srgbClr val="FFCC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153" name="Google Shape;153;p6"/>
          <p:cNvGrpSpPr/>
          <p:nvPr/>
        </p:nvGrpSpPr>
        <p:grpSpPr>
          <a:xfrm>
            <a:off x="6488444" y="1701045"/>
            <a:ext cx="5437633" cy="699735"/>
            <a:chOff x="6523167" y="1984897"/>
            <a:chExt cx="5437633" cy="699735"/>
          </a:xfrm>
        </p:grpSpPr>
        <p:pic>
          <p:nvPicPr>
            <p:cNvPr id="154" name="Google Shape;154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23167" y="1984897"/>
              <a:ext cx="5437633" cy="6997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6"/>
            <p:cNvSpPr/>
            <p:nvPr/>
          </p:nvSpPr>
          <p:spPr>
            <a:xfrm>
              <a:off x="6523167" y="1984897"/>
              <a:ext cx="1154342" cy="24934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Smoke Detector - Operation</a:t>
            </a:r>
            <a:endParaRPr/>
          </a:p>
        </p:txBody>
      </p:sp>
      <p:sp>
        <p:nvSpPr>
          <p:cNvPr id="161" name="Google Shape;161;p7"/>
          <p:cNvSpPr txBox="1"/>
          <p:nvPr/>
        </p:nvSpPr>
        <p:spPr>
          <a:xfrm>
            <a:off x="917185" y="1837042"/>
            <a:ext cx="361303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 from the LED is reflected off the smoke particles on to the photoconductor –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 Dependent Resistor (LDR)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 txBox="1"/>
          <p:nvPr/>
        </p:nvSpPr>
        <p:spPr>
          <a:xfrm>
            <a:off x="4496137" y="1702260"/>
            <a:ext cx="3839705" cy="183575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30" r="-79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3" name="Google Shape;163;p7"/>
          <p:cNvSpPr txBox="1"/>
          <p:nvPr/>
        </p:nvSpPr>
        <p:spPr>
          <a:xfrm>
            <a:off x="8110622" y="1764776"/>
            <a:ext cx="3893886" cy="134023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6363" l="-1407" r="-78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64" name="Google Shape;16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4508" y="3627518"/>
            <a:ext cx="3404685" cy="227325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7"/>
          <p:cNvSpPr txBox="1"/>
          <p:nvPr/>
        </p:nvSpPr>
        <p:spPr>
          <a:xfrm>
            <a:off x="1644101" y="6073514"/>
            <a:ext cx="12057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LED Circuit</a:t>
            </a:r>
            <a:endParaRPr/>
          </a:p>
        </p:txBody>
      </p:sp>
      <p:pic>
        <p:nvPicPr>
          <p:cNvPr id="166" name="Google Shape;166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60585" y="3792789"/>
            <a:ext cx="2847824" cy="2280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Google Shape;167;p7"/>
          <p:cNvGrpSpPr/>
          <p:nvPr/>
        </p:nvGrpSpPr>
        <p:grpSpPr>
          <a:xfrm rot="3600000">
            <a:off x="4132756" y="4461376"/>
            <a:ext cx="1093242" cy="1108886"/>
            <a:chOff x="2790645" y="1984897"/>
            <a:chExt cx="1093242" cy="1108886"/>
          </a:xfrm>
        </p:grpSpPr>
        <p:cxnSp>
          <p:nvCxnSpPr>
            <p:cNvPr id="168" name="Google Shape;168;p7"/>
            <p:cNvCxnSpPr/>
            <p:nvPr/>
          </p:nvCxnSpPr>
          <p:spPr>
            <a:xfrm flipH="1" rot="10800000">
              <a:off x="2790645" y="1984897"/>
              <a:ext cx="237227" cy="699735"/>
            </a:xfrm>
            <a:prstGeom prst="straightConnector1">
              <a:avLst/>
            </a:prstGeom>
            <a:noFill/>
            <a:ln cap="flat" cmpd="sng" w="38100">
              <a:solidFill>
                <a:srgbClr val="FFCC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69" name="Google Shape;169;p7"/>
            <p:cNvCxnSpPr/>
            <p:nvPr/>
          </p:nvCxnSpPr>
          <p:spPr>
            <a:xfrm flipH="1" rot="10800000">
              <a:off x="2855343" y="1984897"/>
              <a:ext cx="465827" cy="763113"/>
            </a:xfrm>
            <a:prstGeom prst="straightConnector1">
              <a:avLst/>
            </a:prstGeom>
            <a:noFill/>
            <a:ln cap="flat" cmpd="sng" w="38100">
              <a:solidFill>
                <a:srgbClr val="FFCC66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70" name="Google Shape;170;p7"/>
            <p:cNvCxnSpPr/>
            <p:nvPr/>
          </p:nvCxnSpPr>
          <p:spPr>
            <a:xfrm flipH="1" rot="10800000">
              <a:off x="2915728" y="1984897"/>
              <a:ext cx="662796" cy="818688"/>
            </a:xfrm>
            <a:prstGeom prst="straightConnector1">
              <a:avLst/>
            </a:prstGeom>
            <a:noFill/>
            <a:ln cap="flat" cmpd="sng" w="38100">
              <a:solidFill>
                <a:srgbClr val="FF9933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71" name="Google Shape;171;p7"/>
            <p:cNvCxnSpPr/>
            <p:nvPr/>
          </p:nvCxnSpPr>
          <p:spPr>
            <a:xfrm flipH="1" rot="10800000">
              <a:off x="2984739" y="2009952"/>
              <a:ext cx="838763" cy="862644"/>
            </a:xfrm>
            <a:prstGeom prst="straightConnector1">
              <a:avLst/>
            </a:prstGeom>
            <a:noFill/>
            <a:ln cap="flat" cmpd="sng" w="38100">
              <a:solidFill>
                <a:srgbClr val="FF66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72" name="Google Shape;172;p7"/>
            <p:cNvCxnSpPr/>
            <p:nvPr/>
          </p:nvCxnSpPr>
          <p:spPr>
            <a:xfrm flipH="1" rot="10800000">
              <a:off x="3045124" y="2234242"/>
              <a:ext cx="838763" cy="707365"/>
            </a:xfrm>
            <a:prstGeom prst="straightConnector1">
              <a:avLst/>
            </a:prstGeom>
            <a:noFill/>
            <a:ln cap="flat" cmpd="sng" w="38100">
              <a:solidFill>
                <a:srgbClr val="FF9933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73" name="Google Shape;173;p7"/>
            <p:cNvCxnSpPr/>
            <p:nvPr/>
          </p:nvCxnSpPr>
          <p:spPr>
            <a:xfrm flipH="1" rot="10800000">
              <a:off x="3119560" y="2553419"/>
              <a:ext cx="703942" cy="471353"/>
            </a:xfrm>
            <a:prstGeom prst="straightConnector1">
              <a:avLst/>
            </a:prstGeom>
            <a:noFill/>
            <a:ln cap="flat" cmpd="sng" w="38100">
              <a:solidFill>
                <a:srgbClr val="FFCC66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74" name="Google Shape;174;p7"/>
            <p:cNvCxnSpPr/>
            <p:nvPr/>
          </p:nvCxnSpPr>
          <p:spPr>
            <a:xfrm flipH="1" rot="10800000">
              <a:off x="3162692" y="2823601"/>
              <a:ext cx="617390" cy="270182"/>
            </a:xfrm>
            <a:prstGeom prst="straightConnector1">
              <a:avLst/>
            </a:prstGeom>
            <a:noFill/>
            <a:ln cap="flat" cmpd="sng" w="38100">
              <a:solidFill>
                <a:srgbClr val="FFCC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175" name="Google Shape;175;p7"/>
          <p:cNvGrpSpPr/>
          <p:nvPr/>
        </p:nvGrpSpPr>
        <p:grpSpPr>
          <a:xfrm rot="-3367537">
            <a:off x="7737812" y="4009572"/>
            <a:ext cx="887698" cy="907774"/>
            <a:chOff x="8228568" y="4842110"/>
            <a:chExt cx="887699" cy="907774"/>
          </a:xfrm>
        </p:grpSpPr>
        <p:cxnSp>
          <p:nvCxnSpPr>
            <p:cNvPr id="176" name="Google Shape;176;p7"/>
            <p:cNvCxnSpPr/>
            <p:nvPr/>
          </p:nvCxnSpPr>
          <p:spPr>
            <a:xfrm flipH="1" rot="-5400000">
              <a:off x="8375524" y="4764164"/>
              <a:ext cx="662796" cy="818688"/>
            </a:xfrm>
            <a:prstGeom prst="straightConnector1">
              <a:avLst/>
            </a:prstGeom>
            <a:noFill/>
            <a:ln cap="flat" cmpd="sng" w="38100">
              <a:solidFill>
                <a:srgbClr val="FF9933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77" name="Google Shape;177;p7"/>
            <p:cNvCxnSpPr/>
            <p:nvPr/>
          </p:nvCxnSpPr>
          <p:spPr>
            <a:xfrm flipH="1" rot="-5400000">
              <a:off x="8240508" y="4899181"/>
              <a:ext cx="838763" cy="862644"/>
            </a:xfrm>
            <a:prstGeom prst="straightConnector1">
              <a:avLst/>
            </a:prstGeom>
            <a:noFill/>
            <a:ln cap="flat" cmpd="sng" w="38100">
              <a:solidFill>
                <a:srgbClr val="FF66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178" name="Google Shape;178;p7"/>
          <p:cNvGrpSpPr/>
          <p:nvPr/>
        </p:nvGrpSpPr>
        <p:grpSpPr>
          <a:xfrm rot="-1445802">
            <a:off x="8004582" y="5398633"/>
            <a:ext cx="887699" cy="907774"/>
            <a:chOff x="8228568" y="4842110"/>
            <a:chExt cx="887699" cy="907774"/>
          </a:xfrm>
        </p:grpSpPr>
        <p:cxnSp>
          <p:nvCxnSpPr>
            <p:cNvPr id="179" name="Google Shape;179;p7"/>
            <p:cNvCxnSpPr/>
            <p:nvPr/>
          </p:nvCxnSpPr>
          <p:spPr>
            <a:xfrm flipH="1" rot="-5400000">
              <a:off x="8375524" y="4764164"/>
              <a:ext cx="662796" cy="818688"/>
            </a:xfrm>
            <a:prstGeom prst="straightConnector1">
              <a:avLst/>
            </a:prstGeom>
            <a:noFill/>
            <a:ln cap="flat" cmpd="sng" w="38100">
              <a:solidFill>
                <a:srgbClr val="FF9933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80" name="Google Shape;180;p7"/>
            <p:cNvCxnSpPr/>
            <p:nvPr/>
          </p:nvCxnSpPr>
          <p:spPr>
            <a:xfrm flipH="1" rot="-5400000">
              <a:off x="8240508" y="4899181"/>
              <a:ext cx="838763" cy="862644"/>
            </a:xfrm>
            <a:prstGeom prst="straightConnector1">
              <a:avLst/>
            </a:prstGeom>
            <a:noFill/>
            <a:ln cap="flat" cmpd="sng" w="38100">
              <a:solidFill>
                <a:srgbClr val="FF66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81" name="Google Shape;181;p7"/>
          <p:cNvSpPr txBox="1"/>
          <p:nvPr/>
        </p:nvSpPr>
        <p:spPr>
          <a:xfrm>
            <a:off x="9577212" y="3841963"/>
            <a:ext cx="112992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Voltage Divider</a:t>
            </a:r>
            <a:endParaRPr/>
          </a:p>
        </p:txBody>
      </p:sp>
      <p:cxnSp>
        <p:nvCxnSpPr>
          <p:cNvPr id="182" name="Google Shape;182;p7"/>
          <p:cNvCxnSpPr/>
          <p:nvPr/>
        </p:nvCxnSpPr>
        <p:spPr>
          <a:xfrm>
            <a:off x="5482071" y="5185347"/>
            <a:ext cx="2212951" cy="491184"/>
          </a:xfrm>
          <a:prstGeom prst="straightConnector1">
            <a:avLst/>
          </a:prstGeom>
          <a:noFill/>
          <a:ln cap="flat" cmpd="sng" w="38100">
            <a:solidFill>
              <a:srgbClr val="FFCC66"/>
            </a:solidFill>
            <a:prstDash val="dashDot"/>
            <a:miter lim="800000"/>
            <a:headEnd len="sm" w="sm" type="none"/>
            <a:tailEnd len="sm" w="sm" type="none"/>
          </a:ln>
        </p:spPr>
      </p:cxnSp>
      <p:cxnSp>
        <p:nvCxnSpPr>
          <p:cNvPr id="183" name="Google Shape;183;p7"/>
          <p:cNvCxnSpPr/>
          <p:nvPr/>
        </p:nvCxnSpPr>
        <p:spPr>
          <a:xfrm>
            <a:off x="5419818" y="5044406"/>
            <a:ext cx="2394470" cy="508814"/>
          </a:xfrm>
          <a:prstGeom prst="straightConnector1">
            <a:avLst/>
          </a:prstGeom>
          <a:noFill/>
          <a:ln cap="flat" cmpd="sng" w="38100">
            <a:solidFill>
              <a:srgbClr val="FF9933"/>
            </a:solidFill>
            <a:prstDash val="dashDot"/>
            <a:miter lim="800000"/>
            <a:headEnd len="sm" w="sm" type="none"/>
            <a:tailEnd len="sm" w="sm" type="none"/>
          </a:ln>
        </p:spPr>
      </p:cxnSp>
      <p:sp>
        <p:nvSpPr>
          <p:cNvPr id="184" name="Google Shape;184;p7"/>
          <p:cNvSpPr txBox="1"/>
          <p:nvPr/>
        </p:nvSpPr>
        <p:spPr>
          <a:xfrm>
            <a:off x="8861281" y="4004376"/>
            <a:ext cx="942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LDR @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7"/>
          <p:cNvSpPr txBox="1"/>
          <p:nvPr/>
        </p:nvSpPr>
        <p:spPr>
          <a:xfrm>
            <a:off x="9101521" y="5690340"/>
            <a:ext cx="25410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 is lost in the environment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Smoke Detector - Operation</a:t>
            </a:r>
            <a:endParaRPr/>
          </a:p>
        </p:txBody>
      </p:sp>
      <p:sp>
        <p:nvSpPr>
          <p:cNvPr id="191" name="Google Shape;191;p8"/>
          <p:cNvSpPr txBox="1"/>
          <p:nvPr/>
        </p:nvSpPr>
        <p:spPr>
          <a:xfrm>
            <a:off x="2295525" y="1402970"/>
            <a:ext cx="4310219" cy="27590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71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2" name="Google Shape;192;p8"/>
          <p:cNvSpPr txBox="1"/>
          <p:nvPr/>
        </p:nvSpPr>
        <p:spPr>
          <a:xfrm>
            <a:off x="6550187" y="1386715"/>
            <a:ext cx="4201791" cy="22108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305" r="-5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descr="Picture" id="193" name="Google Shape;19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62541" y="3800816"/>
            <a:ext cx="3588119" cy="2307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72880" y="3735639"/>
            <a:ext cx="2847824" cy="2280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" name="Google Shape;195;p8"/>
          <p:cNvGrpSpPr/>
          <p:nvPr/>
        </p:nvGrpSpPr>
        <p:grpSpPr>
          <a:xfrm rot="3600000">
            <a:off x="1045051" y="4404226"/>
            <a:ext cx="1093242" cy="1108886"/>
            <a:chOff x="2790645" y="1984897"/>
            <a:chExt cx="1093242" cy="1108886"/>
          </a:xfrm>
        </p:grpSpPr>
        <p:cxnSp>
          <p:nvCxnSpPr>
            <p:cNvPr id="196" name="Google Shape;196;p8"/>
            <p:cNvCxnSpPr/>
            <p:nvPr/>
          </p:nvCxnSpPr>
          <p:spPr>
            <a:xfrm flipH="1" rot="10800000">
              <a:off x="2790645" y="1984897"/>
              <a:ext cx="237227" cy="699735"/>
            </a:xfrm>
            <a:prstGeom prst="straightConnector1">
              <a:avLst/>
            </a:prstGeom>
            <a:noFill/>
            <a:ln cap="flat" cmpd="sng" w="38100">
              <a:solidFill>
                <a:srgbClr val="FFCC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97" name="Google Shape;197;p8"/>
            <p:cNvCxnSpPr/>
            <p:nvPr/>
          </p:nvCxnSpPr>
          <p:spPr>
            <a:xfrm flipH="1" rot="10800000">
              <a:off x="2855343" y="1984897"/>
              <a:ext cx="465827" cy="763113"/>
            </a:xfrm>
            <a:prstGeom prst="straightConnector1">
              <a:avLst/>
            </a:prstGeom>
            <a:noFill/>
            <a:ln cap="flat" cmpd="sng" w="38100">
              <a:solidFill>
                <a:srgbClr val="FFCC66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98" name="Google Shape;198;p8"/>
            <p:cNvCxnSpPr/>
            <p:nvPr/>
          </p:nvCxnSpPr>
          <p:spPr>
            <a:xfrm flipH="1" rot="10800000">
              <a:off x="2915728" y="1984897"/>
              <a:ext cx="662796" cy="818688"/>
            </a:xfrm>
            <a:prstGeom prst="straightConnector1">
              <a:avLst/>
            </a:prstGeom>
            <a:noFill/>
            <a:ln cap="flat" cmpd="sng" w="38100">
              <a:solidFill>
                <a:srgbClr val="FF9933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99" name="Google Shape;199;p8"/>
            <p:cNvCxnSpPr/>
            <p:nvPr/>
          </p:nvCxnSpPr>
          <p:spPr>
            <a:xfrm flipH="1" rot="10800000">
              <a:off x="2984739" y="2009952"/>
              <a:ext cx="838763" cy="862644"/>
            </a:xfrm>
            <a:prstGeom prst="straightConnector1">
              <a:avLst/>
            </a:prstGeom>
            <a:noFill/>
            <a:ln cap="flat" cmpd="sng" w="38100">
              <a:solidFill>
                <a:srgbClr val="FF66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0" name="Google Shape;200;p8"/>
            <p:cNvCxnSpPr/>
            <p:nvPr/>
          </p:nvCxnSpPr>
          <p:spPr>
            <a:xfrm flipH="1" rot="10800000">
              <a:off x="3045124" y="2234242"/>
              <a:ext cx="838763" cy="707365"/>
            </a:xfrm>
            <a:prstGeom prst="straightConnector1">
              <a:avLst/>
            </a:prstGeom>
            <a:noFill/>
            <a:ln cap="flat" cmpd="sng" w="38100">
              <a:solidFill>
                <a:srgbClr val="FF9933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1" name="Google Shape;201;p8"/>
            <p:cNvCxnSpPr/>
            <p:nvPr/>
          </p:nvCxnSpPr>
          <p:spPr>
            <a:xfrm flipH="1" rot="10800000">
              <a:off x="3119560" y="2553419"/>
              <a:ext cx="703942" cy="471353"/>
            </a:xfrm>
            <a:prstGeom prst="straightConnector1">
              <a:avLst/>
            </a:prstGeom>
            <a:noFill/>
            <a:ln cap="flat" cmpd="sng" w="38100">
              <a:solidFill>
                <a:srgbClr val="FFCC66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2" name="Google Shape;202;p8"/>
            <p:cNvCxnSpPr/>
            <p:nvPr/>
          </p:nvCxnSpPr>
          <p:spPr>
            <a:xfrm flipH="1" rot="10800000">
              <a:off x="3162692" y="2823601"/>
              <a:ext cx="617390" cy="270182"/>
            </a:xfrm>
            <a:prstGeom prst="straightConnector1">
              <a:avLst/>
            </a:prstGeom>
            <a:noFill/>
            <a:ln cap="flat" cmpd="sng" w="38100">
              <a:solidFill>
                <a:srgbClr val="FFCC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203" name="Google Shape;203;p8"/>
          <p:cNvGrpSpPr/>
          <p:nvPr/>
        </p:nvGrpSpPr>
        <p:grpSpPr>
          <a:xfrm rot="-3367537">
            <a:off x="4650107" y="3952422"/>
            <a:ext cx="887698" cy="907774"/>
            <a:chOff x="8228568" y="4842110"/>
            <a:chExt cx="887699" cy="907774"/>
          </a:xfrm>
        </p:grpSpPr>
        <p:cxnSp>
          <p:nvCxnSpPr>
            <p:cNvPr id="204" name="Google Shape;204;p8"/>
            <p:cNvCxnSpPr/>
            <p:nvPr/>
          </p:nvCxnSpPr>
          <p:spPr>
            <a:xfrm flipH="1" rot="-5400000">
              <a:off x="8375524" y="4764164"/>
              <a:ext cx="662796" cy="818688"/>
            </a:xfrm>
            <a:prstGeom prst="straightConnector1">
              <a:avLst/>
            </a:prstGeom>
            <a:noFill/>
            <a:ln cap="flat" cmpd="sng" w="38100">
              <a:solidFill>
                <a:srgbClr val="FF9933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5" name="Google Shape;205;p8"/>
            <p:cNvCxnSpPr/>
            <p:nvPr/>
          </p:nvCxnSpPr>
          <p:spPr>
            <a:xfrm flipH="1" rot="-5400000">
              <a:off x="8240508" y="4899181"/>
              <a:ext cx="838763" cy="862644"/>
            </a:xfrm>
            <a:prstGeom prst="straightConnector1">
              <a:avLst/>
            </a:prstGeom>
            <a:noFill/>
            <a:ln cap="flat" cmpd="sng" w="38100">
              <a:solidFill>
                <a:srgbClr val="FF66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206" name="Google Shape;206;p8"/>
          <p:cNvGrpSpPr/>
          <p:nvPr/>
        </p:nvGrpSpPr>
        <p:grpSpPr>
          <a:xfrm rot="-1445802">
            <a:off x="4916877" y="5341483"/>
            <a:ext cx="887699" cy="907774"/>
            <a:chOff x="8228568" y="4842110"/>
            <a:chExt cx="887699" cy="907774"/>
          </a:xfrm>
        </p:grpSpPr>
        <p:cxnSp>
          <p:nvCxnSpPr>
            <p:cNvPr id="207" name="Google Shape;207;p8"/>
            <p:cNvCxnSpPr/>
            <p:nvPr/>
          </p:nvCxnSpPr>
          <p:spPr>
            <a:xfrm flipH="1" rot="-5400000">
              <a:off x="8375524" y="4764164"/>
              <a:ext cx="662796" cy="818688"/>
            </a:xfrm>
            <a:prstGeom prst="straightConnector1">
              <a:avLst/>
            </a:prstGeom>
            <a:noFill/>
            <a:ln cap="flat" cmpd="sng" w="38100">
              <a:solidFill>
                <a:srgbClr val="FF9933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8" name="Google Shape;208;p8"/>
            <p:cNvCxnSpPr/>
            <p:nvPr/>
          </p:nvCxnSpPr>
          <p:spPr>
            <a:xfrm flipH="1" rot="-5400000">
              <a:off x="8240508" y="4899181"/>
              <a:ext cx="838763" cy="862644"/>
            </a:xfrm>
            <a:prstGeom prst="straightConnector1">
              <a:avLst/>
            </a:prstGeom>
            <a:noFill/>
            <a:ln cap="flat" cmpd="sng" w="38100">
              <a:solidFill>
                <a:srgbClr val="FF66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209" name="Google Shape;209;p8"/>
          <p:cNvSpPr txBox="1"/>
          <p:nvPr/>
        </p:nvSpPr>
        <p:spPr>
          <a:xfrm>
            <a:off x="6489507" y="3784813"/>
            <a:ext cx="112992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Voltage Divider</a:t>
            </a:r>
            <a:endParaRPr/>
          </a:p>
        </p:txBody>
      </p:sp>
      <p:sp>
        <p:nvSpPr>
          <p:cNvPr id="210" name="Google Shape;210;p8"/>
          <p:cNvSpPr txBox="1"/>
          <p:nvPr/>
        </p:nvSpPr>
        <p:spPr>
          <a:xfrm>
            <a:off x="5773576" y="3947226"/>
            <a:ext cx="942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LDR @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"/>
          <p:cNvSpPr txBox="1"/>
          <p:nvPr/>
        </p:nvSpPr>
        <p:spPr>
          <a:xfrm>
            <a:off x="6013816" y="5633190"/>
            <a:ext cx="25410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 is lost in the environment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8"/>
          <p:cNvSpPr/>
          <p:nvPr/>
        </p:nvSpPr>
        <p:spPr>
          <a:xfrm>
            <a:off x="5723061" y="3747739"/>
            <a:ext cx="1940460" cy="768305"/>
          </a:xfrm>
          <a:custGeom>
            <a:rect b="b" l="l" r="r" t="t"/>
            <a:pathLst>
              <a:path extrusionOk="0" h="768305" w="1940460">
                <a:moveTo>
                  <a:pt x="0" y="128053"/>
                </a:moveTo>
                <a:cubicBezTo>
                  <a:pt x="101" y="40118"/>
                  <a:pt x="52677" y="16399"/>
                  <a:pt x="128053" y="0"/>
                </a:cubicBezTo>
                <a:cubicBezTo>
                  <a:pt x="275965" y="-44967"/>
                  <a:pt x="478907" y="41181"/>
                  <a:pt x="723191" y="0"/>
                </a:cubicBezTo>
                <a:cubicBezTo>
                  <a:pt x="967475" y="-41181"/>
                  <a:pt x="1048582" y="24862"/>
                  <a:pt x="1234112" y="0"/>
                </a:cubicBezTo>
                <a:cubicBezTo>
                  <a:pt x="1419642" y="-24862"/>
                  <a:pt x="1684467" y="41521"/>
                  <a:pt x="1812407" y="0"/>
                </a:cubicBezTo>
                <a:cubicBezTo>
                  <a:pt x="1878304" y="16277"/>
                  <a:pt x="1921392" y="48749"/>
                  <a:pt x="1940460" y="128053"/>
                </a:cubicBezTo>
                <a:cubicBezTo>
                  <a:pt x="1987311" y="341813"/>
                  <a:pt x="1880408" y="535812"/>
                  <a:pt x="1940460" y="640252"/>
                </a:cubicBezTo>
                <a:cubicBezTo>
                  <a:pt x="1940490" y="721017"/>
                  <a:pt x="1885953" y="786975"/>
                  <a:pt x="1812407" y="768305"/>
                </a:cubicBezTo>
                <a:cubicBezTo>
                  <a:pt x="1557765" y="768554"/>
                  <a:pt x="1480486" y="740634"/>
                  <a:pt x="1267799" y="768305"/>
                </a:cubicBezTo>
                <a:cubicBezTo>
                  <a:pt x="1055112" y="795976"/>
                  <a:pt x="859812" y="759994"/>
                  <a:pt x="740035" y="768305"/>
                </a:cubicBezTo>
                <a:cubicBezTo>
                  <a:pt x="620258" y="776616"/>
                  <a:pt x="423933" y="714262"/>
                  <a:pt x="128053" y="768305"/>
                </a:cubicBezTo>
                <a:cubicBezTo>
                  <a:pt x="54539" y="776928"/>
                  <a:pt x="142" y="719612"/>
                  <a:pt x="0" y="640252"/>
                </a:cubicBezTo>
                <a:cubicBezTo>
                  <a:pt x="-17230" y="421868"/>
                  <a:pt x="43632" y="241180"/>
                  <a:pt x="0" y="128053"/>
                </a:cubicBezTo>
                <a:close/>
              </a:path>
            </a:pathLst>
          </a:cu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/>
          <p:cNvSpPr/>
          <p:nvPr/>
        </p:nvSpPr>
        <p:spPr>
          <a:xfrm>
            <a:off x="6550187" y="2691681"/>
            <a:ext cx="4249538" cy="583640"/>
          </a:xfrm>
          <a:custGeom>
            <a:rect b="b" l="l" r="r" t="t"/>
            <a:pathLst>
              <a:path extrusionOk="0" h="583640" w="4249538">
                <a:moveTo>
                  <a:pt x="0" y="97275"/>
                </a:moveTo>
                <a:cubicBezTo>
                  <a:pt x="49" y="35304"/>
                  <a:pt x="39437" y="14503"/>
                  <a:pt x="97275" y="0"/>
                </a:cubicBezTo>
                <a:cubicBezTo>
                  <a:pt x="236444" y="-28789"/>
                  <a:pt x="617647" y="40800"/>
                  <a:pt x="757659" y="0"/>
                </a:cubicBezTo>
                <a:cubicBezTo>
                  <a:pt x="897671" y="-40800"/>
                  <a:pt x="1108762" y="21297"/>
                  <a:pt x="1215293" y="0"/>
                </a:cubicBezTo>
                <a:cubicBezTo>
                  <a:pt x="1321824" y="-21297"/>
                  <a:pt x="1587622" y="42470"/>
                  <a:pt x="1835127" y="0"/>
                </a:cubicBezTo>
                <a:cubicBezTo>
                  <a:pt x="2082632" y="-42470"/>
                  <a:pt x="2091643" y="19814"/>
                  <a:pt x="2292761" y="0"/>
                </a:cubicBezTo>
                <a:cubicBezTo>
                  <a:pt x="2493879" y="-19814"/>
                  <a:pt x="2749389" y="20775"/>
                  <a:pt x="2912595" y="0"/>
                </a:cubicBezTo>
                <a:cubicBezTo>
                  <a:pt x="3075801" y="-20775"/>
                  <a:pt x="3337168" y="7852"/>
                  <a:pt x="3451329" y="0"/>
                </a:cubicBezTo>
                <a:cubicBezTo>
                  <a:pt x="3565490" y="-7852"/>
                  <a:pt x="3900921" y="47989"/>
                  <a:pt x="4152263" y="0"/>
                </a:cubicBezTo>
                <a:cubicBezTo>
                  <a:pt x="4211678" y="5219"/>
                  <a:pt x="4252601" y="43370"/>
                  <a:pt x="4249538" y="97275"/>
                </a:cubicBezTo>
                <a:cubicBezTo>
                  <a:pt x="4263681" y="179741"/>
                  <a:pt x="4219994" y="405106"/>
                  <a:pt x="4249538" y="486365"/>
                </a:cubicBezTo>
                <a:cubicBezTo>
                  <a:pt x="4249855" y="550616"/>
                  <a:pt x="4211558" y="588945"/>
                  <a:pt x="4152263" y="583640"/>
                </a:cubicBezTo>
                <a:cubicBezTo>
                  <a:pt x="4033674" y="612905"/>
                  <a:pt x="3768079" y="520830"/>
                  <a:pt x="3572979" y="583640"/>
                </a:cubicBezTo>
                <a:cubicBezTo>
                  <a:pt x="3377879" y="646450"/>
                  <a:pt x="3282242" y="532941"/>
                  <a:pt x="3074795" y="583640"/>
                </a:cubicBezTo>
                <a:cubicBezTo>
                  <a:pt x="2867348" y="634339"/>
                  <a:pt x="2727383" y="539906"/>
                  <a:pt x="2536061" y="583640"/>
                </a:cubicBezTo>
                <a:cubicBezTo>
                  <a:pt x="2344739" y="627374"/>
                  <a:pt x="2055931" y="526675"/>
                  <a:pt x="1875677" y="583640"/>
                </a:cubicBezTo>
                <a:cubicBezTo>
                  <a:pt x="1695423" y="640605"/>
                  <a:pt x="1527523" y="515176"/>
                  <a:pt x="1255843" y="583640"/>
                </a:cubicBezTo>
                <a:cubicBezTo>
                  <a:pt x="984163" y="652104"/>
                  <a:pt x="967758" y="551816"/>
                  <a:pt x="757659" y="583640"/>
                </a:cubicBezTo>
                <a:cubicBezTo>
                  <a:pt x="547560" y="615464"/>
                  <a:pt x="368353" y="528724"/>
                  <a:pt x="97275" y="583640"/>
                </a:cubicBezTo>
                <a:cubicBezTo>
                  <a:pt x="44630" y="596164"/>
                  <a:pt x="1045" y="550653"/>
                  <a:pt x="0" y="486365"/>
                </a:cubicBezTo>
                <a:cubicBezTo>
                  <a:pt x="-37598" y="346337"/>
                  <a:pt x="40795" y="224324"/>
                  <a:pt x="0" y="97275"/>
                </a:cubicBezTo>
                <a:close/>
              </a:path>
            </a:pathLst>
          </a:cu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8"/>
          <p:cNvSpPr/>
          <p:nvPr/>
        </p:nvSpPr>
        <p:spPr>
          <a:xfrm>
            <a:off x="5950446" y="5541407"/>
            <a:ext cx="1940460" cy="768305"/>
          </a:xfrm>
          <a:custGeom>
            <a:rect b="b" l="l" r="r" t="t"/>
            <a:pathLst>
              <a:path extrusionOk="0" h="768305" w="1940460">
                <a:moveTo>
                  <a:pt x="0" y="128053"/>
                </a:moveTo>
                <a:cubicBezTo>
                  <a:pt x="101" y="40118"/>
                  <a:pt x="52677" y="16399"/>
                  <a:pt x="128053" y="0"/>
                </a:cubicBezTo>
                <a:cubicBezTo>
                  <a:pt x="275965" y="-44967"/>
                  <a:pt x="478907" y="41181"/>
                  <a:pt x="723191" y="0"/>
                </a:cubicBezTo>
                <a:cubicBezTo>
                  <a:pt x="967475" y="-41181"/>
                  <a:pt x="1048582" y="24862"/>
                  <a:pt x="1234112" y="0"/>
                </a:cubicBezTo>
                <a:cubicBezTo>
                  <a:pt x="1419642" y="-24862"/>
                  <a:pt x="1684467" y="41521"/>
                  <a:pt x="1812407" y="0"/>
                </a:cubicBezTo>
                <a:cubicBezTo>
                  <a:pt x="1878304" y="16277"/>
                  <a:pt x="1921392" y="48749"/>
                  <a:pt x="1940460" y="128053"/>
                </a:cubicBezTo>
                <a:cubicBezTo>
                  <a:pt x="1987311" y="341813"/>
                  <a:pt x="1880408" y="535812"/>
                  <a:pt x="1940460" y="640252"/>
                </a:cubicBezTo>
                <a:cubicBezTo>
                  <a:pt x="1940490" y="721017"/>
                  <a:pt x="1885953" y="786975"/>
                  <a:pt x="1812407" y="768305"/>
                </a:cubicBezTo>
                <a:cubicBezTo>
                  <a:pt x="1557765" y="768554"/>
                  <a:pt x="1480486" y="740634"/>
                  <a:pt x="1267799" y="768305"/>
                </a:cubicBezTo>
                <a:cubicBezTo>
                  <a:pt x="1055112" y="795976"/>
                  <a:pt x="859812" y="759994"/>
                  <a:pt x="740035" y="768305"/>
                </a:cubicBezTo>
                <a:cubicBezTo>
                  <a:pt x="620258" y="776616"/>
                  <a:pt x="423933" y="714262"/>
                  <a:pt x="128053" y="768305"/>
                </a:cubicBezTo>
                <a:cubicBezTo>
                  <a:pt x="54539" y="776928"/>
                  <a:pt x="142" y="719612"/>
                  <a:pt x="0" y="640252"/>
                </a:cubicBezTo>
                <a:cubicBezTo>
                  <a:pt x="-17230" y="421868"/>
                  <a:pt x="43632" y="241180"/>
                  <a:pt x="0" y="128053"/>
                </a:cubicBezTo>
                <a:close/>
              </a:path>
            </a:pathLst>
          </a:custGeom>
          <a:noFill/>
          <a:ln cap="flat" cmpd="sng" w="57150">
            <a:solidFill>
              <a:srgbClr val="FFCC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8"/>
          <p:cNvSpPr/>
          <p:nvPr/>
        </p:nvSpPr>
        <p:spPr>
          <a:xfrm>
            <a:off x="2184718" y="2760042"/>
            <a:ext cx="4249538" cy="583640"/>
          </a:xfrm>
          <a:custGeom>
            <a:rect b="b" l="l" r="r" t="t"/>
            <a:pathLst>
              <a:path extrusionOk="0" h="583640" w="4249538">
                <a:moveTo>
                  <a:pt x="0" y="97275"/>
                </a:moveTo>
                <a:cubicBezTo>
                  <a:pt x="49" y="35304"/>
                  <a:pt x="39437" y="14503"/>
                  <a:pt x="97275" y="0"/>
                </a:cubicBezTo>
                <a:cubicBezTo>
                  <a:pt x="236444" y="-28789"/>
                  <a:pt x="617647" y="40800"/>
                  <a:pt x="757659" y="0"/>
                </a:cubicBezTo>
                <a:cubicBezTo>
                  <a:pt x="897671" y="-40800"/>
                  <a:pt x="1108762" y="21297"/>
                  <a:pt x="1215293" y="0"/>
                </a:cubicBezTo>
                <a:cubicBezTo>
                  <a:pt x="1321824" y="-21297"/>
                  <a:pt x="1587622" y="42470"/>
                  <a:pt x="1835127" y="0"/>
                </a:cubicBezTo>
                <a:cubicBezTo>
                  <a:pt x="2082632" y="-42470"/>
                  <a:pt x="2091643" y="19814"/>
                  <a:pt x="2292761" y="0"/>
                </a:cubicBezTo>
                <a:cubicBezTo>
                  <a:pt x="2493879" y="-19814"/>
                  <a:pt x="2749389" y="20775"/>
                  <a:pt x="2912595" y="0"/>
                </a:cubicBezTo>
                <a:cubicBezTo>
                  <a:pt x="3075801" y="-20775"/>
                  <a:pt x="3337168" y="7852"/>
                  <a:pt x="3451329" y="0"/>
                </a:cubicBezTo>
                <a:cubicBezTo>
                  <a:pt x="3565490" y="-7852"/>
                  <a:pt x="3900921" y="47989"/>
                  <a:pt x="4152263" y="0"/>
                </a:cubicBezTo>
                <a:cubicBezTo>
                  <a:pt x="4211678" y="5219"/>
                  <a:pt x="4252601" y="43370"/>
                  <a:pt x="4249538" y="97275"/>
                </a:cubicBezTo>
                <a:cubicBezTo>
                  <a:pt x="4263681" y="179741"/>
                  <a:pt x="4219994" y="405106"/>
                  <a:pt x="4249538" y="486365"/>
                </a:cubicBezTo>
                <a:cubicBezTo>
                  <a:pt x="4249855" y="550616"/>
                  <a:pt x="4211558" y="588945"/>
                  <a:pt x="4152263" y="583640"/>
                </a:cubicBezTo>
                <a:cubicBezTo>
                  <a:pt x="4033674" y="612905"/>
                  <a:pt x="3768079" y="520830"/>
                  <a:pt x="3572979" y="583640"/>
                </a:cubicBezTo>
                <a:cubicBezTo>
                  <a:pt x="3377879" y="646450"/>
                  <a:pt x="3282242" y="532941"/>
                  <a:pt x="3074795" y="583640"/>
                </a:cubicBezTo>
                <a:cubicBezTo>
                  <a:pt x="2867348" y="634339"/>
                  <a:pt x="2727383" y="539906"/>
                  <a:pt x="2536061" y="583640"/>
                </a:cubicBezTo>
                <a:cubicBezTo>
                  <a:pt x="2344739" y="627374"/>
                  <a:pt x="2055931" y="526675"/>
                  <a:pt x="1875677" y="583640"/>
                </a:cubicBezTo>
                <a:cubicBezTo>
                  <a:pt x="1695423" y="640605"/>
                  <a:pt x="1527523" y="515176"/>
                  <a:pt x="1255843" y="583640"/>
                </a:cubicBezTo>
                <a:cubicBezTo>
                  <a:pt x="984163" y="652104"/>
                  <a:pt x="967758" y="551816"/>
                  <a:pt x="757659" y="583640"/>
                </a:cubicBezTo>
                <a:cubicBezTo>
                  <a:pt x="547560" y="615464"/>
                  <a:pt x="368353" y="528724"/>
                  <a:pt x="97275" y="583640"/>
                </a:cubicBezTo>
                <a:cubicBezTo>
                  <a:pt x="44630" y="596164"/>
                  <a:pt x="1045" y="550653"/>
                  <a:pt x="0" y="486365"/>
                </a:cubicBezTo>
                <a:cubicBezTo>
                  <a:pt x="-37598" y="346337"/>
                  <a:pt x="40795" y="224324"/>
                  <a:pt x="0" y="97275"/>
                </a:cubicBezTo>
                <a:close/>
              </a:path>
            </a:pathLst>
          </a:custGeom>
          <a:noFill/>
          <a:ln cap="flat" cmpd="sng" w="57150">
            <a:solidFill>
              <a:srgbClr val="FFCC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8"/>
          <p:cNvSpPr/>
          <p:nvPr/>
        </p:nvSpPr>
        <p:spPr>
          <a:xfrm flipH="1">
            <a:off x="8648699" y="4276725"/>
            <a:ext cx="45719" cy="1581150"/>
          </a:xfrm>
          <a:custGeom>
            <a:rect b="b" l="l" r="r" t="t"/>
            <a:pathLst>
              <a:path extrusionOk="0" h="1581150" w="45719">
                <a:moveTo>
                  <a:pt x="45719" y="0"/>
                </a:moveTo>
                <a:cubicBezTo>
                  <a:pt x="66918" y="231499"/>
                  <a:pt x="25722" y="272985"/>
                  <a:pt x="45719" y="471911"/>
                </a:cubicBezTo>
                <a:cubicBezTo>
                  <a:pt x="65716" y="670837"/>
                  <a:pt x="32897" y="722833"/>
                  <a:pt x="45719" y="943822"/>
                </a:cubicBezTo>
                <a:cubicBezTo>
                  <a:pt x="58541" y="1164811"/>
                  <a:pt x="22032" y="1303409"/>
                  <a:pt x="45719" y="1459518"/>
                </a:cubicBezTo>
                <a:cubicBezTo>
                  <a:pt x="39493" y="1701098"/>
                  <a:pt x="-61689" y="1518722"/>
                  <a:pt x="45719" y="1450726"/>
                </a:cubicBezTo>
              </a:path>
            </a:pathLst>
          </a:custGeom>
          <a:noFill/>
          <a:ln cap="flat" cmpd="sng" w="57150">
            <a:solidFill>
              <a:srgbClr val="FFC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8"/>
          <p:cNvSpPr/>
          <p:nvPr/>
        </p:nvSpPr>
        <p:spPr>
          <a:xfrm flipH="1">
            <a:off x="10975410" y="5698330"/>
            <a:ext cx="45719" cy="168777"/>
          </a:xfrm>
          <a:custGeom>
            <a:rect b="b" l="l" r="r" t="t"/>
            <a:pathLst>
              <a:path extrusionOk="0" h="168777" w="45719">
                <a:moveTo>
                  <a:pt x="45719" y="0"/>
                </a:moveTo>
                <a:cubicBezTo>
                  <a:pt x="37938" y="57039"/>
                  <a:pt x="51198" y="91646"/>
                  <a:pt x="45719" y="155793"/>
                </a:cubicBezTo>
                <a:cubicBezTo>
                  <a:pt x="49950" y="191799"/>
                  <a:pt x="-66079" y="170017"/>
                  <a:pt x="45719" y="154855"/>
                </a:cubicBezTo>
              </a:path>
            </a:pathLst>
          </a:cu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Smoke Detector - Operation</a:t>
            </a:r>
            <a:endParaRPr/>
          </a:p>
        </p:txBody>
      </p:sp>
      <p:sp>
        <p:nvSpPr>
          <p:cNvPr id="223" name="Google Shape;223;p9"/>
          <p:cNvSpPr txBox="1"/>
          <p:nvPr/>
        </p:nvSpPr>
        <p:spPr>
          <a:xfrm>
            <a:off x="1652732" y="1294331"/>
            <a:ext cx="4194803" cy="322075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306" r="-72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4" name="Google Shape;224;p9"/>
          <p:cNvSpPr txBox="1"/>
          <p:nvPr/>
        </p:nvSpPr>
        <p:spPr>
          <a:xfrm>
            <a:off x="6577346" y="1278076"/>
            <a:ext cx="4144083" cy="267252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323" r="-58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descr="Picture" id="225" name="Google Shape;225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61515" y="4101927"/>
            <a:ext cx="3588119" cy="2307733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9"/>
          <p:cNvSpPr/>
          <p:nvPr/>
        </p:nvSpPr>
        <p:spPr>
          <a:xfrm>
            <a:off x="6577346" y="2670772"/>
            <a:ext cx="4249538" cy="407406"/>
          </a:xfrm>
          <a:custGeom>
            <a:rect b="b" l="l" r="r" t="t"/>
            <a:pathLst>
              <a:path extrusionOk="0" h="407406" w="4249538">
                <a:moveTo>
                  <a:pt x="0" y="67902"/>
                </a:moveTo>
                <a:cubicBezTo>
                  <a:pt x="40" y="23533"/>
                  <a:pt x="27560" y="10013"/>
                  <a:pt x="67902" y="0"/>
                </a:cubicBezTo>
                <a:cubicBezTo>
                  <a:pt x="282771" y="-64749"/>
                  <a:pt x="572842" y="7125"/>
                  <a:pt x="737853" y="0"/>
                </a:cubicBezTo>
                <a:cubicBezTo>
                  <a:pt x="902864" y="-7125"/>
                  <a:pt x="1084950" y="33414"/>
                  <a:pt x="1202117" y="0"/>
                </a:cubicBezTo>
                <a:cubicBezTo>
                  <a:pt x="1319284" y="-33414"/>
                  <a:pt x="1640335" y="40855"/>
                  <a:pt x="1830931" y="0"/>
                </a:cubicBezTo>
                <a:cubicBezTo>
                  <a:pt x="2021527" y="-40855"/>
                  <a:pt x="2104503" y="51720"/>
                  <a:pt x="2295195" y="0"/>
                </a:cubicBezTo>
                <a:cubicBezTo>
                  <a:pt x="2485887" y="-51720"/>
                  <a:pt x="2771979" y="13416"/>
                  <a:pt x="2924009" y="0"/>
                </a:cubicBezTo>
                <a:cubicBezTo>
                  <a:pt x="3076039" y="-13416"/>
                  <a:pt x="3272806" y="50815"/>
                  <a:pt x="3470548" y="0"/>
                </a:cubicBezTo>
                <a:cubicBezTo>
                  <a:pt x="3668290" y="-50815"/>
                  <a:pt x="3951800" y="55898"/>
                  <a:pt x="4181636" y="0"/>
                </a:cubicBezTo>
                <a:cubicBezTo>
                  <a:pt x="4226609" y="6850"/>
                  <a:pt x="4255543" y="30044"/>
                  <a:pt x="4249538" y="67902"/>
                </a:cubicBezTo>
                <a:cubicBezTo>
                  <a:pt x="4251242" y="166144"/>
                  <a:pt x="4243100" y="222287"/>
                  <a:pt x="4249538" y="339504"/>
                </a:cubicBezTo>
                <a:cubicBezTo>
                  <a:pt x="4249782" y="385110"/>
                  <a:pt x="4223836" y="411880"/>
                  <a:pt x="4181636" y="407406"/>
                </a:cubicBezTo>
                <a:cubicBezTo>
                  <a:pt x="3917763" y="463648"/>
                  <a:pt x="3736940" y="395777"/>
                  <a:pt x="3593960" y="407406"/>
                </a:cubicBezTo>
                <a:cubicBezTo>
                  <a:pt x="3450980" y="419035"/>
                  <a:pt x="3206283" y="357042"/>
                  <a:pt x="3088558" y="407406"/>
                </a:cubicBezTo>
                <a:cubicBezTo>
                  <a:pt x="2970833" y="457770"/>
                  <a:pt x="2666277" y="382399"/>
                  <a:pt x="2542019" y="407406"/>
                </a:cubicBezTo>
                <a:cubicBezTo>
                  <a:pt x="2417761" y="432413"/>
                  <a:pt x="2063651" y="401905"/>
                  <a:pt x="1872068" y="407406"/>
                </a:cubicBezTo>
                <a:cubicBezTo>
                  <a:pt x="1680485" y="412907"/>
                  <a:pt x="1471817" y="393505"/>
                  <a:pt x="1243255" y="407406"/>
                </a:cubicBezTo>
                <a:cubicBezTo>
                  <a:pt x="1014693" y="421307"/>
                  <a:pt x="893560" y="355884"/>
                  <a:pt x="737853" y="407406"/>
                </a:cubicBezTo>
                <a:cubicBezTo>
                  <a:pt x="582146" y="458928"/>
                  <a:pt x="271154" y="388735"/>
                  <a:pt x="67902" y="407406"/>
                </a:cubicBezTo>
                <a:cubicBezTo>
                  <a:pt x="31254" y="417315"/>
                  <a:pt x="922" y="386323"/>
                  <a:pt x="0" y="339504"/>
                </a:cubicBezTo>
                <a:cubicBezTo>
                  <a:pt x="-4483" y="276380"/>
                  <a:pt x="15674" y="192690"/>
                  <a:pt x="0" y="67902"/>
                </a:cubicBezTo>
                <a:close/>
              </a:path>
            </a:pathLst>
          </a:cu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9"/>
          <p:cNvSpPr/>
          <p:nvPr/>
        </p:nvSpPr>
        <p:spPr>
          <a:xfrm>
            <a:off x="1541925" y="2734147"/>
            <a:ext cx="4249538" cy="410778"/>
          </a:xfrm>
          <a:custGeom>
            <a:rect b="b" l="l" r="r" t="t"/>
            <a:pathLst>
              <a:path extrusionOk="0" h="410778" w="4249538">
                <a:moveTo>
                  <a:pt x="0" y="68464"/>
                </a:moveTo>
                <a:cubicBezTo>
                  <a:pt x="52" y="21746"/>
                  <a:pt x="28275" y="8375"/>
                  <a:pt x="68464" y="0"/>
                </a:cubicBezTo>
                <a:cubicBezTo>
                  <a:pt x="334531" y="-52261"/>
                  <a:pt x="577325" y="37857"/>
                  <a:pt x="738232" y="0"/>
                </a:cubicBezTo>
                <a:cubicBezTo>
                  <a:pt x="899139" y="-37857"/>
                  <a:pt x="1012613" y="28709"/>
                  <a:pt x="1202369" y="0"/>
                </a:cubicBezTo>
                <a:cubicBezTo>
                  <a:pt x="1392125" y="-28709"/>
                  <a:pt x="1525700" y="55202"/>
                  <a:pt x="1831011" y="0"/>
                </a:cubicBezTo>
                <a:cubicBezTo>
                  <a:pt x="2136322" y="-55202"/>
                  <a:pt x="2198189" y="45302"/>
                  <a:pt x="2295149" y="0"/>
                </a:cubicBezTo>
                <a:cubicBezTo>
                  <a:pt x="2392109" y="-45302"/>
                  <a:pt x="2663035" y="22757"/>
                  <a:pt x="2923790" y="0"/>
                </a:cubicBezTo>
                <a:cubicBezTo>
                  <a:pt x="3184545" y="-22757"/>
                  <a:pt x="3356948" y="42865"/>
                  <a:pt x="3470180" y="0"/>
                </a:cubicBezTo>
                <a:cubicBezTo>
                  <a:pt x="3583412" y="-42865"/>
                  <a:pt x="3896913" y="5389"/>
                  <a:pt x="4181074" y="0"/>
                </a:cubicBezTo>
                <a:cubicBezTo>
                  <a:pt x="4220393" y="1382"/>
                  <a:pt x="4259687" y="30049"/>
                  <a:pt x="4249538" y="68464"/>
                </a:cubicBezTo>
                <a:cubicBezTo>
                  <a:pt x="4264885" y="141566"/>
                  <a:pt x="4239225" y="265811"/>
                  <a:pt x="4249538" y="342314"/>
                </a:cubicBezTo>
                <a:cubicBezTo>
                  <a:pt x="4249718" y="386094"/>
                  <a:pt x="4219838" y="411684"/>
                  <a:pt x="4181074" y="410778"/>
                </a:cubicBezTo>
                <a:cubicBezTo>
                  <a:pt x="3927168" y="432016"/>
                  <a:pt x="3754746" y="388316"/>
                  <a:pt x="3593558" y="410778"/>
                </a:cubicBezTo>
                <a:cubicBezTo>
                  <a:pt x="3432370" y="433240"/>
                  <a:pt x="3245151" y="387269"/>
                  <a:pt x="3088295" y="410778"/>
                </a:cubicBezTo>
                <a:cubicBezTo>
                  <a:pt x="2931439" y="434287"/>
                  <a:pt x="2697170" y="407177"/>
                  <a:pt x="2541905" y="410778"/>
                </a:cubicBezTo>
                <a:cubicBezTo>
                  <a:pt x="2386640" y="414379"/>
                  <a:pt x="2082778" y="339111"/>
                  <a:pt x="1872137" y="410778"/>
                </a:cubicBezTo>
                <a:cubicBezTo>
                  <a:pt x="1661496" y="482445"/>
                  <a:pt x="1452602" y="352314"/>
                  <a:pt x="1243495" y="410778"/>
                </a:cubicBezTo>
                <a:cubicBezTo>
                  <a:pt x="1034388" y="469242"/>
                  <a:pt x="960216" y="410660"/>
                  <a:pt x="738232" y="410778"/>
                </a:cubicBezTo>
                <a:cubicBezTo>
                  <a:pt x="516248" y="410896"/>
                  <a:pt x="295833" y="330878"/>
                  <a:pt x="68464" y="410778"/>
                </a:cubicBezTo>
                <a:cubicBezTo>
                  <a:pt x="30991" y="414718"/>
                  <a:pt x="224" y="382390"/>
                  <a:pt x="0" y="342314"/>
                </a:cubicBezTo>
                <a:cubicBezTo>
                  <a:pt x="-32275" y="226490"/>
                  <a:pt x="1629" y="153281"/>
                  <a:pt x="0" y="68464"/>
                </a:cubicBezTo>
                <a:close/>
              </a:path>
            </a:pathLst>
          </a:custGeom>
          <a:noFill/>
          <a:ln cap="flat" cmpd="sng" w="57150">
            <a:solidFill>
              <a:srgbClr val="FFCC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9"/>
          <p:cNvSpPr/>
          <p:nvPr/>
        </p:nvSpPr>
        <p:spPr>
          <a:xfrm flipH="1">
            <a:off x="2247673" y="4577836"/>
            <a:ext cx="45719" cy="1581150"/>
          </a:xfrm>
          <a:custGeom>
            <a:rect b="b" l="l" r="r" t="t"/>
            <a:pathLst>
              <a:path extrusionOk="0" h="1581150" w="45719">
                <a:moveTo>
                  <a:pt x="45719" y="0"/>
                </a:moveTo>
                <a:cubicBezTo>
                  <a:pt x="66918" y="231499"/>
                  <a:pt x="25722" y="272985"/>
                  <a:pt x="45719" y="471911"/>
                </a:cubicBezTo>
                <a:cubicBezTo>
                  <a:pt x="65716" y="670837"/>
                  <a:pt x="32897" y="722833"/>
                  <a:pt x="45719" y="943822"/>
                </a:cubicBezTo>
                <a:cubicBezTo>
                  <a:pt x="58541" y="1164811"/>
                  <a:pt x="22032" y="1303409"/>
                  <a:pt x="45719" y="1459518"/>
                </a:cubicBezTo>
                <a:cubicBezTo>
                  <a:pt x="39493" y="1701098"/>
                  <a:pt x="-61689" y="1518722"/>
                  <a:pt x="45719" y="1450726"/>
                </a:cubicBezTo>
              </a:path>
            </a:pathLst>
          </a:custGeom>
          <a:noFill/>
          <a:ln cap="flat" cmpd="sng" w="57150">
            <a:solidFill>
              <a:srgbClr val="FFC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/>
          <p:cNvSpPr/>
          <p:nvPr/>
        </p:nvSpPr>
        <p:spPr>
          <a:xfrm flipH="1">
            <a:off x="4574384" y="5999441"/>
            <a:ext cx="45719" cy="168777"/>
          </a:xfrm>
          <a:custGeom>
            <a:rect b="b" l="l" r="r" t="t"/>
            <a:pathLst>
              <a:path extrusionOk="0" h="168777" w="45719">
                <a:moveTo>
                  <a:pt x="45719" y="0"/>
                </a:moveTo>
                <a:cubicBezTo>
                  <a:pt x="37938" y="57039"/>
                  <a:pt x="51198" y="91646"/>
                  <a:pt x="45719" y="155793"/>
                </a:cubicBezTo>
                <a:cubicBezTo>
                  <a:pt x="49950" y="191799"/>
                  <a:pt x="-66079" y="170017"/>
                  <a:pt x="45719" y="154855"/>
                </a:cubicBezTo>
              </a:path>
            </a:pathLst>
          </a:cu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9"/>
          <p:cNvPicPr preferRelativeResize="0"/>
          <p:nvPr/>
        </p:nvPicPr>
        <p:blipFill rotWithShape="1">
          <a:blip r:embed="rId6">
            <a:alphaModFix/>
          </a:blip>
          <a:srcRect b="0" l="2598" r="0" t="0"/>
          <a:stretch/>
        </p:blipFill>
        <p:spPr>
          <a:xfrm>
            <a:off x="6901095" y="3144925"/>
            <a:ext cx="4319309" cy="3201302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9"/>
          <p:cNvSpPr txBox="1"/>
          <p:nvPr/>
        </p:nvSpPr>
        <p:spPr>
          <a:xfrm>
            <a:off x="8595232" y="5271082"/>
            <a:ext cx="116482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Voltage Divider</a:t>
            </a:r>
            <a:endParaRPr/>
          </a:p>
        </p:txBody>
      </p:sp>
      <p:sp>
        <p:nvSpPr>
          <p:cNvPr id="232" name="Google Shape;232;p9"/>
          <p:cNvSpPr txBox="1"/>
          <p:nvPr/>
        </p:nvSpPr>
        <p:spPr>
          <a:xfrm>
            <a:off x="3104662" y="4287652"/>
            <a:ext cx="3716210" cy="663643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2024-01-17T21:03:04Z</dcterms:created>
  <dc:creator>Shadman Shahid</dc:creator>
</cp:coreProperties>
</file>