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4E0F-50CA-4A8B-9106-068119F19791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88-57F9-4B0E-8305-184075E17D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51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4E0F-50CA-4A8B-9106-068119F19791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88-57F9-4B0E-8305-184075E1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6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4E0F-50CA-4A8B-9106-068119F19791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88-57F9-4B0E-8305-184075E1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4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4E0F-50CA-4A8B-9106-068119F19791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88-57F9-4B0E-8305-184075E1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3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4E0F-50CA-4A8B-9106-068119F19791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88-57F9-4B0E-8305-184075E17D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00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4E0F-50CA-4A8B-9106-068119F19791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88-57F9-4B0E-8305-184075E1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6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4E0F-50CA-4A8B-9106-068119F19791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88-57F9-4B0E-8305-184075E1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3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4E0F-50CA-4A8B-9106-068119F19791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88-57F9-4B0E-8305-184075E1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4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4E0F-50CA-4A8B-9106-068119F19791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88-57F9-4B0E-8305-184075E1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7D4E0F-50CA-4A8B-9106-068119F19791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E8588-57F9-4B0E-8305-184075E1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4E0F-50CA-4A8B-9106-068119F19791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88-57F9-4B0E-8305-184075E1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2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7D4E0F-50CA-4A8B-9106-068119F19791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FE8588-57F9-4B0E-8305-184075E17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7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3BB2-7A08-4588-9ACC-BF1644E05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 Bag-of-Words and Measuring Document Similarity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026CC-6306-4EB6-A53D-A24F11665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 selection and Extraction</a:t>
            </a:r>
          </a:p>
        </p:txBody>
      </p:sp>
    </p:spTree>
    <p:extLst>
      <p:ext uri="{BB962C8B-B14F-4D97-AF65-F5344CB8AC3E}">
        <p14:creationId xmlns:p14="http://schemas.microsoft.com/office/powerpoint/2010/main" val="264151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00D1-FBF5-4465-B6A9-83971D6A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5A3386-4B75-4504-90DC-67C921B90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2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6454-124F-46E6-946D-CA75CEFB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B8B4-DC11-4491-ADB0-4C5D528A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5EA32-165D-4353-B9E3-7296E763A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933"/>
            <a:ext cx="12192001" cy="634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4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F0B9-26F1-4C29-95E9-B31485B0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9ABF-F1DF-4A90-A2AD-BF32D1E54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44E9D-2778-489C-BF4C-EE6123D26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50"/>
            <a:ext cx="11646568" cy="6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9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35B9-F54A-4E48-BE98-3358533D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AC812-1539-47FF-AFAB-977F6DFE3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18CCD-C0CF-46A8-A257-DC0D1F2E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75"/>
            <a:ext cx="12192000" cy="63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3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3C0F-A724-4679-A701-F942B985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D725-A175-4040-BB95-079A0F7C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137FE-A4D2-4322-BAF1-5FC8FAAD4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29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1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9E00-5337-4047-BDE3-B55295FB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7BA5-5239-410D-BF5D-334B3A150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D3068-D602-4D00-8D3C-9D74973A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3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2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C87C-E6F3-4ADF-870A-1EB33411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19BBA5-8D07-4572-8840-157FCE167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20337" cy="657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7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8E58-09D3-49B2-8CD7-56583627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77501-CE59-4E36-AAF1-9FD067FE8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2951"/>
            <a:ext cx="10058400" cy="385387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B9046-C473-42AB-BFB0-71CF1742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22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E5B1-69DF-4263-A5DA-2CE855B2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F80013-233F-476E-9A43-81A1E0C70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63664" cy="62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795B-C014-4884-A236-1BEE04A1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of Basic Bag of word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8F4685-4FE3-48D4-B40B-306004FF6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97426"/>
            <a:ext cx="4807131" cy="1960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BBC327-C39D-4889-930C-684C03530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" y="3857625"/>
            <a:ext cx="4804239" cy="2165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D8261-9E9A-472B-A46D-1B08FA127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131" y="1897426"/>
            <a:ext cx="7384869" cy="41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3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69CA-F1CC-4C6F-A106-67B89683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F339-FB7B-42DA-B382-DFB165BB3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EA4A9-2840-48E6-950C-100AD1E4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08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D4D6EC-62B6-4BDC-8A02-2DDC84F87C20}"/>
              </a:ext>
            </a:extLst>
          </p:cNvPr>
          <p:cNvSpPr/>
          <p:nvPr/>
        </p:nvSpPr>
        <p:spPr>
          <a:xfrm>
            <a:off x="5519303" y="3244334"/>
            <a:ext cx="27678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002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253B-3D0A-4E2A-AFE5-FF971A16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489FA-0F31-4D53-ABAC-2FBADA4AF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" y="3818022"/>
            <a:ext cx="12184379" cy="30171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053C39-FEC1-4802-8262-198F11A1A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4379" cy="381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1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CC18-D256-45E4-A514-8F86896B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ECCC-BF15-4AB1-B3E4-781174D5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F5611-D294-47C0-B552-99157E994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1"/>
            <a:ext cx="12203016" cy="643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2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6F43-3D22-48DA-9882-FA84B5EC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8E6C04-F1F6-4E33-9C85-4B00DCD19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3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9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DAE5-49C0-4550-8DA5-6E7EB16E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34C3-5D43-40A6-A392-550BB248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A2E58-18F0-4EA8-82A0-A1BECA21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1621" cy="63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1A1E-CAA4-4EF4-9CF1-9BDE3658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156F7-1E74-43E8-879B-D27A77AC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F9460-071A-44A5-A970-D7164C266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38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0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CFA5-6B21-4D98-9A96-D3DE1E0D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ACC9-1955-442F-B3E1-710E15A5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D2247-29A9-414D-AFFE-93E11D69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12"/>
            <a:ext cx="12192000" cy="627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5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6A6B-E16F-47F6-8F83-D66C5227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83BB91-BE23-4B91-9F38-BBE8DD590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37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587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20</Words>
  <Application>Microsoft Office PowerPoint</Application>
  <PresentationFormat>Widescreen</PresentationFormat>
  <Paragraphs>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Basic Bag-of-Words and Measuring Document Similarity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implementation of Basic Bag of word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Bag-of-Words and Measuring Document Similarity</dc:title>
  <dc:creator>DCL</dc:creator>
  <cp:lastModifiedBy>Towa-Twaha-Teera</cp:lastModifiedBy>
  <cp:revision>9</cp:revision>
  <dcterms:created xsi:type="dcterms:W3CDTF">2024-07-11T08:33:41Z</dcterms:created>
  <dcterms:modified xsi:type="dcterms:W3CDTF">2024-07-14T16:17:53Z</dcterms:modified>
</cp:coreProperties>
</file>