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J7Nx9I9bBufBqzdUN/uDEW2jt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0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0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2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1" name="Google Shape;41;p2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4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4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7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8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B6C3CF"/>
          </a:solidFill>
          <a:ln>
            <a:noFill/>
          </a:ln>
        </p:spPr>
      </p:sp>
      <p:sp>
        <p:nvSpPr>
          <p:cNvPr id="83" name="Google Shape;83;p28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6180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9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9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TF-IDF and Simple Document Search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23574"/>
            <a:ext cx="12192001" cy="6242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71" name="Google Shape;171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2000" cy="6443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77" name="Google Shape;177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397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3" name="Google Shape;183;p1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84" name="Google Shape;1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366926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90" name="Google Shape;190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534" l="0" r="2398" t="0"/>
          <a:stretch/>
        </p:blipFill>
        <p:spPr>
          <a:xfrm>
            <a:off x="0" y="0"/>
            <a:ext cx="12192000" cy="635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96" name="Google Shape;19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3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02" name="Google Shape;20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336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08" name="Google Shape;208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383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/>
        </p:nvSpPr>
        <p:spPr>
          <a:xfrm>
            <a:off x="3048000" y="3248344"/>
            <a:ext cx="6096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4706" l="0" r="0" t="20589"/>
          <a:stretch/>
        </p:blipFill>
        <p:spPr>
          <a:xfrm>
            <a:off x="0" y="0"/>
            <a:ext cx="12192000" cy="1491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491915"/>
            <a:ext cx="1219200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5">
            <a:alphaModFix/>
          </a:blip>
          <a:srcRect b="0" l="0" r="0" t="24642"/>
          <a:stretch/>
        </p:blipFill>
        <p:spPr>
          <a:xfrm>
            <a:off x="0" y="3911265"/>
            <a:ext cx="1219200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6288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25" name="Google Shape;12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822" y="0"/>
            <a:ext cx="12218822" cy="6416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2192000" cy="635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39" name="Google Shape;13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2001" cy="6384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45" name="Google Shape;14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08217" cy="6384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208326" cy="6432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58" name="Google Shape;15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30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2024-07-13T14:28:47Z</dcterms:created>
  <dc:creator>shahriar Ramit</dc:creator>
</cp:coreProperties>
</file>