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Regular Expression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All strings of a’s and b’s that contain at most two b's. </a:t>
            </a:r>
          </a:p>
          <a:p>
            <a:pPr marL="0" indent="0">
              <a:buNone/>
            </a:pPr>
            <a:r>
              <a:rPr lang="pt-BR" dirty="0" smtClean="0"/>
              <a:t>Answer:</a:t>
            </a:r>
            <a:endParaRPr lang="pt-BR" b="1" dirty="0" smtClean="0"/>
          </a:p>
          <a:p>
            <a:pPr marL="0" indent="0">
              <a:buNone/>
            </a:pPr>
            <a:r>
              <a:rPr lang="pt-BR" b="1" dirty="0" smtClean="0"/>
              <a:t>     a</a:t>
            </a:r>
            <a:r>
              <a:rPr lang="pt-BR" b="1" dirty="0"/>
              <a:t>* </a:t>
            </a:r>
            <a:r>
              <a:rPr lang="pt-BR" b="1" dirty="0" smtClean="0"/>
              <a:t>(ɛ|b</a:t>
            </a:r>
            <a:r>
              <a:rPr lang="pt-BR" b="1" dirty="0"/>
              <a:t>) a* </a:t>
            </a:r>
            <a:r>
              <a:rPr lang="pt-BR" b="1" dirty="0" smtClean="0"/>
              <a:t>(ɛ|b</a:t>
            </a:r>
            <a:r>
              <a:rPr lang="pt-BR" b="1" dirty="0"/>
              <a:t>) a*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773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All strings of a’s and b’s that do not contain the subsequence abb. </a:t>
            </a:r>
          </a:p>
          <a:p>
            <a:pPr marL="0" indent="0">
              <a:buNone/>
            </a:pPr>
            <a:r>
              <a:rPr lang="en-US" dirty="0" smtClean="0"/>
              <a:t>Answer:</a:t>
            </a:r>
          </a:p>
          <a:p>
            <a:pPr marL="0" indent="0">
              <a:buNone/>
            </a:pPr>
            <a:r>
              <a:rPr lang="en-US" b="1" dirty="0" smtClean="0"/>
              <a:t>b</a:t>
            </a:r>
            <a:r>
              <a:rPr lang="en-US" b="1" dirty="0"/>
              <a:t>* a</a:t>
            </a:r>
            <a:r>
              <a:rPr lang="en-US" b="1" dirty="0" smtClean="0"/>
              <a:t>*(</a:t>
            </a:r>
            <a:r>
              <a:rPr lang="pt-BR" b="1" dirty="0"/>
              <a:t>ɛ</a:t>
            </a:r>
            <a:r>
              <a:rPr lang="en-US" b="1" dirty="0" smtClean="0"/>
              <a:t>|b</a:t>
            </a:r>
            <a:r>
              <a:rPr lang="en-US" b="1" dirty="0"/>
              <a:t>) a*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8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Describe the language denoted by the following regular expression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a(a | b)*a</a:t>
            </a:r>
          </a:p>
          <a:p>
            <a:pPr>
              <a:buNone/>
            </a:pPr>
            <a:r>
              <a:rPr lang="en-US" dirty="0" smtClean="0"/>
              <a:t>	Answer:</a:t>
            </a:r>
          </a:p>
          <a:p>
            <a:pPr>
              <a:buNone/>
            </a:pPr>
            <a:r>
              <a:rPr lang="en-US" b="1" i="1" dirty="0" smtClean="0"/>
              <a:t>	String of </a:t>
            </a:r>
            <a:r>
              <a:rPr lang="en-US" b="1" i="1" dirty="0" err="1" smtClean="0"/>
              <a:t>a`s</a:t>
            </a:r>
            <a:r>
              <a:rPr lang="en-US" b="1" i="1" dirty="0" smtClean="0"/>
              <a:t> and </a:t>
            </a:r>
            <a:r>
              <a:rPr lang="en-US" b="1" i="1" dirty="0" err="1" smtClean="0"/>
              <a:t>b`s</a:t>
            </a:r>
            <a:r>
              <a:rPr lang="en-US" b="1" i="1" dirty="0" smtClean="0"/>
              <a:t> begin and end with a</a:t>
            </a:r>
          </a:p>
          <a:p>
            <a:endParaRPr lang="en-US" dirty="0" smtClean="0"/>
          </a:p>
          <a:p>
            <a:r>
              <a:rPr lang="en-US" dirty="0" smtClean="0"/>
              <a:t>(a | b)* a(a | b) (a | b)</a:t>
            </a:r>
          </a:p>
          <a:p>
            <a:pPr>
              <a:buNone/>
            </a:pPr>
            <a:r>
              <a:rPr lang="en-US" dirty="0" smtClean="0"/>
              <a:t>	Answer:</a:t>
            </a:r>
          </a:p>
          <a:p>
            <a:pPr>
              <a:buNone/>
            </a:pPr>
            <a:r>
              <a:rPr lang="en-US" b="1" i="1" dirty="0" smtClean="0"/>
              <a:t>	String of </a:t>
            </a:r>
            <a:r>
              <a:rPr lang="en-US" b="1" i="1" dirty="0" err="1" smtClean="0"/>
              <a:t>a`s</a:t>
            </a:r>
            <a:r>
              <a:rPr lang="en-US" b="1" i="1" dirty="0" smtClean="0"/>
              <a:t> and </a:t>
            </a:r>
            <a:r>
              <a:rPr lang="en-US" b="1" i="1" dirty="0" err="1" smtClean="0"/>
              <a:t>b`s</a:t>
            </a:r>
            <a:r>
              <a:rPr lang="en-US" b="1" i="1" dirty="0" smtClean="0"/>
              <a:t>, with an a in the 3</a:t>
            </a:r>
            <a:r>
              <a:rPr lang="en-US" b="1" i="1" baseline="30000" dirty="0" smtClean="0"/>
              <a:t>rd</a:t>
            </a:r>
            <a:r>
              <a:rPr lang="en-US" b="1" i="1" dirty="0" smtClean="0"/>
              <a:t> letter  from the right.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(a | b)*b (a | b)* b (a | b)* </a:t>
            </a:r>
          </a:p>
          <a:p>
            <a:pPr>
              <a:buNone/>
            </a:pPr>
            <a:r>
              <a:rPr lang="en-US" dirty="0" smtClean="0"/>
              <a:t>	Answer:</a:t>
            </a:r>
          </a:p>
          <a:p>
            <a:pPr>
              <a:buNone/>
            </a:pPr>
            <a:r>
              <a:rPr lang="en-US" b="1" i="1" dirty="0" smtClean="0"/>
              <a:t>	String of </a:t>
            </a:r>
            <a:r>
              <a:rPr lang="en-US" b="1" i="1" dirty="0" err="1" smtClean="0"/>
              <a:t>a`s</a:t>
            </a:r>
            <a:r>
              <a:rPr lang="en-US" b="1" i="1" dirty="0" smtClean="0"/>
              <a:t> and </a:t>
            </a:r>
            <a:r>
              <a:rPr lang="en-US" b="1" i="1" dirty="0" err="1" smtClean="0"/>
              <a:t>b`s</a:t>
            </a:r>
            <a:r>
              <a:rPr lang="en-US" b="1" i="1" dirty="0" smtClean="0"/>
              <a:t> that contain at least two </a:t>
            </a:r>
            <a:r>
              <a:rPr lang="en-US" b="1" i="1" dirty="0" err="1" smtClean="0"/>
              <a:t>b`s</a:t>
            </a:r>
            <a:endParaRPr lang="en-US" b="1" i="1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regular definition for the following languages: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string of lowercase letters that contain the five vowels in order.</a:t>
            </a:r>
          </a:p>
          <a:p>
            <a:pPr>
              <a:buNone/>
            </a:pPr>
            <a:r>
              <a:rPr lang="en-US" dirty="0" smtClean="0"/>
              <a:t>	Answer:</a:t>
            </a:r>
          </a:p>
          <a:p>
            <a:pPr>
              <a:buNone/>
            </a:pPr>
            <a:r>
              <a:rPr lang="en-US" b="1" dirty="0" smtClean="0"/>
              <a:t>	L 	      [b-d f-h j-n p-t v-z]</a:t>
            </a:r>
          </a:p>
          <a:p>
            <a:pPr>
              <a:buNone/>
            </a:pPr>
            <a:r>
              <a:rPr lang="en-US" b="1" dirty="0" smtClean="0"/>
              <a:t>	String 	    L</a:t>
            </a:r>
            <a:r>
              <a:rPr lang="en-US" b="1" baseline="30000" dirty="0" smtClean="0"/>
              <a:t>*</a:t>
            </a:r>
            <a:r>
              <a:rPr lang="en-US" b="1" dirty="0" smtClean="0"/>
              <a:t>(</a:t>
            </a:r>
            <a:r>
              <a:rPr lang="en-US" b="1" dirty="0" err="1" smtClean="0"/>
              <a:t>a|A</a:t>
            </a:r>
            <a:r>
              <a:rPr lang="en-US" b="1" dirty="0" smtClean="0"/>
              <a:t>)</a:t>
            </a:r>
            <a:r>
              <a:rPr lang="en-US" b="1" baseline="30000" dirty="0" smtClean="0"/>
              <a:t>+</a:t>
            </a:r>
            <a:r>
              <a:rPr lang="en-US" b="1" dirty="0" smtClean="0"/>
              <a:t> L</a:t>
            </a:r>
            <a:r>
              <a:rPr lang="en-US" b="1" baseline="30000" dirty="0" smtClean="0"/>
              <a:t>*</a:t>
            </a:r>
            <a:r>
              <a:rPr lang="en-US" b="1" dirty="0" smtClean="0"/>
              <a:t>(</a:t>
            </a:r>
            <a:r>
              <a:rPr lang="en-US" b="1" dirty="0" err="1" smtClean="0"/>
              <a:t>e|E</a:t>
            </a:r>
            <a:r>
              <a:rPr lang="en-US" b="1" dirty="0" smtClean="0"/>
              <a:t>)</a:t>
            </a:r>
            <a:r>
              <a:rPr lang="en-US" b="1" baseline="30000" dirty="0" smtClean="0"/>
              <a:t>+</a:t>
            </a:r>
            <a:r>
              <a:rPr lang="en-US" b="1" dirty="0" smtClean="0"/>
              <a:t> L</a:t>
            </a:r>
            <a:r>
              <a:rPr lang="en-US" b="1" baseline="30000" dirty="0" smtClean="0"/>
              <a:t>*</a:t>
            </a:r>
            <a:r>
              <a:rPr lang="en-US" b="1" dirty="0" smtClean="0"/>
              <a:t>(</a:t>
            </a:r>
            <a:r>
              <a:rPr lang="en-US" b="1" dirty="0" err="1" smtClean="0"/>
              <a:t>i|I</a:t>
            </a:r>
            <a:r>
              <a:rPr lang="en-US" b="1" dirty="0" smtClean="0"/>
              <a:t>)</a:t>
            </a:r>
            <a:r>
              <a:rPr lang="en-US" b="1" baseline="30000" dirty="0" smtClean="0"/>
              <a:t>+</a:t>
            </a:r>
            <a:r>
              <a:rPr lang="en-US" b="1" dirty="0" smtClean="0"/>
              <a:t> 				L</a:t>
            </a:r>
            <a:r>
              <a:rPr lang="en-US" b="1" baseline="30000" dirty="0" smtClean="0"/>
              <a:t>*</a:t>
            </a:r>
            <a:r>
              <a:rPr lang="en-US" b="1" dirty="0" smtClean="0"/>
              <a:t>(</a:t>
            </a:r>
            <a:r>
              <a:rPr lang="en-US" b="1" dirty="0" err="1" smtClean="0"/>
              <a:t>o|O</a:t>
            </a:r>
            <a:r>
              <a:rPr lang="en-US" b="1" dirty="0" smtClean="0"/>
              <a:t>)</a:t>
            </a:r>
            <a:r>
              <a:rPr lang="en-US" b="1" baseline="30000" dirty="0" smtClean="0"/>
              <a:t>+</a:t>
            </a:r>
            <a:r>
              <a:rPr lang="en-US" b="1" dirty="0" smtClean="0"/>
              <a:t> L</a:t>
            </a:r>
            <a:r>
              <a:rPr lang="en-US" b="1" baseline="30000" dirty="0" smtClean="0"/>
              <a:t>*</a:t>
            </a:r>
            <a:r>
              <a:rPr lang="en-US" b="1" dirty="0" smtClean="0"/>
              <a:t>(</a:t>
            </a:r>
            <a:r>
              <a:rPr lang="en-US" b="1" dirty="0" err="1" smtClean="0"/>
              <a:t>u|U</a:t>
            </a:r>
            <a:r>
              <a:rPr lang="en-US" b="1" dirty="0" smtClean="0"/>
              <a:t>)</a:t>
            </a:r>
            <a:r>
              <a:rPr lang="en-US" b="1" baseline="30000" dirty="0" smtClean="0"/>
              <a:t>+</a:t>
            </a:r>
            <a:r>
              <a:rPr lang="en-US" b="1" dirty="0" smtClean="0"/>
              <a:t>L</a:t>
            </a:r>
            <a:r>
              <a:rPr lang="en-US" b="1" baseline="30000" dirty="0" smtClean="0"/>
              <a:t>*</a:t>
            </a:r>
          </a:p>
          <a:p>
            <a:pPr>
              <a:buNone/>
            </a:pPr>
            <a:r>
              <a:rPr lang="en-US" b="1" i="1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192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812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Comments, consisting of a string surrounded by /* and */, without an intervening */, unless it is inside double-</a:t>
            </a:r>
            <a:r>
              <a:rPr lang="en-US" dirty="0" err="1" smtClean="0"/>
              <a:t>qoutes</a:t>
            </a:r>
            <a:r>
              <a:rPr lang="en-US" dirty="0" smtClean="0"/>
              <a:t>(“)</a:t>
            </a:r>
          </a:p>
          <a:p>
            <a:pPr>
              <a:buNone/>
            </a:pPr>
            <a:r>
              <a:rPr lang="en-US" dirty="0" smtClean="0"/>
              <a:t>		Answer: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L 	      [a-zA-Z0-9]</a:t>
            </a:r>
          </a:p>
          <a:p>
            <a:pPr>
              <a:buNone/>
            </a:pPr>
            <a:r>
              <a:rPr lang="en-US" b="1" dirty="0" smtClean="0"/>
              <a:t>		C	     “*/” </a:t>
            </a:r>
          </a:p>
          <a:p>
            <a:pPr>
              <a:buNone/>
            </a:pPr>
            <a:r>
              <a:rPr lang="en-US" b="1" dirty="0" smtClean="0"/>
              <a:t>		comment	  	/* (L*C* )* */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8800" y="4572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288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6600" y="5257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String of </a:t>
            </a:r>
            <a:r>
              <a:rPr lang="en-US" dirty="0" err="1" smtClean="0"/>
              <a:t>a`s</a:t>
            </a:r>
            <a:r>
              <a:rPr lang="en-US" dirty="0" smtClean="0"/>
              <a:t> and </a:t>
            </a:r>
            <a:r>
              <a:rPr lang="en-US" dirty="0" err="1" smtClean="0"/>
              <a:t>b`s</a:t>
            </a:r>
            <a:r>
              <a:rPr lang="en-US" dirty="0" smtClean="0"/>
              <a:t> that contains odd number of b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Answer:</a:t>
            </a:r>
          </a:p>
          <a:p>
            <a:pPr>
              <a:buNone/>
            </a:pPr>
            <a:r>
              <a:rPr lang="en-US" dirty="0" smtClean="0"/>
              <a:t>	  </a:t>
            </a:r>
            <a:r>
              <a:rPr lang="en-US" b="1" dirty="0" smtClean="0"/>
              <a:t>a*b(a*</a:t>
            </a:r>
            <a:r>
              <a:rPr lang="en-US" b="1" dirty="0" err="1" smtClean="0"/>
              <a:t>ba</a:t>
            </a:r>
            <a:r>
              <a:rPr lang="en-US" b="1" dirty="0" smtClean="0"/>
              <a:t>*b)*a*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String of </a:t>
            </a:r>
            <a:r>
              <a:rPr lang="en-US" dirty="0" err="1" smtClean="0"/>
              <a:t>a`s</a:t>
            </a:r>
            <a:r>
              <a:rPr lang="en-US" dirty="0" smtClean="0"/>
              <a:t> and </a:t>
            </a:r>
            <a:r>
              <a:rPr lang="en-US" dirty="0" err="1" smtClean="0"/>
              <a:t>b`s</a:t>
            </a:r>
            <a:r>
              <a:rPr lang="en-US" dirty="0" smtClean="0"/>
              <a:t> that contains just two or three </a:t>
            </a:r>
            <a:r>
              <a:rPr lang="en-US" dirty="0" err="1" smtClean="0"/>
              <a:t>b`s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Answer:</a:t>
            </a:r>
          </a:p>
          <a:p>
            <a:pPr>
              <a:buNone/>
            </a:pPr>
            <a:r>
              <a:rPr lang="en-US" dirty="0" smtClean="0"/>
              <a:t>	  </a:t>
            </a:r>
            <a:r>
              <a:rPr lang="en-US" b="1" dirty="0" smtClean="0"/>
              <a:t>a*</a:t>
            </a:r>
            <a:r>
              <a:rPr lang="en-US" b="1" dirty="0" err="1" smtClean="0"/>
              <a:t>ba</a:t>
            </a:r>
            <a:r>
              <a:rPr lang="en-US" b="1" dirty="0" smtClean="0"/>
              <a:t>*</a:t>
            </a:r>
            <a:r>
              <a:rPr lang="en-US" b="1" dirty="0" err="1" smtClean="0"/>
              <a:t>ba</a:t>
            </a:r>
            <a:r>
              <a:rPr lang="en-US" b="1" dirty="0" smtClean="0"/>
              <a:t>*</a:t>
            </a:r>
            <a:r>
              <a:rPr lang="en-US" b="1" dirty="0" err="1" smtClean="0"/>
              <a:t>b</a:t>
            </a:r>
            <a:r>
              <a:rPr lang="en-US" b="1" baseline="30000" dirty="0" err="1" smtClean="0"/>
              <a:t>?</a:t>
            </a:r>
            <a:r>
              <a:rPr lang="en-US" b="1" dirty="0" err="1" smtClean="0"/>
              <a:t>a</a:t>
            </a:r>
            <a:r>
              <a:rPr lang="en-US" b="1" baseline="30000" dirty="0" smtClean="0"/>
              <a:t>*</a:t>
            </a:r>
            <a:r>
              <a:rPr lang="en-US" b="1" dirty="0" smtClean="0"/>
              <a:t> 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All strings of a’s and b’s that do not contain the substring abb.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Answer: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b</a:t>
            </a:r>
            <a:r>
              <a:rPr lang="en-US" b="1" dirty="0"/>
              <a:t>* (a </a:t>
            </a:r>
            <a:r>
              <a:rPr lang="en-US" b="1" dirty="0" smtClean="0"/>
              <a:t>(</a:t>
            </a:r>
            <a:r>
              <a:rPr lang="en-US" b="1" dirty="0" err="1" smtClean="0"/>
              <a:t>ɛ|b</a:t>
            </a:r>
            <a:r>
              <a:rPr lang="en-US" b="1" dirty="0"/>
              <a:t>))*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5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All strings of a’s and b’s with an even number of a’s.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Answer: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pt-BR" b="1" dirty="0"/>
              <a:t>b*(a b* a b*)*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2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215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Regular Expression </vt:lpstr>
      <vt:lpstr>Describe the language denoted by the following regular expression </vt:lpstr>
      <vt:lpstr>Cont…</vt:lpstr>
      <vt:lpstr>Write regular definition for the following languages: </vt:lpstr>
      <vt:lpstr>Cont…</vt:lpstr>
      <vt:lpstr>Cont..</vt:lpstr>
      <vt:lpstr>Cont..</vt:lpstr>
      <vt:lpstr>Cont..</vt:lpstr>
      <vt:lpstr>Cont..</vt:lpstr>
      <vt:lpstr>Cont..</vt:lpstr>
      <vt:lpstr>Cont..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 </dc:title>
  <dc:creator>onc</dc:creator>
  <cp:lastModifiedBy>ASUS</cp:lastModifiedBy>
  <cp:revision>58</cp:revision>
  <dcterms:created xsi:type="dcterms:W3CDTF">2006-08-16T00:00:00Z</dcterms:created>
  <dcterms:modified xsi:type="dcterms:W3CDTF">2018-10-05T09:47:09Z</dcterms:modified>
</cp:coreProperties>
</file>