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94"/>
  </p:normalViewPr>
  <p:slideViewPr>
    <p:cSldViewPr snapToGrid="0">
      <p:cViewPr varScale="1">
        <p:scale>
          <a:sx n="106" d="100"/>
          <a:sy n="106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FC6D-CE8E-991A-0BD0-8AA1F60DE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8C054-BEDE-4542-1CCD-D599CD1D8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0B974-48AF-526B-1655-DC592E80D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FECF8-95BC-B2AD-6502-E36D9996B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2698E-C2E6-01AF-1FC1-7C68F619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8338-554F-64CC-BF86-AB33D34F0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5EC02-BD33-E70C-8732-B6104E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44620-600D-6022-87B6-FD75AF35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FA904-8E48-A69F-089F-DEB6DAE2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D4C6-70FB-CE95-EDEE-E85113B47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43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4F08D-FB80-5CFA-02AA-2F259A9FC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A2F1C-7966-DE85-0189-4482A8299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3B88B-87B9-071B-86B2-4013C977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AE02-7EFD-30EF-3214-31710208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04CBE-3524-5ADB-04A5-985F2755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0B4-A9A5-F209-1FE5-B2EB5BBA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E9B6-D3F0-CDF9-08E7-B15E387B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4789A-8686-5642-9774-3D9972D6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659D-34EE-7113-40F1-24CE4873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54752-804E-FA6A-EB0C-671FC31B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8EB3-7375-4B9C-01A9-1EBEFEEB6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BB404-591A-BAE6-4506-64987B01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9FE03-5B8D-FB1A-83ED-F43F498DE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2A85-760B-3740-858D-5A4C1BDB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85A1-35C0-DA74-7B84-CC4CCE3A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4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B964-12EA-764E-E5E4-868299CE8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D1DA-620E-7BD9-6EA0-816DDD3F1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2EB29-7DBA-0A98-E952-5FE5010D7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A01F6-01F5-A03A-C6AC-FF26D2DE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5803B-64C9-D7CE-C6AD-379D09D3C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6097F-7D5F-F572-CC12-28F415F2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8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2293-ED67-1F22-7811-3E9A0E45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311A6-0F13-6E7B-764C-D01B56735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9DDC2-C460-4A73-03D8-2191FA985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1E3B6-7E88-9741-3D8D-D99B3F31E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8F805-467C-E06A-632F-CC2EFBF33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720613-2B4D-51ED-C85F-CDF88311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C699D-8A2C-D6C7-29E5-2BD42D2F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3F408-D5AA-897F-E03D-15E334D42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B798-813D-9727-7A52-9A00AA2E0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8978E-BD78-1D19-A462-141979A1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39DC9-E2EA-16E8-4B7C-DCEA4C12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2A859-2DA6-24FA-7855-E61719FB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CD113-7096-B880-8C61-31AB0B7D6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B3E5F9-00E4-7AFE-E3E3-F80DD944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9F894-1AAC-08D2-1B44-36E7D8E60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6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88A2-D87D-D021-5E26-FC537F10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82F61-2E37-E255-5595-6209BF768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DC2C3-C39F-17BE-6998-A10D1406C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BDF76-E33C-F57A-1B8C-D4950BE9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149C9-ED8C-B3DC-51AC-A44F5B725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46F75-BC60-A4D9-4090-A729D2541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196E9-3BF4-B818-7351-3CEA87C1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2742F-246A-AC2E-CC85-723A78EF6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4628-0D95-FD19-5327-0148BAA83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E1A5E-613E-5E58-7D51-DA7BA2E5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4E428-46E5-138C-DE4D-0B55C68E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1CE3E-F944-A3D8-BCAE-E069D0F6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1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88955-B4D7-35B3-A5F8-05A1FA66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418DB-7C3B-FB02-60BA-B5CBF325D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C0DDB-7A54-F61C-1D9C-6EEEB57357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0F279E-E01F-3E4E-805D-871A6B50E1EE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2C430-A9CE-E389-E1DF-438E7FECD7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3ED64-1EE0-F0E8-C4DB-FB14937F4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9B2A6-8333-3A47-92F6-798C6A4CA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3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6DC259-C1EE-95F9-D6EC-014EE87C58B1}"/>
              </a:ext>
            </a:extLst>
          </p:cNvPr>
          <p:cNvSpPr txBox="1"/>
          <p:nvPr/>
        </p:nvSpPr>
        <p:spPr>
          <a:xfrm>
            <a:off x="4090736" y="312821"/>
            <a:ext cx="32512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Conceptual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9BBB0D-AA35-B23D-ED18-451335DA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437" y="866819"/>
            <a:ext cx="7359316" cy="5577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9244-3ADE-9648-4151-A6816D6B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737" y="86832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/>
              <a:t>Task was done by: </a:t>
            </a:r>
          </a:p>
          <a:p>
            <a:pPr marL="0" indent="0">
              <a:buNone/>
            </a:pPr>
            <a:r>
              <a:rPr lang="en-US" sz="3600" dirty="0" err="1"/>
              <a:t>Alnur</a:t>
            </a:r>
            <a:r>
              <a:rPr lang="en-US" sz="3600" dirty="0"/>
              <a:t> </a:t>
            </a:r>
            <a:r>
              <a:rPr lang="en-US" sz="3600" dirty="0" err="1"/>
              <a:t>Nurumov</a:t>
            </a:r>
            <a:r>
              <a:rPr lang="en-US" sz="3600" dirty="0"/>
              <a:t>, Saad Makhdoom, Ali Akbar</a:t>
            </a:r>
          </a:p>
        </p:txBody>
      </p:sp>
    </p:spTree>
    <p:extLst>
      <p:ext uri="{BB962C8B-B14F-4D97-AF65-F5344CB8AC3E}">
        <p14:creationId xmlns:p14="http://schemas.microsoft.com/office/powerpoint/2010/main" val="3599114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Nurumov, Alnur (Stud. I - CAI)</dc:creator>
  <cp:lastModifiedBy>Nurumov, Alnur (Stud. I - CAI)</cp:lastModifiedBy>
  <cp:revision>2</cp:revision>
  <dcterms:created xsi:type="dcterms:W3CDTF">2025-10-25T20:38:06Z</dcterms:created>
  <dcterms:modified xsi:type="dcterms:W3CDTF">2025-10-30T08:36:43Z</dcterms:modified>
</cp:coreProperties>
</file>