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10299700" cx="18300700"/>
  <p:notesSz cx="18300700" cy="10299700"/>
  <p:embeddedFontLst>
    <p:embeddedFont>
      <p:font typeface="Tahoma"/>
      <p:regular r:id="rId14"/>
      <p:bold r:id="rId15"/>
    </p:embeddedFont>
    <p:embeddedFont>
      <p:font typeface="Helvetica Neue"/>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Tahoma-bold.fntdata"/><Relationship Id="rId14" Type="http://schemas.openxmlformats.org/officeDocument/2006/relationships/font" Target="fonts/Tahoma-regular.fntdata"/><Relationship Id="rId17" Type="http://schemas.openxmlformats.org/officeDocument/2006/relationships/font" Target="fonts/HelveticaNeue-bold.fntdata"/><Relationship Id="rId16" Type="http://schemas.openxmlformats.org/officeDocument/2006/relationships/font" Target="fonts/HelveticaNeue-regular.fntdata"/><Relationship Id="rId5" Type="http://schemas.openxmlformats.org/officeDocument/2006/relationships/notesMaster" Target="notesMasters/notesMaster1.xml"/><Relationship Id="rId19" Type="http://schemas.openxmlformats.org/officeDocument/2006/relationships/font" Target="fonts/HelveticaNeue-boldItalic.fntdata"/><Relationship Id="rId6" Type="http://schemas.openxmlformats.org/officeDocument/2006/relationships/slide" Target="slides/slide1.xml"/><Relationship Id="rId18"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050725" y="772475"/>
            <a:ext cx="12201075" cy="38623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30050" y="4892350"/>
            <a:ext cx="14640550" cy="46348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1830050" y="4892350"/>
            <a:ext cx="14640550" cy="46348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3050725" y="772475"/>
            <a:ext cx="12201075" cy="3862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1830050" y="4892350"/>
            <a:ext cx="14640550" cy="46348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notes"/>
          <p:cNvSpPr/>
          <p:nvPr>
            <p:ph idx="2" type="sldImg"/>
          </p:nvPr>
        </p:nvSpPr>
        <p:spPr>
          <a:xfrm>
            <a:off x="3050725" y="772475"/>
            <a:ext cx="12201075" cy="3862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1830050" y="4892350"/>
            <a:ext cx="14640550" cy="46348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notes"/>
          <p:cNvSpPr/>
          <p:nvPr>
            <p:ph idx="2" type="sldImg"/>
          </p:nvPr>
        </p:nvSpPr>
        <p:spPr>
          <a:xfrm>
            <a:off x="3050725" y="772475"/>
            <a:ext cx="12201075" cy="3862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1830050" y="4892350"/>
            <a:ext cx="14640550" cy="46348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notes"/>
          <p:cNvSpPr/>
          <p:nvPr>
            <p:ph idx="2" type="sldImg"/>
          </p:nvPr>
        </p:nvSpPr>
        <p:spPr>
          <a:xfrm>
            <a:off x="3050725" y="772475"/>
            <a:ext cx="12201075" cy="3862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1830050" y="4892350"/>
            <a:ext cx="14640550" cy="46348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3050725" y="772475"/>
            <a:ext cx="12201075" cy="3862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1830050" y="4892350"/>
            <a:ext cx="14640550" cy="46348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3050725" y="772475"/>
            <a:ext cx="12201075" cy="3862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1830050" y="4892350"/>
            <a:ext cx="14640550" cy="46348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notes"/>
          <p:cNvSpPr/>
          <p:nvPr>
            <p:ph idx="2" type="sldImg"/>
          </p:nvPr>
        </p:nvSpPr>
        <p:spPr>
          <a:xfrm>
            <a:off x="3050725" y="772475"/>
            <a:ext cx="12201075" cy="3862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1830050" y="4892350"/>
            <a:ext cx="14640550" cy="46348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notes"/>
          <p:cNvSpPr/>
          <p:nvPr>
            <p:ph idx="2" type="sldImg"/>
          </p:nvPr>
        </p:nvSpPr>
        <p:spPr>
          <a:xfrm>
            <a:off x="3050725" y="772475"/>
            <a:ext cx="12201075" cy="3862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2" name="Shape 12"/>
        <p:cNvGrpSpPr/>
        <p:nvPr/>
      </p:nvGrpSpPr>
      <p:grpSpPr>
        <a:xfrm>
          <a:off x="0" y="0"/>
          <a:ext cx="0" cy="0"/>
          <a:chOff x="0" y="0"/>
          <a:chExt cx="0" cy="0"/>
        </a:xfrm>
      </p:grpSpPr>
      <p:sp>
        <p:nvSpPr>
          <p:cNvPr id="13" name="Google Shape;13;p2"/>
          <p:cNvSpPr txBox="1"/>
          <p:nvPr>
            <p:ph type="title"/>
          </p:nvPr>
        </p:nvSpPr>
        <p:spPr>
          <a:xfrm>
            <a:off x="4535843" y="2148947"/>
            <a:ext cx="9229013" cy="133731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600">
                <a:solidFill>
                  <a:srgbClr val="222020"/>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1" type="ftr"/>
          </p:nvPr>
        </p:nvSpPr>
        <p:spPr>
          <a:xfrm>
            <a:off x="6222238" y="9578721"/>
            <a:ext cx="5856224" cy="51498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0" type="dt"/>
          </p:nvPr>
        </p:nvSpPr>
        <p:spPr>
          <a:xfrm>
            <a:off x="915035" y="9578721"/>
            <a:ext cx="4209161" cy="51498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13176505" y="9578721"/>
            <a:ext cx="4209161" cy="51498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 name="Shape 17"/>
        <p:cNvGrpSpPr/>
        <p:nvPr/>
      </p:nvGrpSpPr>
      <p:grpSpPr>
        <a:xfrm>
          <a:off x="0" y="0"/>
          <a:ext cx="0" cy="0"/>
          <a:chOff x="0" y="0"/>
          <a:chExt cx="0" cy="0"/>
        </a:xfrm>
      </p:grpSpPr>
      <p:sp>
        <p:nvSpPr>
          <p:cNvPr id="18" name="Google Shape;18;p3"/>
          <p:cNvSpPr txBox="1"/>
          <p:nvPr>
            <p:ph type="title"/>
          </p:nvPr>
        </p:nvSpPr>
        <p:spPr>
          <a:xfrm>
            <a:off x="4535843" y="2148947"/>
            <a:ext cx="9229013" cy="133731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600">
                <a:solidFill>
                  <a:srgbClr val="222020"/>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915035" y="2368931"/>
            <a:ext cx="16470630" cy="6797802"/>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3"/>
          <p:cNvSpPr txBox="1"/>
          <p:nvPr>
            <p:ph idx="11" type="ftr"/>
          </p:nvPr>
        </p:nvSpPr>
        <p:spPr>
          <a:xfrm>
            <a:off x="6222238" y="9578721"/>
            <a:ext cx="5856224" cy="51498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0" type="dt"/>
          </p:nvPr>
        </p:nvSpPr>
        <p:spPr>
          <a:xfrm>
            <a:off x="915035" y="9578721"/>
            <a:ext cx="4209161" cy="51498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13176505" y="9578721"/>
            <a:ext cx="4209161" cy="51498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3" name="Shape 23"/>
        <p:cNvGrpSpPr/>
        <p:nvPr/>
      </p:nvGrpSpPr>
      <p:grpSpPr>
        <a:xfrm>
          <a:off x="0" y="0"/>
          <a:ext cx="0" cy="0"/>
          <a:chOff x="0" y="0"/>
          <a:chExt cx="0" cy="0"/>
        </a:xfrm>
      </p:grpSpPr>
      <p:sp>
        <p:nvSpPr>
          <p:cNvPr id="24" name="Google Shape;24;p4"/>
          <p:cNvSpPr txBox="1"/>
          <p:nvPr>
            <p:ph type="ctrTitle"/>
          </p:nvPr>
        </p:nvSpPr>
        <p:spPr>
          <a:xfrm>
            <a:off x="1372552" y="3192907"/>
            <a:ext cx="15555595" cy="216293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subTitle"/>
          </p:nvPr>
        </p:nvSpPr>
        <p:spPr>
          <a:xfrm>
            <a:off x="2745105" y="5767832"/>
            <a:ext cx="12810490" cy="25749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6222238" y="9578721"/>
            <a:ext cx="5856224" cy="51498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0" type="dt"/>
          </p:nvPr>
        </p:nvSpPr>
        <p:spPr>
          <a:xfrm>
            <a:off x="915035" y="9578721"/>
            <a:ext cx="4209161" cy="51498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13176505" y="9578721"/>
            <a:ext cx="4209161" cy="51498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5"/>
          <p:cNvSpPr txBox="1"/>
          <p:nvPr>
            <p:ph type="title"/>
          </p:nvPr>
        </p:nvSpPr>
        <p:spPr>
          <a:xfrm>
            <a:off x="4535843" y="2148947"/>
            <a:ext cx="9229013" cy="133731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600">
                <a:solidFill>
                  <a:srgbClr val="222020"/>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915035" y="2368931"/>
            <a:ext cx="7960804" cy="6797802"/>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5"/>
          <p:cNvSpPr txBox="1"/>
          <p:nvPr>
            <p:ph idx="2" type="body"/>
          </p:nvPr>
        </p:nvSpPr>
        <p:spPr>
          <a:xfrm>
            <a:off x="9424860" y="2368931"/>
            <a:ext cx="7960804" cy="6797802"/>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5"/>
          <p:cNvSpPr txBox="1"/>
          <p:nvPr>
            <p:ph idx="11" type="ftr"/>
          </p:nvPr>
        </p:nvSpPr>
        <p:spPr>
          <a:xfrm>
            <a:off x="6222238" y="9578721"/>
            <a:ext cx="5856224" cy="51498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0" type="dt"/>
          </p:nvPr>
        </p:nvSpPr>
        <p:spPr>
          <a:xfrm>
            <a:off x="915035" y="9578721"/>
            <a:ext cx="4209161" cy="51498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13176505" y="9578721"/>
            <a:ext cx="4209161" cy="51498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6"/>
          <p:cNvSpPr txBox="1"/>
          <p:nvPr>
            <p:ph idx="11" type="ftr"/>
          </p:nvPr>
        </p:nvSpPr>
        <p:spPr>
          <a:xfrm>
            <a:off x="6222238" y="9578721"/>
            <a:ext cx="5856224" cy="51498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0" type="dt"/>
          </p:nvPr>
        </p:nvSpPr>
        <p:spPr>
          <a:xfrm>
            <a:off x="915035" y="9578721"/>
            <a:ext cx="4209161" cy="51498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13176505" y="9578721"/>
            <a:ext cx="4209161" cy="51498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18288000" cy="10287000"/>
          </a:xfrm>
          <a:custGeom>
            <a:rect b="b" l="l" r="r" t="t"/>
            <a:pathLst>
              <a:path extrusionOk="0" h="10287000" w="18288000">
                <a:moveTo>
                  <a:pt x="18288000" y="0"/>
                </a:moveTo>
                <a:lnTo>
                  <a:pt x="0" y="0"/>
                </a:lnTo>
                <a:lnTo>
                  <a:pt x="0" y="10287000"/>
                </a:lnTo>
                <a:lnTo>
                  <a:pt x="18288000" y="10287000"/>
                </a:lnTo>
                <a:lnTo>
                  <a:pt x="18288000" y="0"/>
                </a:lnTo>
                <a:close/>
              </a:path>
            </a:pathLst>
          </a:custGeom>
          <a:solidFill>
            <a:srgbClr val="F8F4F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
          <p:cNvSpPr txBox="1"/>
          <p:nvPr>
            <p:ph type="title"/>
          </p:nvPr>
        </p:nvSpPr>
        <p:spPr>
          <a:xfrm>
            <a:off x="4535843" y="2148947"/>
            <a:ext cx="9229013" cy="133731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8600" u="none" cap="none" strike="noStrike">
                <a:solidFill>
                  <a:srgbClr val="222020"/>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915035" y="2368931"/>
            <a:ext cx="16470630" cy="6797802"/>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6222238" y="9578721"/>
            <a:ext cx="5856224" cy="51498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0" type="dt"/>
          </p:nvPr>
        </p:nvSpPr>
        <p:spPr>
          <a:xfrm>
            <a:off x="915035" y="9578721"/>
            <a:ext cx="4209161" cy="51498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2" type="sldNum"/>
          </p:nvPr>
        </p:nvSpPr>
        <p:spPr>
          <a:xfrm>
            <a:off x="13176505" y="9578721"/>
            <a:ext cx="4209161" cy="51498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7"/>
          <p:cNvSpPr/>
          <p:nvPr/>
        </p:nvSpPr>
        <p:spPr>
          <a:xfrm>
            <a:off x="-719" y="0"/>
            <a:ext cx="902335" cy="10287000"/>
          </a:xfrm>
          <a:custGeom>
            <a:rect b="b" l="l" r="r" t="t"/>
            <a:pathLst>
              <a:path extrusionOk="0" h="10287000" w="902335">
                <a:moveTo>
                  <a:pt x="902047" y="0"/>
                </a:moveTo>
                <a:lnTo>
                  <a:pt x="0" y="0"/>
                </a:lnTo>
                <a:lnTo>
                  <a:pt x="0" y="10286556"/>
                </a:lnTo>
                <a:lnTo>
                  <a:pt x="451381" y="10286556"/>
                </a:lnTo>
                <a:lnTo>
                  <a:pt x="902047" y="10286556"/>
                </a:lnTo>
                <a:lnTo>
                  <a:pt x="902047"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 name="Google Shape;45;p7"/>
          <p:cNvSpPr/>
          <p:nvPr/>
        </p:nvSpPr>
        <p:spPr>
          <a:xfrm>
            <a:off x="14991080" y="534238"/>
            <a:ext cx="548640" cy="548640"/>
          </a:xfrm>
          <a:custGeom>
            <a:rect b="b" l="l" r="r" t="t"/>
            <a:pathLst>
              <a:path extrusionOk="0" h="548640" w="548640">
                <a:moveTo>
                  <a:pt x="0" y="0"/>
                </a:moveTo>
                <a:lnTo>
                  <a:pt x="0" y="548589"/>
                </a:lnTo>
                <a:lnTo>
                  <a:pt x="548640" y="548589"/>
                </a:lnTo>
                <a:lnTo>
                  <a:pt x="0"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 name="Google Shape;46;p7"/>
          <p:cNvSpPr/>
          <p:nvPr/>
        </p:nvSpPr>
        <p:spPr>
          <a:xfrm>
            <a:off x="15655670" y="534238"/>
            <a:ext cx="548640" cy="548640"/>
          </a:xfrm>
          <a:custGeom>
            <a:rect b="b" l="l" r="r" t="t"/>
            <a:pathLst>
              <a:path extrusionOk="0" h="548640" w="548640">
                <a:moveTo>
                  <a:pt x="0" y="0"/>
                </a:moveTo>
                <a:lnTo>
                  <a:pt x="0" y="548589"/>
                </a:lnTo>
                <a:lnTo>
                  <a:pt x="548513" y="548589"/>
                </a:lnTo>
                <a:lnTo>
                  <a:pt x="0"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 name="Google Shape;47;p7"/>
          <p:cNvSpPr/>
          <p:nvPr/>
        </p:nvSpPr>
        <p:spPr>
          <a:xfrm>
            <a:off x="16320896" y="534238"/>
            <a:ext cx="548640" cy="548640"/>
          </a:xfrm>
          <a:custGeom>
            <a:rect b="b" l="l" r="r" t="t"/>
            <a:pathLst>
              <a:path extrusionOk="0" h="548640" w="548640">
                <a:moveTo>
                  <a:pt x="0" y="0"/>
                </a:moveTo>
                <a:lnTo>
                  <a:pt x="0" y="548589"/>
                </a:lnTo>
                <a:lnTo>
                  <a:pt x="548640" y="548589"/>
                </a:lnTo>
                <a:lnTo>
                  <a:pt x="0"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 name="Google Shape;48;p7"/>
          <p:cNvSpPr/>
          <p:nvPr/>
        </p:nvSpPr>
        <p:spPr>
          <a:xfrm>
            <a:off x="9403183" y="6482033"/>
            <a:ext cx="8884920" cy="3805554"/>
          </a:xfrm>
          <a:custGeom>
            <a:rect b="b" l="l" r="r" t="t"/>
            <a:pathLst>
              <a:path extrusionOk="0" h="3805554" w="8884919">
                <a:moveTo>
                  <a:pt x="0" y="3804964"/>
                </a:moveTo>
                <a:lnTo>
                  <a:pt x="918146" y="2213941"/>
                </a:lnTo>
                <a:lnTo>
                  <a:pt x="3368318" y="1558044"/>
                </a:lnTo>
                <a:lnTo>
                  <a:pt x="4207034" y="105116"/>
                </a:lnTo>
                <a:lnTo>
                  <a:pt x="5679487" y="499663"/>
                </a:lnTo>
                <a:lnTo>
                  <a:pt x="7543612" y="0"/>
                </a:lnTo>
                <a:lnTo>
                  <a:pt x="8496883" y="952540"/>
                </a:lnTo>
                <a:lnTo>
                  <a:pt x="8884818" y="952540"/>
                </a:lnTo>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 name="Google Shape;49;p7"/>
          <p:cNvSpPr txBox="1"/>
          <p:nvPr>
            <p:ph type="title"/>
          </p:nvPr>
        </p:nvSpPr>
        <p:spPr>
          <a:xfrm>
            <a:off x="1750466" y="1369492"/>
            <a:ext cx="11730990" cy="2101850"/>
          </a:xfrm>
          <a:prstGeom prst="rect">
            <a:avLst/>
          </a:prstGeom>
          <a:noFill/>
          <a:ln>
            <a:noFill/>
          </a:ln>
        </p:spPr>
        <p:txBody>
          <a:bodyPr anchorCtr="0" anchor="t" bIns="0" lIns="0" spcFirstLastPara="1" rIns="0" wrap="square" tIns="120650">
            <a:spAutoFit/>
          </a:bodyPr>
          <a:lstStyle/>
          <a:p>
            <a:pPr indent="0" lvl="0" marL="12700" marR="5080" rtl="0" algn="l">
              <a:lnSpc>
                <a:spcPct val="109859"/>
              </a:lnSpc>
              <a:spcBef>
                <a:spcPts val="0"/>
              </a:spcBef>
              <a:spcAft>
                <a:spcPts val="0"/>
              </a:spcAft>
              <a:buNone/>
            </a:pPr>
            <a:r>
              <a:rPr lang="en-US" sz="7100"/>
              <a:t>Fundamental Principles of  Object-Oriented Programming</a:t>
            </a:r>
            <a:endParaRPr sz="7100"/>
          </a:p>
        </p:txBody>
      </p:sp>
      <p:sp>
        <p:nvSpPr>
          <p:cNvPr id="50" name="Google Shape;50;p7"/>
          <p:cNvSpPr/>
          <p:nvPr/>
        </p:nvSpPr>
        <p:spPr>
          <a:xfrm>
            <a:off x="1588322" y="7555687"/>
            <a:ext cx="386080" cy="386080"/>
          </a:xfrm>
          <a:custGeom>
            <a:rect b="b" l="l" r="r" t="t"/>
            <a:pathLst>
              <a:path extrusionOk="0" h="386079" w="386080">
                <a:moveTo>
                  <a:pt x="0" y="93599"/>
                </a:moveTo>
                <a:lnTo>
                  <a:pt x="93598" y="0"/>
                </a:lnTo>
                <a:lnTo>
                  <a:pt x="192950" y="99352"/>
                </a:lnTo>
                <a:lnTo>
                  <a:pt x="292302" y="0"/>
                </a:lnTo>
                <a:lnTo>
                  <a:pt x="385901" y="93599"/>
                </a:lnTo>
                <a:lnTo>
                  <a:pt x="286549" y="192951"/>
                </a:lnTo>
                <a:lnTo>
                  <a:pt x="385901" y="292303"/>
                </a:lnTo>
                <a:lnTo>
                  <a:pt x="292302" y="385902"/>
                </a:lnTo>
                <a:lnTo>
                  <a:pt x="192950" y="286550"/>
                </a:lnTo>
                <a:lnTo>
                  <a:pt x="93598" y="385902"/>
                </a:lnTo>
                <a:lnTo>
                  <a:pt x="0" y="292303"/>
                </a:lnTo>
                <a:lnTo>
                  <a:pt x="99351" y="192951"/>
                </a:lnTo>
                <a:lnTo>
                  <a:pt x="0" y="93599"/>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1" name="Google Shape;51;p7"/>
          <p:cNvSpPr/>
          <p:nvPr/>
        </p:nvSpPr>
        <p:spPr>
          <a:xfrm>
            <a:off x="2126128" y="7555687"/>
            <a:ext cx="386080" cy="386080"/>
          </a:xfrm>
          <a:custGeom>
            <a:rect b="b" l="l" r="r" t="t"/>
            <a:pathLst>
              <a:path extrusionOk="0" h="386079" w="386080">
                <a:moveTo>
                  <a:pt x="0" y="93599"/>
                </a:moveTo>
                <a:lnTo>
                  <a:pt x="93598" y="0"/>
                </a:lnTo>
                <a:lnTo>
                  <a:pt x="192963" y="99352"/>
                </a:lnTo>
                <a:lnTo>
                  <a:pt x="292315" y="0"/>
                </a:lnTo>
                <a:lnTo>
                  <a:pt x="385901" y="93599"/>
                </a:lnTo>
                <a:lnTo>
                  <a:pt x="286549" y="192951"/>
                </a:lnTo>
                <a:lnTo>
                  <a:pt x="385901" y="292303"/>
                </a:lnTo>
                <a:lnTo>
                  <a:pt x="292315" y="385902"/>
                </a:lnTo>
                <a:lnTo>
                  <a:pt x="192963" y="286550"/>
                </a:lnTo>
                <a:lnTo>
                  <a:pt x="93598" y="385902"/>
                </a:lnTo>
                <a:lnTo>
                  <a:pt x="0" y="292303"/>
                </a:lnTo>
                <a:lnTo>
                  <a:pt x="99364" y="192951"/>
                </a:lnTo>
                <a:lnTo>
                  <a:pt x="0" y="93599"/>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 name="Google Shape;52;p7"/>
          <p:cNvSpPr/>
          <p:nvPr/>
        </p:nvSpPr>
        <p:spPr>
          <a:xfrm>
            <a:off x="2663946" y="7555687"/>
            <a:ext cx="386080" cy="386080"/>
          </a:xfrm>
          <a:custGeom>
            <a:rect b="b" l="l" r="r" t="t"/>
            <a:pathLst>
              <a:path extrusionOk="0" h="386079" w="386080">
                <a:moveTo>
                  <a:pt x="0" y="93599"/>
                </a:moveTo>
                <a:lnTo>
                  <a:pt x="93598" y="0"/>
                </a:lnTo>
                <a:lnTo>
                  <a:pt x="192950" y="99352"/>
                </a:lnTo>
                <a:lnTo>
                  <a:pt x="292302" y="0"/>
                </a:lnTo>
                <a:lnTo>
                  <a:pt x="385901" y="93599"/>
                </a:lnTo>
                <a:lnTo>
                  <a:pt x="286536" y="192951"/>
                </a:lnTo>
                <a:lnTo>
                  <a:pt x="385901" y="292303"/>
                </a:lnTo>
                <a:lnTo>
                  <a:pt x="292302" y="385902"/>
                </a:lnTo>
                <a:lnTo>
                  <a:pt x="192950" y="286550"/>
                </a:lnTo>
                <a:lnTo>
                  <a:pt x="93598" y="385902"/>
                </a:lnTo>
                <a:lnTo>
                  <a:pt x="0" y="292303"/>
                </a:lnTo>
                <a:lnTo>
                  <a:pt x="99351" y="192951"/>
                </a:lnTo>
                <a:lnTo>
                  <a:pt x="0" y="93599"/>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 name="Google Shape;53;p7"/>
          <p:cNvSpPr/>
          <p:nvPr/>
        </p:nvSpPr>
        <p:spPr>
          <a:xfrm>
            <a:off x="1588322" y="8117979"/>
            <a:ext cx="386080" cy="386080"/>
          </a:xfrm>
          <a:custGeom>
            <a:rect b="b" l="l" r="r" t="t"/>
            <a:pathLst>
              <a:path extrusionOk="0" h="386079" w="386080">
                <a:moveTo>
                  <a:pt x="0" y="93599"/>
                </a:moveTo>
                <a:lnTo>
                  <a:pt x="93598" y="0"/>
                </a:lnTo>
                <a:lnTo>
                  <a:pt x="192950" y="99352"/>
                </a:lnTo>
                <a:lnTo>
                  <a:pt x="292302" y="0"/>
                </a:lnTo>
                <a:lnTo>
                  <a:pt x="385901" y="93599"/>
                </a:lnTo>
                <a:lnTo>
                  <a:pt x="286549" y="192951"/>
                </a:lnTo>
                <a:lnTo>
                  <a:pt x="385901" y="292303"/>
                </a:lnTo>
                <a:lnTo>
                  <a:pt x="292302" y="385902"/>
                </a:lnTo>
                <a:lnTo>
                  <a:pt x="192950" y="286550"/>
                </a:lnTo>
                <a:lnTo>
                  <a:pt x="93598" y="385902"/>
                </a:lnTo>
                <a:lnTo>
                  <a:pt x="0" y="292303"/>
                </a:lnTo>
                <a:lnTo>
                  <a:pt x="99351" y="192951"/>
                </a:lnTo>
                <a:lnTo>
                  <a:pt x="0" y="93599"/>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4" name="Google Shape;54;p7"/>
          <p:cNvSpPr/>
          <p:nvPr/>
        </p:nvSpPr>
        <p:spPr>
          <a:xfrm>
            <a:off x="2126128" y="8117979"/>
            <a:ext cx="386080" cy="386080"/>
          </a:xfrm>
          <a:custGeom>
            <a:rect b="b" l="l" r="r" t="t"/>
            <a:pathLst>
              <a:path extrusionOk="0" h="386079" w="386080">
                <a:moveTo>
                  <a:pt x="0" y="93599"/>
                </a:moveTo>
                <a:lnTo>
                  <a:pt x="93598" y="0"/>
                </a:lnTo>
                <a:lnTo>
                  <a:pt x="192963" y="99352"/>
                </a:lnTo>
                <a:lnTo>
                  <a:pt x="292315" y="0"/>
                </a:lnTo>
                <a:lnTo>
                  <a:pt x="385901" y="93599"/>
                </a:lnTo>
                <a:lnTo>
                  <a:pt x="286549" y="192951"/>
                </a:lnTo>
                <a:lnTo>
                  <a:pt x="385901" y="292303"/>
                </a:lnTo>
                <a:lnTo>
                  <a:pt x="292315" y="385902"/>
                </a:lnTo>
                <a:lnTo>
                  <a:pt x="192963" y="286550"/>
                </a:lnTo>
                <a:lnTo>
                  <a:pt x="93598" y="385902"/>
                </a:lnTo>
                <a:lnTo>
                  <a:pt x="0" y="292303"/>
                </a:lnTo>
                <a:lnTo>
                  <a:pt x="99364" y="192951"/>
                </a:lnTo>
                <a:lnTo>
                  <a:pt x="0" y="93599"/>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 name="Google Shape;55;p7"/>
          <p:cNvSpPr/>
          <p:nvPr/>
        </p:nvSpPr>
        <p:spPr>
          <a:xfrm>
            <a:off x="2663946" y="8117979"/>
            <a:ext cx="386080" cy="386080"/>
          </a:xfrm>
          <a:custGeom>
            <a:rect b="b" l="l" r="r" t="t"/>
            <a:pathLst>
              <a:path extrusionOk="0" h="386079" w="386080">
                <a:moveTo>
                  <a:pt x="0" y="93599"/>
                </a:moveTo>
                <a:lnTo>
                  <a:pt x="93598" y="0"/>
                </a:lnTo>
                <a:lnTo>
                  <a:pt x="192950" y="99352"/>
                </a:lnTo>
                <a:lnTo>
                  <a:pt x="292302" y="0"/>
                </a:lnTo>
                <a:lnTo>
                  <a:pt x="385901" y="93599"/>
                </a:lnTo>
                <a:lnTo>
                  <a:pt x="286536" y="192951"/>
                </a:lnTo>
                <a:lnTo>
                  <a:pt x="385901" y="292303"/>
                </a:lnTo>
                <a:lnTo>
                  <a:pt x="292302" y="385902"/>
                </a:lnTo>
                <a:lnTo>
                  <a:pt x="192950" y="286550"/>
                </a:lnTo>
                <a:lnTo>
                  <a:pt x="93598" y="385902"/>
                </a:lnTo>
                <a:lnTo>
                  <a:pt x="0" y="292303"/>
                </a:lnTo>
                <a:lnTo>
                  <a:pt x="99351" y="192951"/>
                </a:lnTo>
                <a:lnTo>
                  <a:pt x="0" y="93599"/>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 name="Google Shape;56;p7"/>
          <p:cNvSpPr/>
          <p:nvPr/>
        </p:nvSpPr>
        <p:spPr>
          <a:xfrm>
            <a:off x="1588322" y="8680272"/>
            <a:ext cx="386080" cy="386080"/>
          </a:xfrm>
          <a:custGeom>
            <a:rect b="b" l="l" r="r" t="t"/>
            <a:pathLst>
              <a:path extrusionOk="0" h="386079" w="386080">
                <a:moveTo>
                  <a:pt x="0" y="93599"/>
                </a:moveTo>
                <a:lnTo>
                  <a:pt x="93598" y="0"/>
                </a:lnTo>
                <a:lnTo>
                  <a:pt x="192950" y="99352"/>
                </a:lnTo>
                <a:lnTo>
                  <a:pt x="292302" y="0"/>
                </a:lnTo>
                <a:lnTo>
                  <a:pt x="385901" y="93599"/>
                </a:lnTo>
                <a:lnTo>
                  <a:pt x="286549" y="192951"/>
                </a:lnTo>
                <a:lnTo>
                  <a:pt x="385901" y="292303"/>
                </a:lnTo>
                <a:lnTo>
                  <a:pt x="292302" y="385900"/>
                </a:lnTo>
                <a:lnTo>
                  <a:pt x="192950" y="286550"/>
                </a:lnTo>
                <a:lnTo>
                  <a:pt x="93598" y="385900"/>
                </a:lnTo>
                <a:lnTo>
                  <a:pt x="0" y="292303"/>
                </a:lnTo>
                <a:lnTo>
                  <a:pt x="99351" y="192951"/>
                </a:lnTo>
                <a:lnTo>
                  <a:pt x="0" y="93599"/>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 name="Google Shape;57;p7"/>
          <p:cNvSpPr/>
          <p:nvPr/>
        </p:nvSpPr>
        <p:spPr>
          <a:xfrm>
            <a:off x="2126128" y="8680272"/>
            <a:ext cx="386080" cy="386080"/>
          </a:xfrm>
          <a:custGeom>
            <a:rect b="b" l="l" r="r" t="t"/>
            <a:pathLst>
              <a:path extrusionOk="0" h="386079" w="386080">
                <a:moveTo>
                  <a:pt x="0" y="93599"/>
                </a:moveTo>
                <a:lnTo>
                  <a:pt x="93598" y="0"/>
                </a:lnTo>
                <a:lnTo>
                  <a:pt x="192963" y="99352"/>
                </a:lnTo>
                <a:lnTo>
                  <a:pt x="292315" y="0"/>
                </a:lnTo>
                <a:lnTo>
                  <a:pt x="385901" y="93599"/>
                </a:lnTo>
                <a:lnTo>
                  <a:pt x="286549" y="192951"/>
                </a:lnTo>
                <a:lnTo>
                  <a:pt x="385901" y="292303"/>
                </a:lnTo>
                <a:lnTo>
                  <a:pt x="292315" y="385900"/>
                </a:lnTo>
                <a:lnTo>
                  <a:pt x="192963" y="286550"/>
                </a:lnTo>
                <a:lnTo>
                  <a:pt x="93598" y="385900"/>
                </a:lnTo>
                <a:lnTo>
                  <a:pt x="0" y="292303"/>
                </a:lnTo>
                <a:lnTo>
                  <a:pt x="99364" y="192951"/>
                </a:lnTo>
                <a:lnTo>
                  <a:pt x="0" y="93599"/>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 name="Google Shape;58;p7"/>
          <p:cNvSpPr/>
          <p:nvPr/>
        </p:nvSpPr>
        <p:spPr>
          <a:xfrm>
            <a:off x="2663946" y="8680272"/>
            <a:ext cx="386080" cy="386080"/>
          </a:xfrm>
          <a:custGeom>
            <a:rect b="b" l="l" r="r" t="t"/>
            <a:pathLst>
              <a:path extrusionOk="0" h="386079" w="386080">
                <a:moveTo>
                  <a:pt x="0" y="93599"/>
                </a:moveTo>
                <a:lnTo>
                  <a:pt x="93598" y="0"/>
                </a:lnTo>
                <a:lnTo>
                  <a:pt x="192950" y="99352"/>
                </a:lnTo>
                <a:lnTo>
                  <a:pt x="292302" y="0"/>
                </a:lnTo>
                <a:lnTo>
                  <a:pt x="385901" y="93599"/>
                </a:lnTo>
                <a:lnTo>
                  <a:pt x="286536" y="192951"/>
                </a:lnTo>
                <a:lnTo>
                  <a:pt x="385901" y="292303"/>
                </a:lnTo>
                <a:lnTo>
                  <a:pt x="292302" y="385900"/>
                </a:lnTo>
                <a:lnTo>
                  <a:pt x="192950" y="286550"/>
                </a:lnTo>
                <a:lnTo>
                  <a:pt x="93598" y="385900"/>
                </a:lnTo>
                <a:lnTo>
                  <a:pt x="0" y="292303"/>
                </a:lnTo>
                <a:lnTo>
                  <a:pt x="99351" y="192951"/>
                </a:lnTo>
                <a:lnTo>
                  <a:pt x="0" y="93599"/>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8"/>
          <p:cNvSpPr/>
          <p:nvPr/>
        </p:nvSpPr>
        <p:spPr>
          <a:xfrm>
            <a:off x="0" y="9749818"/>
            <a:ext cx="18288000" cy="537210"/>
          </a:xfrm>
          <a:custGeom>
            <a:rect b="b" l="l" r="r" t="t"/>
            <a:pathLst>
              <a:path extrusionOk="0" h="537209" w="18288000">
                <a:moveTo>
                  <a:pt x="0" y="537180"/>
                </a:moveTo>
                <a:lnTo>
                  <a:pt x="0" y="0"/>
                </a:lnTo>
                <a:lnTo>
                  <a:pt x="18287999" y="0"/>
                </a:lnTo>
                <a:lnTo>
                  <a:pt x="18287999" y="537180"/>
                </a:lnTo>
                <a:lnTo>
                  <a:pt x="0" y="53718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4" name="Google Shape;64;p8"/>
          <p:cNvSpPr txBox="1"/>
          <p:nvPr>
            <p:ph type="title"/>
          </p:nvPr>
        </p:nvSpPr>
        <p:spPr>
          <a:xfrm>
            <a:off x="2511400" y="1981375"/>
            <a:ext cx="6235200" cy="13218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8500"/>
              <a:t>Introduction</a:t>
            </a:r>
            <a:endParaRPr sz="8500"/>
          </a:p>
        </p:txBody>
      </p:sp>
      <p:sp>
        <p:nvSpPr>
          <p:cNvPr id="65" name="Google Shape;65;p8"/>
          <p:cNvSpPr txBox="1"/>
          <p:nvPr/>
        </p:nvSpPr>
        <p:spPr>
          <a:xfrm>
            <a:off x="1860549" y="4075102"/>
            <a:ext cx="7536900" cy="1636500"/>
          </a:xfrm>
          <a:prstGeom prst="rect">
            <a:avLst/>
          </a:prstGeom>
          <a:noFill/>
          <a:ln>
            <a:noFill/>
          </a:ln>
        </p:spPr>
        <p:txBody>
          <a:bodyPr anchorCtr="0" anchor="t" bIns="0" lIns="0" spcFirstLastPara="1" rIns="0" wrap="square" tIns="13950">
            <a:spAutoFit/>
          </a:bodyPr>
          <a:lstStyle/>
          <a:p>
            <a:pPr indent="0" lvl="0" marL="12700" marR="5080" rtl="0" algn="l">
              <a:lnSpc>
                <a:spcPct val="99900"/>
              </a:lnSpc>
              <a:spcBef>
                <a:spcPts val="0"/>
              </a:spcBef>
              <a:spcAft>
                <a:spcPts val="0"/>
              </a:spcAft>
              <a:buNone/>
            </a:pPr>
            <a:r>
              <a:rPr lang="en-US" sz="2100">
                <a:solidFill>
                  <a:srgbClr val="222020"/>
                </a:solidFill>
                <a:latin typeface="Helvetica Neue"/>
                <a:ea typeface="Helvetica Neue"/>
                <a:cs typeface="Helvetica Neue"/>
                <a:sym typeface="Helvetica Neue"/>
              </a:rPr>
              <a:t>Object-Oíiented Píogíamming () is a píogíamming paíadigm  based on the concept of </a:t>
            </a:r>
            <a:r>
              <a:rPr i="1" lang="en-US" sz="2150">
                <a:solidFill>
                  <a:srgbClr val="222020"/>
                </a:solidFill>
                <a:latin typeface="Trebuchet MS"/>
                <a:ea typeface="Trebuchet MS"/>
                <a:cs typeface="Trebuchet MS"/>
                <a:sym typeface="Trebuchet MS"/>
              </a:rPr>
              <a:t>objects </a:t>
            </a:r>
            <a:r>
              <a:rPr lang="en-US" sz="2100">
                <a:solidFill>
                  <a:srgbClr val="222020"/>
                </a:solidFill>
                <a:latin typeface="Helvetica Neue"/>
                <a:ea typeface="Helvetica Neue"/>
                <a:cs typeface="Helvetica Neue"/>
                <a:sym typeface="Helvetica Neue"/>
              </a:rPr>
              <a:t>and </a:t>
            </a:r>
            <a:r>
              <a:rPr i="1" lang="en-US" sz="2150">
                <a:solidFill>
                  <a:srgbClr val="222020"/>
                </a:solidFill>
                <a:latin typeface="Trebuchet MS"/>
                <a:ea typeface="Trebuchet MS"/>
                <a:cs typeface="Trebuchet MS"/>
                <a:sym typeface="Trebuchet MS"/>
              </a:rPr>
              <a:t>classes</a:t>
            </a:r>
            <a:r>
              <a:rPr lang="en-US" sz="2100">
                <a:solidFill>
                  <a:srgbClr val="222020"/>
                </a:solidFill>
                <a:latin typeface="Helvetica Neue"/>
                <a:ea typeface="Helvetica Neue"/>
                <a:cs typeface="Helvetica Neue"/>
                <a:sym typeface="Helvetica Neue"/>
              </a:rPr>
              <a:t>. It emphasizes  </a:t>
            </a:r>
            <a:r>
              <a:rPr lang="en-US" sz="2100">
                <a:latin typeface="Helvetica Neue"/>
                <a:ea typeface="Helvetica Neue"/>
                <a:cs typeface="Helvetica Neue"/>
                <a:sym typeface="Helvetica Neue"/>
              </a:rPr>
              <a:t>encapsulation</a:t>
            </a:r>
            <a:r>
              <a:rPr lang="en-US" sz="2100">
                <a:solidFill>
                  <a:srgbClr val="222020"/>
                </a:solidFill>
                <a:latin typeface="Helvetica Neue"/>
                <a:ea typeface="Helvetica Neue"/>
                <a:cs typeface="Helvetica Neue"/>
                <a:sym typeface="Helvetica Neue"/>
              </a:rPr>
              <a:t>, </a:t>
            </a:r>
            <a:r>
              <a:rPr lang="en-US" sz="2100">
                <a:latin typeface="Helvetica Neue"/>
                <a:ea typeface="Helvetica Neue"/>
                <a:cs typeface="Helvetica Neue"/>
                <a:sym typeface="Helvetica Neue"/>
              </a:rPr>
              <a:t>inheíitance</a:t>
            </a:r>
            <a:r>
              <a:rPr lang="en-US" sz="2100">
                <a:solidFill>
                  <a:srgbClr val="222020"/>
                </a:solidFill>
                <a:latin typeface="Helvetica Neue"/>
                <a:ea typeface="Helvetica Neue"/>
                <a:cs typeface="Helvetica Neue"/>
                <a:sym typeface="Helvetica Neue"/>
              </a:rPr>
              <a:t>, and </a:t>
            </a:r>
            <a:r>
              <a:rPr lang="en-US" sz="2100">
                <a:latin typeface="Helvetica Neue"/>
                <a:ea typeface="Helvetica Neue"/>
                <a:cs typeface="Helvetica Neue"/>
                <a:sym typeface="Helvetica Neue"/>
              </a:rPr>
              <a:t>polymoíphism</a:t>
            </a:r>
            <a:r>
              <a:rPr lang="en-US" sz="2100">
                <a:solidFill>
                  <a:srgbClr val="222020"/>
                </a:solidFill>
                <a:latin typeface="Helvetica Neue"/>
                <a:ea typeface="Helvetica Neue"/>
                <a:cs typeface="Helvetica Neue"/>
                <a:sym typeface="Helvetica Neue"/>
              </a:rPr>
              <a:t>. OOP píomotes  íeusability and modulaíity, leading to moíe maintainable and  scalable code.</a:t>
            </a:r>
            <a:endParaRPr sz="2100">
              <a:latin typeface="Helvetica Neue"/>
              <a:ea typeface="Helvetica Neue"/>
              <a:cs typeface="Helvetica Neue"/>
              <a:sym typeface="Helvetica Neue"/>
            </a:endParaRPr>
          </a:p>
        </p:txBody>
      </p:sp>
      <p:sp>
        <p:nvSpPr>
          <p:cNvPr id="66" name="Google Shape;66;p8"/>
          <p:cNvSpPr/>
          <p:nvPr/>
        </p:nvSpPr>
        <p:spPr>
          <a:xfrm>
            <a:off x="345668" y="60769"/>
            <a:ext cx="648970" cy="561975"/>
          </a:xfrm>
          <a:custGeom>
            <a:rect b="b" l="l" r="r" t="t"/>
            <a:pathLst>
              <a:path extrusionOk="0" h="561975" w="648969">
                <a:moveTo>
                  <a:pt x="648592" y="0"/>
                </a:moveTo>
                <a:lnTo>
                  <a:pt x="0" y="0"/>
                </a:lnTo>
                <a:lnTo>
                  <a:pt x="323938" y="561594"/>
                </a:lnTo>
                <a:lnTo>
                  <a:pt x="648592"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7" name="Google Shape;67;p8"/>
          <p:cNvSpPr/>
          <p:nvPr/>
        </p:nvSpPr>
        <p:spPr>
          <a:xfrm>
            <a:off x="345668" y="682117"/>
            <a:ext cx="648970" cy="561975"/>
          </a:xfrm>
          <a:custGeom>
            <a:rect b="b" l="l" r="r" t="t"/>
            <a:pathLst>
              <a:path extrusionOk="0" h="561975" w="648969">
                <a:moveTo>
                  <a:pt x="648592" y="0"/>
                </a:moveTo>
                <a:lnTo>
                  <a:pt x="0" y="0"/>
                </a:lnTo>
                <a:lnTo>
                  <a:pt x="323938" y="561594"/>
                </a:lnTo>
                <a:lnTo>
                  <a:pt x="648592"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8" name="Google Shape;68;p8"/>
          <p:cNvSpPr/>
          <p:nvPr/>
        </p:nvSpPr>
        <p:spPr>
          <a:xfrm>
            <a:off x="345668" y="1304188"/>
            <a:ext cx="648970" cy="561975"/>
          </a:xfrm>
          <a:custGeom>
            <a:rect b="b" l="l" r="r" t="t"/>
            <a:pathLst>
              <a:path extrusionOk="0" h="561975" w="648969">
                <a:moveTo>
                  <a:pt x="648592" y="0"/>
                </a:moveTo>
                <a:lnTo>
                  <a:pt x="0" y="0"/>
                </a:lnTo>
                <a:lnTo>
                  <a:pt x="323938" y="561594"/>
                </a:lnTo>
                <a:lnTo>
                  <a:pt x="648592"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9" name="Google Shape;69;p8"/>
          <p:cNvSpPr/>
          <p:nvPr/>
        </p:nvSpPr>
        <p:spPr>
          <a:xfrm>
            <a:off x="345668" y="1925536"/>
            <a:ext cx="648970" cy="561975"/>
          </a:xfrm>
          <a:custGeom>
            <a:rect b="b" l="l" r="r" t="t"/>
            <a:pathLst>
              <a:path extrusionOk="0" h="561975" w="648969">
                <a:moveTo>
                  <a:pt x="648592" y="0"/>
                </a:moveTo>
                <a:lnTo>
                  <a:pt x="0" y="0"/>
                </a:lnTo>
                <a:lnTo>
                  <a:pt x="323938" y="561594"/>
                </a:lnTo>
                <a:lnTo>
                  <a:pt x="648592"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0" name="Google Shape;70;p8"/>
          <p:cNvSpPr/>
          <p:nvPr/>
        </p:nvSpPr>
        <p:spPr>
          <a:xfrm>
            <a:off x="345668" y="2546883"/>
            <a:ext cx="648970" cy="561975"/>
          </a:xfrm>
          <a:custGeom>
            <a:rect b="b" l="l" r="r" t="t"/>
            <a:pathLst>
              <a:path extrusionOk="0" h="561975" w="648969">
                <a:moveTo>
                  <a:pt x="648592" y="0"/>
                </a:moveTo>
                <a:lnTo>
                  <a:pt x="0" y="0"/>
                </a:lnTo>
                <a:lnTo>
                  <a:pt x="323938" y="561594"/>
                </a:lnTo>
                <a:lnTo>
                  <a:pt x="648592"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1" name="Google Shape;71;p8"/>
          <p:cNvSpPr/>
          <p:nvPr/>
        </p:nvSpPr>
        <p:spPr>
          <a:xfrm>
            <a:off x="10277310" y="9009718"/>
            <a:ext cx="386080" cy="386080"/>
          </a:xfrm>
          <a:custGeom>
            <a:rect b="b" l="l" r="r" t="t"/>
            <a:pathLst>
              <a:path extrusionOk="0" h="386079" w="386079">
                <a:moveTo>
                  <a:pt x="292287" y="0"/>
                </a:moveTo>
                <a:lnTo>
                  <a:pt x="385884" y="93575"/>
                </a:lnTo>
                <a:lnTo>
                  <a:pt x="286533" y="192904"/>
                </a:lnTo>
                <a:lnTo>
                  <a:pt x="385884" y="292232"/>
                </a:lnTo>
                <a:lnTo>
                  <a:pt x="292287" y="385804"/>
                </a:lnTo>
                <a:lnTo>
                  <a:pt x="192936" y="286477"/>
                </a:lnTo>
                <a:lnTo>
                  <a:pt x="93584" y="385804"/>
                </a:lnTo>
                <a:lnTo>
                  <a:pt x="0" y="292232"/>
                </a:lnTo>
                <a:lnTo>
                  <a:pt x="99351" y="192904"/>
                </a:lnTo>
                <a:lnTo>
                  <a:pt x="0" y="93575"/>
                </a:lnTo>
                <a:lnTo>
                  <a:pt x="93584" y="0"/>
                </a:lnTo>
                <a:lnTo>
                  <a:pt x="192936" y="99330"/>
                </a:lnTo>
                <a:lnTo>
                  <a:pt x="292287" y="0"/>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2" name="Google Shape;72;p8"/>
          <p:cNvSpPr/>
          <p:nvPr/>
        </p:nvSpPr>
        <p:spPr>
          <a:xfrm>
            <a:off x="9715737" y="9009718"/>
            <a:ext cx="386080" cy="386080"/>
          </a:xfrm>
          <a:custGeom>
            <a:rect b="b" l="l" r="r" t="t"/>
            <a:pathLst>
              <a:path extrusionOk="0" h="386079" w="386079">
                <a:moveTo>
                  <a:pt x="292300" y="0"/>
                </a:moveTo>
                <a:lnTo>
                  <a:pt x="385897" y="93575"/>
                </a:lnTo>
                <a:lnTo>
                  <a:pt x="286546" y="192904"/>
                </a:lnTo>
                <a:lnTo>
                  <a:pt x="385897" y="292232"/>
                </a:lnTo>
                <a:lnTo>
                  <a:pt x="292300" y="385804"/>
                </a:lnTo>
                <a:lnTo>
                  <a:pt x="192948" y="286477"/>
                </a:lnTo>
                <a:lnTo>
                  <a:pt x="93597" y="385804"/>
                </a:lnTo>
                <a:lnTo>
                  <a:pt x="0" y="292232"/>
                </a:lnTo>
                <a:lnTo>
                  <a:pt x="99351" y="192904"/>
                </a:lnTo>
                <a:lnTo>
                  <a:pt x="0" y="93575"/>
                </a:lnTo>
                <a:lnTo>
                  <a:pt x="93597" y="0"/>
                </a:lnTo>
                <a:lnTo>
                  <a:pt x="192948" y="99330"/>
                </a:lnTo>
                <a:lnTo>
                  <a:pt x="292300" y="0"/>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 name="Google Shape;73;p8"/>
          <p:cNvSpPr/>
          <p:nvPr/>
        </p:nvSpPr>
        <p:spPr>
          <a:xfrm>
            <a:off x="9153454" y="9009718"/>
            <a:ext cx="386080" cy="386080"/>
          </a:xfrm>
          <a:custGeom>
            <a:rect b="b" l="l" r="r" t="t"/>
            <a:pathLst>
              <a:path extrusionOk="0" h="386079" w="386079">
                <a:moveTo>
                  <a:pt x="292300" y="0"/>
                </a:moveTo>
                <a:lnTo>
                  <a:pt x="385897" y="93575"/>
                </a:lnTo>
                <a:lnTo>
                  <a:pt x="286546" y="192904"/>
                </a:lnTo>
                <a:lnTo>
                  <a:pt x="385897" y="292232"/>
                </a:lnTo>
                <a:lnTo>
                  <a:pt x="292300" y="385804"/>
                </a:lnTo>
                <a:lnTo>
                  <a:pt x="192948" y="286477"/>
                </a:lnTo>
                <a:lnTo>
                  <a:pt x="93597" y="385804"/>
                </a:lnTo>
                <a:lnTo>
                  <a:pt x="0" y="292232"/>
                </a:lnTo>
                <a:lnTo>
                  <a:pt x="99351" y="192904"/>
                </a:lnTo>
                <a:lnTo>
                  <a:pt x="0" y="93575"/>
                </a:lnTo>
                <a:lnTo>
                  <a:pt x="93597" y="0"/>
                </a:lnTo>
                <a:lnTo>
                  <a:pt x="192948" y="99330"/>
                </a:lnTo>
                <a:lnTo>
                  <a:pt x="292300" y="0"/>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74" name="Google Shape;74;p8"/>
          <p:cNvPicPr preferRelativeResize="0"/>
          <p:nvPr/>
        </p:nvPicPr>
        <p:blipFill>
          <a:blip r:embed="rId3">
            <a:alphaModFix/>
          </a:blip>
          <a:stretch>
            <a:fillRect/>
          </a:stretch>
        </p:blipFill>
        <p:spPr>
          <a:xfrm>
            <a:off x="11937051" y="2096850"/>
            <a:ext cx="4086850" cy="4086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9"/>
          <p:cNvSpPr/>
          <p:nvPr/>
        </p:nvSpPr>
        <p:spPr>
          <a:xfrm>
            <a:off x="488155" y="2394030"/>
            <a:ext cx="386080" cy="386080"/>
          </a:xfrm>
          <a:custGeom>
            <a:rect b="b" l="l" r="r" t="t"/>
            <a:pathLst>
              <a:path extrusionOk="0" h="386080" w="386080">
                <a:moveTo>
                  <a:pt x="0" y="93597"/>
                </a:moveTo>
                <a:lnTo>
                  <a:pt x="93573" y="0"/>
                </a:lnTo>
                <a:lnTo>
                  <a:pt x="192901" y="99351"/>
                </a:lnTo>
                <a:lnTo>
                  <a:pt x="292228" y="0"/>
                </a:lnTo>
                <a:lnTo>
                  <a:pt x="385802" y="93597"/>
                </a:lnTo>
                <a:lnTo>
                  <a:pt x="286475" y="192948"/>
                </a:lnTo>
                <a:lnTo>
                  <a:pt x="385802" y="292300"/>
                </a:lnTo>
                <a:lnTo>
                  <a:pt x="292228" y="385884"/>
                </a:lnTo>
                <a:lnTo>
                  <a:pt x="192901" y="286533"/>
                </a:lnTo>
                <a:lnTo>
                  <a:pt x="93573" y="385884"/>
                </a:lnTo>
                <a:lnTo>
                  <a:pt x="0" y="292300"/>
                </a:lnTo>
                <a:lnTo>
                  <a:pt x="99328" y="192948"/>
                </a:lnTo>
                <a:lnTo>
                  <a:pt x="0" y="93597"/>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 name="Google Shape;80;p9"/>
          <p:cNvSpPr/>
          <p:nvPr/>
        </p:nvSpPr>
        <p:spPr>
          <a:xfrm>
            <a:off x="488155" y="2955590"/>
            <a:ext cx="386080" cy="386080"/>
          </a:xfrm>
          <a:custGeom>
            <a:rect b="b" l="l" r="r" t="t"/>
            <a:pathLst>
              <a:path extrusionOk="0" h="386079" w="386080">
                <a:moveTo>
                  <a:pt x="0" y="93597"/>
                </a:moveTo>
                <a:lnTo>
                  <a:pt x="93573" y="0"/>
                </a:lnTo>
                <a:lnTo>
                  <a:pt x="192901" y="99351"/>
                </a:lnTo>
                <a:lnTo>
                  <a:pt x="292228" y="0"/>
                </a:lnTo>
                <a:lnTo>
                  <a:pt x="385802" y="93597"/>
                </a:lnTo>
                <a:lnTo>
                  <a:pt x="286475" y="192948"/>
                </a:lnTo>
                <a:lnTo>
                  <a:pt x="385802" y="292300"/>
                </a:lnTo>
                <a:lnTo>
                  <a:pt x="292228" y="385897"/>
                </a:lnTo>
                <a:lnTo>
                  <a:pt x="192901" y="286533"/>
                </a:lnTo>
                <a:lnTo>
                  <a:pt x="93573" y="385897"/>
                </a:lnTo>
                <a:lnTo>
                  <a:pt x="0" y="292300"/>
                </a:lnTo>
                <a:lnTo>
                  <a:pt x="99328" y="192948"/>
                </a:lnTo>
                <a:lnTo>
                  <a:pt x="0" y="93597"/>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 name="Google Shape;81;p9"/>
          <p:cNvSpPr/>
          <p:nvPr/>
        </p:nvSpPr>
        <p:spPr>
          <a:xfrm>
            <a:off x="488155" y="3517874"/>
            <a:ext cx="386080" cy="386080"/>
          </a:xfrm>
          <a:custGeom>
            <a:rect b="b" l="l" r="r" t="t"/>
            <a:pathLst>
              <a:path extrusionOk="0" h="386079" w="386080">
                <a:moveTo>
                  <a:pt x="0" y="93584"/>
                </a:moveTo>
                <a:lnTo>
                  <a:pt x="93573" y="0"/>
                </a:lnTo>
                <a:lnTo>
                  <a:pt x="192901" y="99351"/>
                </a:lnTo>
                <a:lnTo>
                  <a:pt x="292228" y="0"/>
                </a:lnTo>
                <a:lnTo>
                  <a:pt x="385802" y="93584"/>
                </a:lnTo>
                <a:lnTo>
                  <a:pt x="286475" y="192948"/>
                </a:lnTo>
                <a:lnTo>
                  <a:pt x="385802" y="292300"/>
                </a:lnTo>
                <a:lnTo>
                  <a:pt x="292228" y="385897"/>
                </a:lnTo>
                <a:lnTo>
                  <a:pt x="192901" y="286546"/>
                </a:lnTo>
                <a:lnTo>
                  <a:pt x="93573" y="385897"/>
                </a:lnTo>
                <a:lnTo>
                  <a:pt x="0" y="292300"/>
                </a:lnTo>
                <a:lnTo>
                  <a:pt x="99328" y="192948"/>
                </a:lnTo>
                <a:lnTo>
                  <a:pt x="0" y="93584"/>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2" name="Google Shape;82;p9"/>
          <p:cNvSpPr/>
          <p:nvPr/>
        </p:nvSpPr>
        <p:spPr>
          <a:xfrm>
            <a:off x="-719" y="0"/>
            <a:ext cx="12042140" cy="548005"/>
          </a:xfrm>
          <a:custGeom>
            <a:rect b="b" l="l" r="r" t="t"/>
            <a:pathLst>
              <a:path extrusionOk="0" h="548005" w="12042140">
                <a:moveTo>
                  <a:pt x="12041983" y="0"/>
                </a:moveTo>
                <a:lnTo>
                  <a:pt x="0" y="0"/>
                </a:lnTo>
                <a:lnTo>
                  <a:pt x="0" y="547839"/>
                </a:lnTo>
                <a:lnTo>
                  <a:pt x="6021344" y="547839"/>
                </a:lnTo>
                <a:lnTo>
                  <a:pt x="12041983" y="547839"/>
                </a:lnTo>
                <a:lnTo>
                  <a:pt x="12041983"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3" name="Google Shape;83;p9"/>
          <p:cNvSpPr/>
          <p:nvPr/>
        </p:nvSpPr>
        <p:spPr>
          <a:xfrm>
            <a:off x="10526369" y="9491040"/>
            <a:ext cx="548640" cy="548640"/>
          </a:xfrm>
          <a:custGeom>
            <a:rect b="b" l="l" r="r" t="t"/>
            <a:pathLst>
              <a:path extrusionOk="0" h="548640" w="548640">
                <a:moveTo>
                  <a:pt x="548627" y="0"/>
                </a:moveTo>
                <a:lnTo>
                  <a:pt x="0" y="548580"/>
                </a:lnTo>
                <a:lnTo>
                  <a:pt x="548627" y="548580"/>
                </a:lnTo>
                <a:lnTo>
                  <a:pt x="548627"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4" name="Google Shape;84;p9"/>
          <p:cNvSpPr/>
          <p:nvPr/>
        </p:nvSpPr>
        <p:spPr>
          <a:xfrm>
            <a:off x="9863252" y="9491040"/>
            <a:ext cx="548640" cy="548640"/>
          </a:xfrm>
          <a:custGeom>
            <a:rect b="b" l="l" r="r" t="t"/>
            <a:pathLst>
              <a:path extrusionOk="0" h="548640" w="548640">
                <a:moveTo>
                  <a:pt x="548640" y="0"/>
                </a:moveTo>
                <a:lnTo>
                  <a:pt x="0" y="548580"/>
                </a:lnTo>
                <a:lnTo>
                  <a:pt x="548640" y="548580"/>
                </a:lnTo>
                <a:lnTo>
                  <a:pt x="548640"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5" name="Google Shape;85;p9"/>
          <p:cNvSpPr/>
          <p:nvPr/>
        </p:nvSpPr>
        <p:spPr>
          <a:xfrm>
            <a:off x="9200133" y="9491040"/>
            <a:ext cx="548640" cy="548640"/>
          </a:xfrm>
          <a:custGeom>
            <a:rect b="b" l="l" r="r" t="t"/>
            <a:pathLst>
              <a:path extrusionOk="0" h="548640" w="548640">
                <a:moveTo>
                  <a:pt x="548640" y="0"/>
                </a:moveTo>
                <a:lnTo>
                  <a:pt x="0" y="548580"/>
                </a:lnTo>
                <a:lnTo>
                  <a:pt x="548640" y="548580"/>
                </a:lnTo>
                <a:lnTo>
                  <a:pt x="548640"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6" name="Google Shape;86;p9"/>
          <p:cNvSpPr/>
          <p:nvPr/>
        </p:nvSpPr>
        <p:spPr>
          <a:xfrm>
            <a:off x="8537029" y="9491040"/>
            <a:ext cx="548640" cy="548640"/>
          </a:xfrm>
          <a:custGeom>
            <a:rect b="b" l="l" r="r" t="t"/>
            <a:pathLst>
              <a:path extrusionOk="0" h="548640" w="548640">
                <a:moveTo>
                  <a:pt x="548627" y="0"/>
                </a:moveTo>
                <a:lnTo>
                  <a:pt x="0" y="548580"/>
                </a:lnTo>
                <a:lnTo>
                  <a:pt x="548627" y="548580"/>
                </a:lnTo>
                <a:lnTo>
                  <a:pt x="548627"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7" name="Google Shape;87;p9"/>
          <p:cNvSpPr/>
          <p:nvPr/>
        </p:nvSpPr>
        <p:spPr>
          <a:xfrm>
            <a:off x="7873187" y="9491040"/>
            <a:ext cx="548640" cy="548640"/>
          </a:xfrm>
          <a:custGeom>
            <a:rect b="b" l="l" r="r" t="t"/>
            <a:pathLst>
              <a:path extrusionOk="0" h="548640" w="548640">
                <a:moveTo>
                  <a:pt x="548640" y="0"/>
                </a:moveTo>
                <a:lnTo>
                  <a:pt x="0" y="548580"/>
                </a:lnTo>
                <a:lnTo>
                  <a:pt x="548640" y="548580"/>
                </a:lnTo>
                <a:lnTo>
                  <a:pt x="548640"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8" name="Google Shape;88;p9"/>
          <p:cNvSpPr/>
          <p:nvPr/>
        </p:nvSpPr>
        <p:spPr>
          <a:xfrm>
            <a:off x="7210082" y="9491040"/>
            <a:ext cx="548640" cy="548640"/>
          </a:xfrm>
          <a:custGeom>
            <a:rect b="b" l="l" r="r" t="t"/>
            <a:pathLst>
              <a:path extrusionOk="0" h="548640" w="548640">
                <a:moveTo>
                  <a:pt x="548627" y="0"/>
                </a:moveTo>
                <a:lnTo>
                  <a:pt x="0" y="548580"/>
                </a:lnTo>
                <a:lnTo>
                  <a:pt x="548627" y="548580"/>
                </a:lnTo>
                <a:lnTo>
                  <a:pt x="548627"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9" name="Google Shape;89;p9"/>
          <p:cNvSpPr txBox="1"/>
          <p:nvPr>
            <p:ph type="title"/>
          </p:nvPr>
        </p:nvSpPr>
        <p:spPr>
          <a:xfrm>
            <a:off x="1751650" y="1025427"/>
            <a:ext cx="8305200" cy="23685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7650"/>
              <a:t>Objects and Classes</a:t>
            </a:r>
            <a:endParaRPr sz="7650"/>
          </a:p>
        </p:txBody>
      </p:sp>
      <p:sp>
        <p:nvSpPr>
          <p:cNvPr id="90" name="Google Shape;90;p9"/>
          <p:cNvSpPr/>
          <p:nvPr/>
        </p:nvSpPr>
        <p:spPr>
          <a:xfrm>
            <a:off x="12581162" y="3564857"/>
            <a:ext cx="902335" cy="292100"/>
          </a:xfrm>
          <a:custGeom>
            <a:rect b="b" l="l" r="r" t="t"/>
            <a:pathLst>
              <a:path extrusionOk="0" h="292100" w="902335">
                <a:moveTo>
                  <a:pt x="105244" y="19634"/>
                </a:moveTo>
                <a:lnTo>
                  <a:pt x="63461" y="27774"/>
                </a:lnTo>
                <a:lnTo>
                  <a:pt x="29946" y="50342"/>
                </a:lnTo>
                <a:lnTo>
                  <a:pt x="7861" y="84124"/>
                </a:lnTo>
                <a:lnTo>
                  <a:pt x="0" y="126250"/>
                </a:lnTo>
                <a:lnTo>
                  <a:pt x="490" y="137290"/>
                </a:lnTo>
                <a:lnTo>
                  <a:pt x="12192" y="177703"/>
                </a:lnTo>
                <a:lnTo>
                  <a:pt x="37378" y="209059"/>
                </a:lnTo>
                <a:lnTo>
                  <a:pt x="73331" y="228362"/>
                </a:lnTo>
                <a:lnTo>
                  <a:pt x="105244" y="232943"/>
                </a:lnTo>
                <a:lnTo>
                  <a:pt x="116377" y="232434"/>
                </a:lnTo>
                <a:lnTo>
                  <a:pt x="156402" y="220342"/>
                </a:lnTo>
                <a:lnTo>
                  <a:pt x="184752" y="197510"/>
                </a:lnTo>
                <a:lnTo>
                  <a:pt x="105244" y="197510"/>
                </a:lnTo>
                <a:lnTo>
                  <a:pt x="95689" y="196933"/>
                </a:lnTo>
                <a:lnTo>
                  <a:pt x="56264" y="177304"/>
                </a:lnTo>
                <a:lnTo>
                  <a:pt x="37346" y="136290"/>
                </a:lnTo>
                <a:lnTo>
                  <a:pt x="36791" y="126250"/>
                </a:lnTo>
                <a:lnTo>
                  <a:pt x="37346" y="116242"/>
                </a:lnTo>
                <a:lnTo>
                  <a:pt x="56264" y="75298"/>
                </a:lnTo>
                <a:lnTo>
                  <a:pt x="95689" y="55635"/>
                </a:lnTo>
                <a:lnTo>
                  <a:pt x="105244" y="55054"/>
                </a:lnTo>
                <a:lnTo>
                  <a:pt x="184765" y="55054"/>
                </a:lnTo>
                <a:lnTo>
                  <a:pt x="180543" y="50342"/>
                </a:lnTo>
                <a:lnTo>
                  <a:pt x="147104" y="27774"/>
                </a:lnTo>
                <a:lnTo>
                  <a:pt x="116377" y="20141"/>
                </a:lnTo>
                <a:lnTo>
                  <a:pt x="105244" y="19634"/>
                </a:lnTo>
                <a:close/>
              </a:path>
              <a:path extrusionOk="0" h="292100" w="902335">
                <a:moveTo>
                  <a:pt x="184765" y="55054"/>
                </a:moveTo>
                <a:lnTo>
                  <a:pt x="105244" y="55054"/>
                </a:lnTo>
                <a:lnTo>
                  <a:pt x="114912" y="55635"/>
                </a:lnTo>
                <a:lnTo>
                  <a:pt x="124007" y="57380"/>
                </a:lnTo>
                <a:lnTo>
                  <a:pt x="159896" y="82051"/>
                </a:lnTo>
                <a:lnTo>
                  <a:pt x="173647" y="126250"/>
                </a:lnTo>
                <a:lnTo>
                  <a:pt x="173090" y="136290"/>
                </a:lnTo>
                <a:lnTo>
                  <a:pt x="154233" y="177304"/>
                </a:lnTo>
                <a:lnTo>
                  <a:pt x="114912" y="196933"/>
                </a:lnTo>
                <a:lnTo>
                  <a:pt x="105244" y="197510"/>
                </a:lnTo>
                <a:lnTo>
                  <a:pt x="184752" y="197510"/>
                </a:lnTo>
                <a:lnTo>
                  <a:pt x="206082" y="158288"/>
                </a:lnTo>
                <a:lnTo>
                  <a:pt x="210502" y="126250"/>
                </a:lnTo>
                <a:lnTo>
                  <a:pt x="210011" y="115101"/>
                </a:lnTo>
                <a:lnTo>
                  <a:pt x="198309" y="74727"/>
                </a:lnTo>
                <a:lnTo>
                  <a:pt x="187260" y="57839"/>
                </a:lnTo>
                <a:lnTo>
                  <a:pt x="184765" y="55054"/>
                </a:lnTo>
                <a:close/>
              </a:path>
              <a:path extrusionOk="0" h="292100" w="902335">
                <a:moveTo>
                  <a:pt x="370738" y="245795"/>
                </a:moveTo>
                <a:lnTo>
                  <a:pt x="351307" y="274929"/>
                </a:lnTo>
                <a:lnTo>
                  <a:pt x="355231" y="280085"/>
                </a:lnTo>
                <a:lnTo>
                  <a:pt x="358673" y="283667"/>
                </a:lnTo>
                <a:lnTo>
                  <a:pt x="364604" y="287718"/>
                </a:lnTo>
                <a:lnTo>
                  <a:pt x="367842" y="289255"/>
                </a:lnTo>
                <a:lnTo>
                  <a:pt x="374904" y="291261"/>
                </a:lnTo>
                <a:lnTo>
                  <a:pt x="378828" y="291757"/>
                </a:lnTo>
                <a:lnTo>
                  <a:pt x="392099" y="291757"/>
                </a:lnTo>
                <a:lnTo>
                  <a:pt x="423365" y="261871"/>
                </a:lnTo>
                <a:lnTo>
                  <a:pt x="424366" y="257695"/>
                </a:lnTo>
                <a:lnTo>
                  <a:pt x="382524" y="257695"/>
                </a:lnTo>
                <a:lnTo>
                  <a:pt x="380784" y="257289"/>
                </a:lnTo>
                <a:lnTo>
                  <a:pt x="377774" y="255651"/>
                </a:lnTo>
                <a:lnTo>
                  <a:pt x="374929" y="252095"/>
                </a:lnTo>
                <a:lnTo>
                  <a:pt x="370738" y="245795"/>
                </a:lnTo>
                <a:close/>
              </a:path>
              <a:path extrusionOk="0" h="292100" w="902335">
                <a:moveTo>
                  <a:pt x="426135" y="89662"/>
                </a:moveTo>
                <a:lnTo>
                  <a:pt x="392137" y="89662"/>
                </a:lnTo>
                <a:lnTo>
                  <a:pt x="392137" y="243865"/>
                </a:lnTo>
                <a:lnTo>
                  <a:pt x="391769" y="248056"/>
                </a:lnTo>
                <a:lnTo>
                  <a:pt x="390321" y="253847"/>
                </a:lnTo>
                <a:lnTo>
                  <a:pt x="389470" y="255701"/>
                </a:lnTo>
                <a:lnTo>
                  <a:pt x="388518" y="256463"/>
                </a:lnTo>
                <a:lnTo>
                  <a:pt x="387604" y="257289"/>
                </a:lnTo>
                <a:lnTo>
                  <a:pt x="386257" y="257695"/>
                </a:lnTo>
                <a:lnTo>
                  <a:pt x="424366" y="257695"/>
                </a:lnTo>
                <a:lnTo>
                  <a:pt x="424905" y="255444"/>
                </a:lnTo>
                <a:lnTo>
                  <a:pt x="425828" y="248536"/>
                </a:lnTo>
                <a:lnTo>
                  <a:pt x="426022" y="243865"/>
                </a:lnTo>
                <a:lnTo>
                  <a:pt x="426135" y="89662"/>
                </a:lnTo>
                <a:close/>
              </a:path>
              <a:path extrusionOk="0" h="292100" w="902335">
                <a:moveTo>
                  <a:pt x="345074" y="218440"/>
                </a:moveTo>
                <a:lnTo>
                  <a:pt x="263677" y="218440"/>
                </a:lnTo>
                <a:lnTo>
                  <a:pt x="265811" y="220408"/>
                </a:lnTo>
                <a:lnTo>
                  <a:pt x="301828" y="232943"/>
                </a:lnTo>
                <a:lnTo>
                  <a:pt x="311296" y="232374"/>
                </a:lnTo>
                <a:lnTo>
                  <a:pt x="345074" y="218440"/>
                </a:lnTo>
                <a:close/>
              </a:path>
              <a:path extrusionOk="0" h="292100" w="902335">
                <a:moveTo>
                  <a:pt x="263677" y="0"/>
                </a:moveTo>
                <a:lnTo>
                  <a:pt x="229679" y="0"/>
                </a:lnTo>
                <a:lnTo>
                  <a:pt x="229679" y="230136"/>
                </a:lnTo>
                <a:lnTo>
                  <a:pt x="263677" y="230136"/>
                </a:lnTo>
                <a:lnTo>
                  <a:pt x="263677" y="218440"/>
                </a:lnTo>
                <a:lnTo>
                  <a:pt x="345074" y="218440"/>
                </a:lnTo>
                <a:lnTo>
                  <a:pt x="350991" y="213261"/>
                </a:lnTo>
                <a:lnTo>
                  <a:pt x="356900" y="206444"/>
                </a:lnTo>
                <a:lnTo>
                  <a:pt x="360934" y="200317"/>
                </a:lnTo>
                <a:lnTo>
                  <a:pt x="293535" y="200317"/>
                </a:lnTo>
                <a:lnTo>
                  <a:pt x="288023" y="198793"/>
                </a:lnTo>
                <a:lnTo>
                  <a:pt x="263677" y="168744"/>
                </a:lnTo>
                <a:lnTo>
                  <a:pt x="263677" y="151053"/>
                </a:lnTo>
                <a:lnTo>
                  <a:pt x="288069" y="120992"/>
                </a:lnTo>
                <a:lnTo>
                  <a:pt x="293535" y="119481"/>
                </a:lnTo>
                <a:lnTo>
                  <a:pt x="361014" y="119481"/>
                </a:lnTo>
                <a:lnTo>
                  <a:pt x="356900" y="113256"/>
                </a:lnTo>
                <a:lnTo>
                  <a:pt x="350991" y="106468"/>
                </a:lnTo>
                <a:lnTo>
                  <a:pt x="345090" y="101333"/>
                </a:lnTo>
                <a:lnTo>
                  <a:pt x="263677" y="101333"/>
                </a:lnTo>
                <a:lnTo>
                  <a:pt x="263677" y="0"/>
                </a:lnTo>
                <a:close/>
              </a:path>
              <a:path extrusionOk="0" h="292100" w="902335">
                <a:moveTo>
                  <a:pt x="361014" y="119481"/>
                </a:moveTo>
                <a:lnTo>
                  <a:pt x="306171" y="119481"/>
                </a:lnTo>
                <a:lnTo>
                  <a:pt x="312547" y="121031"/>
                </a:lnTo>
                <a:lnTo>
                  <a:pt x="323951" y="127190"/>
                </a:lnTo>
                <a:lnTo>
                  <a:pt x="328536" y="131699"/>
                </a:lnTo>
                <a:lnTo>
                  <a:pt x="331990" y="137680"/>
                </a:lnTo>
                <a:lnTo>
                  <a:pt x="335508" y="143649"/>
                </a:lnTo>
                <a:lnTo>
                  <a:pt x="337261" y="151053"/>
                </a:lnTo>
                <a:lnTo>
                  <a:pt x="337261" y="168744"/>
                </a:lnTo>
                <a:lnTo>
                  <a:pt x="335493" y="176174"/>
                </a:lnTo>
                <a:lnTo>
                  <a:pt x="331953" y="182194"/>
                </a:lnTo>
                <a:lnTo>
                  <a:pt x="328536" y="188099"/>
                </a:lnTo>
                <a:lnTo>
                  <a:pt x="323951" y="192633"/>
                </a:lnTo>
                <a:lnTo>
                  <a:pt x="312547" y="198793"/>
                </a:lnTo>
                <a:lnTo>
                  <a:pt x="306171" y="200317"/>
                </a:lnTo>
                <a:lnTo>
                  <a:pt x="360934" y="200317"/>
                </a:lnTo>
                <a:lnTo>
                  <a:pt x="371525" y="159905"/>
                </a:lnTo>
                <a:lnTo>
                  <a:pt x="370932" y="149007"/>
                </a:lnTo>
                <a:lnTo>
                  <a:pt x="369150" y="138887"/>
                </a:lnTo>
                <a:lnTo>
                  <a:pt x="366178" y="129548"/>
                </a:lnTo>
                <a:lnTo>
                  <a:pt x="362013" y="120992"/>
                </a:lnTo>
                <a:lnTo>
                  <a:pt x="361014" y="119481"/>
                </a:lnTo>
                <a:close/>
              </a:path>
              <a:path extrusionOk="0" h="292100" w="902335">
                <a:moveTo>
                  <a:pt x="301828" y="86855"/>
                </a:moveTo>
                <a:lnTo>
                  <a:pt x="265811" y="99364"/>
                </a:lnTo>
                <a:lnTo>
                  <a:pt x="263677" y="101333"/>
                </a:lnTo>
                <a:lnTo>
                  <a:pt x="345090" y="101333"/>
                </a:lnTo>
                <a:lnTo>
                  <a:pt x="301828" y="86855"/>
                </a:lnTo>
                <a:close/>
              </a:path>
              <a:path extrusionOk="0" h="292100" w="902335">
                <a:moveTo>
                  <a:pt x="413893" y="21272"/>
                </a:moveTo>
                <a:lnTo>
                  <a:pt x="402348" y="21272"/>
                </a:lnTo>
                <a:lnTo>
                  <a:pt x="397446" y="23279"/>
                </a:lnTo>
                <a:lnTo>
                  <a:pt x="389153" y="31305"/>
                </a:lnTo>
                <a:lnTo>
                  <a:pt x="387083" y="36296"/>
                </a:lnTo>
                <a:lnTo>
                  <a:pt x="387083" y="47967"/>
                </a:lnTo>
                <a:lnTo>
                  <a:pt x="389128" y="52895"/>
                </a:lnTo>
                <a:lnTo>
                  <a:pt x="393230" y="57035"/>
                </a:lnTo>
                <a:lnTo>
                  <a:pt x="397383" y="61137"/>
                </a:lnTo>
                <a:lnTo>
                  <a:pt x="402310" y="63195"/>
                </a:lnTo>
                <a:lnTo>
                  <a:pt x="413931" y="63195"/>
                </a:lnTo>
                <a:lnTo>
                  <a:pt x="418909" y="61125"/>
                </a:lnTo>
                <a:lnTo>
                  <a:pt x="426923" y="52819"/>
                </a:lnTo>
                <a:lnTo>
                  <a:pt x="428921" y="47967"/>
                </a:lnTo>
                <a:lnTo>
                  <a:pt x="428926" y="36296"/>
                </a:lnTo>
                <a:lnTo>
                  <a:pt x="426910" y="31369"/>
                </a:lnTo>
                <a:lnTo>
                  <a:pt x="422846" y="27355"/>
                </a:lnTo>
                <a:lnTo>
                  <a:pt x="418833" y="23304"/>
                </a:lnTo>
                <a:lnTo>
                  <a:pt x="413893" y="21272"/>
                </a:lnTo>
                <a:close/>
              </a:path>
              <a:path extrusionOk="0" h="292100" w="902335">
                <a:moveTo>
                  <a:pt x="519201" y="86855"/>
                </a:moveTo>
                <a:lnTo>
                  <a:pt x="475289" y="101160"/>
                </a:lnTo>
                <a:lnTo>
                  <a:pt x="451688" y="139569"/>
                </a:lnTo>
                <a:lnTo>
                  <a:pt x="449573" y="158800"/>
                </a:lnTo>
                <a:lnTo>
                  <a:pt x="449604" y="161632"/>
                </a:lnTo>
                <a:lnTo>
                  <a:pt x="462560" y="205450"/>
                </a:lnTo>
                <a:lnTo>
                  <a:pt x="497917" y="230600"/>
                </a:lnTo>
                <a:lnTo>
                  <a:pt x="516394" y="232943"/>
                </a:lnTo>
                <a:lnTo>
                  <a:pt x="527155" y="232383"/>
                </a:lnTo>
                <a:lnTo>
                  <a:pt x="563319" y="218626"/>
                </a:lnTo>
                <a:lnTo>
                  <a:pt x="580380" y="200317"/>
                </a:lnTo>
                <a:lnTo>
                  <a:pt x="511543" y="200317"/>
                </a:lnTo>
                <a:lnTo>
                  <a:pt x="505117" y="198742"/>
                </a:lnTo>
                <a:lnTo>
                  <a:pt x="484886" y="171323"/>
                </a:lnTo>
                <a:lnTo>
                  <a:pt x="585546" y="171323"/>
                </a:lnTo>
                <a:lnTo>
                  <a:pt x="585584" y="164465"/>
                </a:lnTo>
                <a:lnTo>
                  <a:pt x="585774" y="161632"/>
                </a:lnTo>
                <a:lnTo>
                  <a:pt x="585812" y="158800"/>
                </a:lnTo>
                <a:lnTo>
                  <a:pt x="585312" y="148244"/>
                </a:lnTo>
                <a:lnTo>
                  <a:pt x="584151" y="140614"/>
                </a:lnTo>
                <a:lnTo>
                  <a:pt x="486575" y="140614"/>
                </a:lnTo>
                <a:lnTo>
                  <a:pt x="487095" y="139039"/>
                </a:lnTo>
                <a:lnTo>
                  <a:pt x="511683" y="118110"/>
                </a:lnTo>
                <a:lnTo>
                  <a:pt x="576279" y="118110"/>
                </a:lnTo>
                <a:lnTo>
                  <a:pt x="573404" y="113107"/>
                </a:lnTo>
                <a:lnTo>
                  <a:pt x="538438" y="89063"/>
                </a:lnTo>
                <a:lnTo>
                  <a:pt x="529173" y="87407"/>
                </a:lnTo>
                <a:lnTo>
                  <a:pt x="519201" y="86855"/>
                </a:lnTo>
                <a:close/>
              </a:path>
              <a:path extrusionOk="0" h="292100" w="902335">
                <a:moveTo>
                  <a:pt x="557568" y="174739"/>
                </a:moveTo>
                <a:lnTo>
                  <a:pt x="526961" y="200317"/>
                </a:lnTo>
                <a:lnTo>
                  <a:pt x="580380" y="200317"/>
                </a:lnTo>
                <a:lnTo>
                  <a:pt x="585749" y="192519"/>
                </a:lnTo>
                <a:lnTo>
                  <a:pt x="557568" y="174739"/>
                </a:lnTo>
                <a:close/>
              </a:path>
              <a:path extrusionOk="0" h="292100" w="902335">
                <a:moveTo>
                  <a:pt x="576279" y="118110"/>
                </a:moveTo>
                <a:lnTo>
                  <a:pt x="525449" y="118110"/>
                </a:lnTo>
                <a:lnTo>
                  <a:pt x="530834" y="119430"/>
                </a:lnTo>
                <a:lnTo>
                  <a:pt x="539864" y="124726"/>
                </a:lnTo>
                <a:lnTo>
                  <a:pt x="543394" y="128397"/>
                </a:lnTo>
                <a:lnTo>
                  <a:pt x="545947" y="133096"/>
                </a:lnTo>
                <a:lnTo>
                  <a:pt x="547204" y="135369"/>
                </a:lnTo>
                <a:lnTo>
                  <a:pt x="548157" y="137871"/>
                </a:lnTo>
                <a:lnTo>
                  <a:pt x="548805" y="140614"/>
                </a:lnTo>
                <a:lnTo>
                  <a:pt x="584151" y="140614"/>
                </a:lnTo>
                <a:lnTo>
                  <a:pt x="583812" y="138388"/>
                </a:lnTo>
                <a:lnTo>
                  <a:pt x="581312" y="129232"/>
                </a:lnTo>
                <a:lnTo>
                  <a:pt x="577811" y="120777"/>
                </a:lnTo>
                <a:lnTo>
                  <a:pt x="576279" y="118110"/>
                </a:lnTo>
                <a:close/>
              </a:path>
              <a:path extrusionOk="0" h="292100" w="902335">
                <a:moveTo>
                  <a:pt x="664895" y="86855"/>
                </a:moveTo>
                <a:lnTo>
                  <a:pt x="620241" y="101524"/>
                </a:lnTo>
                <a:lnTo>
                  <a:pt x="594783" y="139901"/>
                </a:lnTo>
                <a:lnTo>
                  <a:pt x="592391" y="159905"/>
                </a:lnTo>
                <a:lnTo>
                  <a:pt x="592989" y="170097"/>
                </a:lnTo>
                <a:lnTo>
                  <a:pt x="613302" y="212239"/>
                </a:lnTo>
                <a:lnTo>
                  <a:pt x="654947" y="232353"/>
                </a:lnTo>
                <a:lnTo>
                  <a:pt x="664895" y="232943"/>
                </a:lnTo>
                <a:lnTo>
                  <a:pt x="671910" y="232648"/>
                </a:lnTo>
                <a:lnTo>
                  <a:pt x="710656" y="217698"/>
                </a:lnTo>
                <a:lnTo>
                  <a:pt x="715492" y="212699"/>
                </a:lnTo>
                <a:lnTo>
                  <a:pt x="715492" y="200317"/>
                </a:lnTo>
                <a:lnTo>
                  <a:pt x="657542" y="200317"/>
                </a:lnTo>
                <a:lnTo>
                  <a:pt x="651002" y="198589"/>
                </a:lnTo>
                <a:lnTo>
                  <a:pt x="639559" y="191655"/>
                </a:lnTo>
                <a:lnTo>
                  <a:pt x="635050" y="186918"/>
                </a:lnTo>
                <a:lnTo>
                  <a:pt x="628396" y="174879"/>
                </a:lnTo>
                <a:lnTo>
                  <a:pt x="626719" y="167881"/>
                </a:lnTo>
                <a:lnTo>
                  <a:pt x="626719" y="151917"/>
                </a:lnTo>
                <a:lnTo>
                  <a:pt x="650963" y="121170"/>
                </a:lnTo>
                <a:lnTo>
                  <a:pt x="657504" y="119481"/>
                </a:lnTo>
                <a:lnTo>
                  <a:pt x="715492" y="119481"/>
                </a:lnTo>
                <a:lnTo>
                  <a:pt x="715492" y="107099"/>
                </a:lnTo>
                <a:lnTo>
                  <a:pt x="678876" y="88053"/>
                </a:lnTo>
                <a:lnTo>
                  <a:pt x="671910" y="87155"/>
                </a:lnTo>
                <a:lnTo>
                  <a:pt x="664895" y="86855"/>
                </a:lnTo>
                <a:close/>
              </a:path>
              <a:path extrusionOk="0" h="292100" w="902335">
                <a:moveTo>
                  <a:pt x="715492" y="119481"/>
                </a:moveTo>
                <a:lnTo>
                  <a:pt x="671093" y="119481"/>
                </a:lnTo>
                <a:lnTo>
                  <a:pt x="676922" y="120446"/>
                </a:lnTo>
                <a:lnTo>
                  <a:pt x="687870" y="124269"/>
                </a:lnTo>
                <a:lnTo>
                  <a:pt x="713409" y="160337"/>
                </a:lnTo>
                <a:lnTo>
                  <a:pt x="707949" y="171625"/>
                </a:lnTo>
                <a:lnTo>
                  <a:pt x="676922" y="199364"/>
                </a:lnTo>
                <a:lnTo>
                  <a:pt x="671093" y="200317"/>
                </a:lnTo>
                <a:lnTo>
                  <a:pt x="715492" y="200317"/>
                </a:lnTo>
                <a:lnTo>
                  <a:pt x="715492" y="119481"/>
                </a:lnTo>
                <a:close/>
              </a:path>
              <a:path extrusionOk="0" h="292100" w="902335">
                <a:moveTo>
                  <a:pt x="818946" y="176860"/>
                </a:moveTo>
                <a:lnTo>
                  <a:pt x="792073" y="193548"/>
                </a:lnTo>
                <a:lnTo>
                  <a:pt x="795470" y="200050"/>
                </a:lnTo>
                <a:lnTo>
                  <a:pt x="798752" y="205412"/>
                </a:lnTo>
                <a:lnTo>
                  <a:pt x="831455" y="230093"/>
                </a:lnTo>
                <a:lnTo>
                  <a:pt x="851154" y="232943"/>
                </a:lnTo>
                <a:lnTo>
                  <a:pt x="861693" y="232138"/>
                </a:lnTo>
                <a:lnTo>
                  <a:pt x="897712" y="205622"/>
                </a:lnTo>
                <a:lnTo>
                  <a:pt x="899194" y="200863"/>
                </a:lnTo>
                <a:lnTo>
                  <a:pt x="847826" y="200863"/>
                </a:lnTo>
                <a:lnTo>
                  <a:pt x="843775" y="200050"/>
                </a:lnTo>
                <a:lnTo>
                  <a:pt x="823417" y="183603"/>
                </a:lnTo>
                <a:lnTo>
                  <a:pt x="818946" y="176860"/>
                </a:lnTo>
                <a:close/>
              </a:path>
              <a:path extrusionOk="0" h="292100" w="902335">
                <a:moveTo>
                  <a:pt x="774293" y="122288"/>
                </a:moveTo>
                <a:lnTo>
                  <a:pt x="740295" y="122288"/>
                </a:lnTo>
                <a:lnTo>
                  <a:pt x="740295" y="230136"/>
                </a:lnTo>
                <a:lnTo>
                  <a:pt x="774293" y="230136"/>
                </a:lnTo>
                <a:lnTo>
                  <a:pt x="774293" y="122288"/>
                </a:lnTo>
                <a:close/>
              </a:path>
              <a:path extrusionOk="0" h="292100" w="902335">
                <a:moveTo>
                  <a:pt x="855345" y="86855"/>
                </a:moveTo>
                <a:lnTo>
                  <a:pt x="840168" y="86855"/>
                </a:lnTo>
                <a:lnTo>
                  <a:pt x="832739" y="88226"/>
                </a:lnTo>
                <a:lnTo>
                  <a:pt x="818146" y="93700"/>
                </a:lnTo>
                <a:lnTo>
                  <a:pt x="812101" y="98082"/>
                </a:lnTo>
                <a:lnTo>
                  <a:pt x="802576" y="110070"/>
                </a:lnTo>
                <a:lnTo>
                  <a:pt x="800201" y="117538"/>
                </a:lnTo>
                <a:lnTo>
                  <a:pt x="800201" y="135318"/>
                </a:lnTo>
                <a:lnTo>
                  <a:pt x="829068" y="165481"/>
                </a:lnTo>
                <a:lnTo>
                  <a:pt x="845820" y="172466"/>
                </a:lnTo>
                <a:lnTo>
                  <a:pt x="850315" y="174345"/>
                </a:lnTo>
                <a:lnTo>
                  <a:pt x="858469" y="178269"/>
                </a:lnTo>
                <a:lnTo>
                  <a:pt x="861580" y="180390"/>
                </a:lnTo>
                <a:lnTo>
                  <a:pt x="863663" y="182676"/>
                </a:lnTo>
                <a:lnTo>
                  <a:pt x="865809" y="184912"/>
                </a:lnTo>
                <a:lnTo>
                  <a:pt x="866889" y="187477"/>
                </a:lnTo>
                <a:lnTo>
                  <a:pt x="866889" y="193598"/>
                </a:lnTo>
                <a:lnTo>
                  <a:pt x="865682" y="196151"/>
                </a:lnTo>
                <a:lnTo>
                  <a:pt x="860894" y="199936"/>
                </a:lnTo>
                <a:lnTo>
                  <a:pt x="857224" y="200863"/>
                </a:lnTo>
                <a:lnTo>
                  <a:pt x="899194" y="200863"/>
                </a:lnTo>
                <a:lnTo>
                  <a:pt x="900341" y="197180"/>
                </a:lnTo>
                <a:lnTo>
                  <a:pt x="901164" y="188493"/>
                </a:lnTo>
                <a:lnTo>
                  <a:pt x="901217" y="179006"/>
                </a:lnTo>
                <a:lnTo>
                  <a:pt x="899071" y="171691"/>
                </a:lnTo>
                <a:lnTo>
                  <a:pt x="864679" y="144691"/>
                </a:lnTo>
                <a:lnTo>
                  <a:pt x="856970" y="141643"/>
                </a:lnTo>
                <a:lnTo>
                  <a:pt x="852678" y="139865"/>
                </a:lnTo>
                <a:lnTo>
                  <a:pt x="833716" y="126936"/>
                </a:lnTo>
                <a:lnTo>
                  <a:pt x="833716" y="123063"/>
                </a:lnTo>
                <a:lnTo>
                  <a:pt x="834694" y="121412"/>
                </a:lnTo>
                <a:lnTo>
                  <a:pt x="836663" y="120230"/>
                </a:lnTo>
                <a:lnTo>
                  <a:pt x="838619" y="118999"/>
                </a:lnTo>
                <a:lnTo>
                  <a:pt x="841400" y="118389"/>
                </a:lnTo>
                <a:lnTo>
                  <a:pt x="901102" y="118389"/>
                </a:lnTo>
                <a:lnTo>
                  <a:pt x="897255" y="111188"/>
                </a:lnTo>
                <a:lnTo>
                  <a:pt x="892302" y="104724"/>
                </a:lnTo>
                <a:lnTo>
                  <a:pt x="881811" y="96342"/>
                </a:lnTo>
                <a:lnTo>
                  <a:pt x="875842" y="93014"/>
                </a:lnTo>
                <a:lnTo>
                  <a:pt x="862482" y="88087"/>
                </a:lnTo>
                <a:lnTo>
                  <a:pt x="855345" y="86855"/>
                </a:lnTo>
                <a:close/>
              </a:path>
              <a:path extrusionOk="0" h="292100" w="902335">
                <a:moveTo>
                  <a:pt x="901102" y="118389"/>
                </a:moveTo>
                <a:lnTo>
                  <a:pt x="850646" y="118389"/>
                </a:lnTo>
                <a:lnTo>
                  <a:pt x="855738" y="119735"/>
                </a:lnTo>
                <a:lnTo>
                  <a:pt x="864768" y="125120"/>
                </a:lnTo>
                <a:lnTo>
                  <a:pt x="869645" y="130009"/>
                </a:lnTo>
                <a:lnTo>
                  <a:pt x="874890" y="137121"/>
                </a:lnTo>
                <a:lnTo>
                  <a:pt x="901903" y="119888"/>
                </a:lnTo>
                <a:lnTo>
                  <a:pt x="901102" y="118389"/>
                </a:lnTo>
                <a:close/>
              </a:path>
              <a:path extrusionOk="0" h="292100" w="902335">
                <a:moveTo>
                  <a:pt x="795350" y="89662"/>
                </a:moveTo>
                <a:lnTo>
                  <a:pt x="719239" y="89662"/>
                </a:lnTo>
                <a:lnTo>
                  <a:pt x="719239" y="122288"/>
                </a:lnTo>
                <a:lnTo>
                  <a:pt x="795350" y="122288"/>
                </a:lnTo>
                <a:lnTo>
                  <a:pt x="795350" y="89662"/>
                </a:lnTo>
                <a:close/>
              </a:path>
              <a:path extrusionOk="0" h="292100" w="902335">
                <a:moveTo>
                  <a:pt x="774293" y="44792"/>
                </a:moveTo>
                <a:lnTo>
                  <a:pt x="740295" y="44792"/>
                </a:lnTo>
                <a:lnTo>
                  <a:pt x="740295" y="89662"/>
                </a:lnTo>
                <a:lnTo>
                  <a:pt x="774293" y="89662"/>
                </a:lnTo>
                <a:lnTo>
                  <a:pt x="774293" y="44792"/>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91" name="Google Shape;91;p9"/>
          <p:cNvPicPr preferRelativeResize="0"/>
          <p:nvPr/>
        </p:nvPicPr>
        <p:blipFill rotWithShape="1">
          <a:blip r:embed="rId3">
            <a:alphaModFix/>
          </a:blip>
          <a:srcRect b="0" l="0" r="0" t="0"/>
          <a:stretch/>
        </p:blipFill>
        <p:spPr>
          <a:xfrm>
            <a:off x="12626609" y="1310720"/>
            <a:ext cx="811441" cy="232943"/>
          </a:xfrm>
          <a:prstGeom prst="rect">
            <a:avLst/>
          </a:prstGeom>
          <a:noFill/>
          <a:ln>
            <a:noFill/>
          </a:ln>
        </p:spPr>
      </p:pic>
      <p:pic>
        <p:nvPicPr>
          <p:cNvPr id="92" name="Google Shape;92;p9"/>
          <p:cNvPicPr preferRelativeResize="0"/>
          <p:nvPr/>
        </p:nvPicPr>
        <p:blipFill rotWithShape="1">
          <a:blip r:embed="rId4">
            <a:alphaModFix/>
          </a:blip>
          <a:srcRect b="0" l="0" r="0" t="0"/>
          <a:stretch/>
        </p:blipFill>
        <p:spPr>
          <a:xfrm>
            <a:off x="14468792" y="2394020"/>
            <a:ext cx="866622" cy="232943"/>
          </a:xfrm>
          <a:prstGeom prst="rect">
            <a:avLst/>
          </a:prstGeom>
          <a:noFill/>
          <a:ln>
            <a:noFill/>
          </a:ln>
        </p:spPr>
      </p:pic>
      <p:sp>
        <p:nvSpPr>
          <p:cNvPr id="93" name="Google Shape;93;p9"/>
          <p:cNvSpPr txBox="1"/>
          <p:nvPr/>
        </p:nvSpPr>
        <p:spPr>
          <a:xfrm>
            <a:off x="1751647" y="4774864"/>
            <a:ext cx="7731000" cy="1710900"/>
          </a:xfrm>
          <a:prstGeom prst="rect">
            <a:avLst/>
          </a:prstGeom>
          <a:noFill/>
          <a:ln>
            <a:noFill/>
          </a:ln>
        </p:spPr>
        <p:txBody>
          <a:bodyPr anchorCtr="0" anchor="t" bIns="0" lIns="0" spcFirstLastPara="1" rIns="0" wrap="square" tIns="12050">
            <a:spAutoFit/>
          </a:bodyPr>
          <a:lstStyle/>
          <a:p>
            <a:pPr indent="0" lvl="0" marL="12700" marR="5080" rtl="0" algn="l">
              <a:lnSpc>
                <a:spcPct val="100400"/>
              </a:lnSpc>
              <a:spcBef>
                <a:spcPts val="0"/>
              </a:spcBef>
              <a:spcAft>
                <a:spcPts val="0"/>
              </a:spcAft>
              <a:buNone/>
            </a:pPr>
            <a:r>
              <a:rPr lang="en-US" sz="2200">
                <a:latin typeface="Helvetica Neue"/>
                <a:ea typeface="Helvetica Neue"/>
                <a:cs typeface="Helvetica Neue"/>
                <a:sym typeface="Helvetica Neue"/>
              </a:rPr>
              <a:t>Objects </a:t>
            </a:r>
            <a:r>
              <a:rPr lang="en-US" sz="2200">
                <a:solidFill>
                  <a:srgbClr val="222020"/>
                </a:solidFill>
                <a:latin typeface="Helvetica Neue"/>
                <a:ea typeface="Helvetica Neue"/>
                <a:cs typeface="Helvetica Neue"/>
                <a:sym typeface="Helvetica Neue"/>
              </a:rPr>
              <a:t>aíe instances of </a:t>
            </a:r>
            <a:r>
              <a:rPr lang="en-US" sz="2200">
                <a:latin typeface="Helvetica Neue"/>
                <a:ea typeface="Helvetica Neue"/>
                <a:cs typeface="Helvetica Neue"/>
                <a:sym typeface="Helvetica Neue"/>
              </a:rPr>
              <a:t>classes </a:t>
            </a:r>
            <a:r>
              <a:rPr lang="en-US" sz="2200">
                <a:solidFill>
                  <a:srgbClr val="222020"/>
                </a:solidFill>
                <a:latin typeface="Helvetica Neue"/>
                <a:ea typeface="Helvetica Neue"/>
                <a:cs typeface="Helvetica Neue"/>
                <a:sym typeface="Helvetica Neue"/>
              </a:rPr>
              <a:t>that encapsulate data and  behaviour. </a:t>
            </a:r>
            <a:r>
              <a:rPr lang="en-US" sz="2200">
                <a:latin typeface="Helvetica Neue"/>
                <a:ea typeface="Helvetica Neue"/>
                <a:cs typeface="Helvetica Neue"/>
                <a:sym typeface="Helvetica Neue"/>
              </a:rPr>
              <a:t>Classes </a:t>
            </a:r>
            <a:r>
              <a:rPr lang="en-US" sz="2200">
                <a:solidFill>
                  <a:srgbClr val="222020"/>
                </a:solidFill>
                <a:latin typeface="Helvetica Neue"/>
                <a:ea typeface="Helvetica Neue"/>
                <a:cs typeface="Helvetica Neue"/>
                <a:sym typeface="Helvetica Neue"/>
              </a:rPr>
              <a:t>define the bluepíint foí cíeating objects,  encapsulating attíibutes and methods. This allows foí the cíeation  of multiple instances with shaíed chaíacteíistics and behavioís.</a:t>
            </a:r>
            <a:endParaRPr sz="2200">
              <a:latin typeface="Helvetica Neue"/>
              <a:ea typeface="Helvetica Neue"/>
              <a:cs typeface="Helvetica Neue"/>
              <a:sym typeface="Helvetica Neue"/>
            </a:endParaRPr>
          </a:p>
        </p:txBody>
      </p:sp>
      <p:pic>
        <p:nvPicPr>
          <p:cNvPr id="94" name="Google Shape;94;p9"/>
          <p:cNvPicPr preferRelativeResize="0"/>
          <p:nvPr/>
        </p:nvPicPr>
        <p:blipFill>
          <a:blip r:embed="rId5">
            <a:alphaModFix/>
          </a:blip>
          <a:stretch>
            <a:fillRect/>
          </a:stretch>
        </p:blipFill>
        <p:spPr>
          <a:xfrm>
            <a:off x="10144075" y="4825449"/>
            <a:ext cx="7004025" cy="3985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0"/>
          <p:cNvSpPr/>
          <p:nvPr/>
        </p:nvSpPr>
        <p:spPr>
          <a:xfrm>
            <a:off x="488155" y="2394030"/>
            <a:ext cx="386080" cy="386080"/>
          </a:xfrm>
          <a:custGeom>
            <a:rect b="b" l="l" r="r" t="t"/>
            <a:pathLst>
              <a:path extrusionOk="0" h="386080" w="386080">
                <a:moveTo>
                  <a:pt x="0" y="93597"/>
                </a:moveTo>
                <a:lnTo>
                  <a:pt x="93573" y="0"/>
                </a:lnTo>
                <a:lnTo>
                  <a:pt x="192901" y="99351"/>
                </a:lnTo>
                <a:lnTo>
                  <a:pt x="292228" y="0"/>
                </a:lnTo>
                <a:lnTo>
                  <a:pt x="385802" y="93597"/>
                </a:lnTo>
                <a:lnTo>
                  <a:pt x="286475" y="192948"/>
                </a:lnTo>
                <a:lnTo>
                  <a:pt x="385802" y="292300"/>
                </a:lnTo>
                <a:lnTo>
                  <a:pt x="292228" y="385884"/>
                </a:lnTo>
                <a:lnTo>
                  <a:pt x="192901" y="286533"/>
                </a:lnTo>
                <a:lnTo>
                  <a:pt x="93573" y="385884"/>
                </a:lnTo>
                <a:lnTo>
                  <a:pt x="0" y="292300"/>
                </a:lnTo>
                <a:lnTo>
                  <a:pt x="99328" y="192948"/>
                </a:lnTo>
                <a:lnTo>
                  <a:pt x="0" y="93597"/>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0" name="Google Shape;100;p10"/>
          <p:cNvSpPr/>
          <p:nvPr/>
        </p:nvSpPr>
        <p:spPr>
          <a:xfrm>
            <a:off x="488155" y="2955590"/>
            <a:ext cx="386080" cy="386080"/>
          </a:xfrm>
          <a:custGeom>
            <a:rect b="b" l="l" r="r" t="t"/>
            <a:pathLst>
              <a:path extrusionOk="0" h="386079" w="386080">
                <a:moveTo>
                  <a:pt x="0" y="93597"/>
                </a:moveTo>
                <a:lnTo>
                  <a:pt x="93573" y="0"/>
                </a:lnTo>
                <a:lnTo>
                  <a:pt x="192901" y="99351"/>
                </a:lnTo>
                <a:lnTo>
                  <a:pt x="292228" y="0"/>
                </a:lnTo>
                <a:lnTo>
                  <a:pt x="385802" y="93597"/>
                </a:lnTo>
                <a:lnTo>
                  <a:pt x="286475" y="192948"/>
                </a:lnTo>
                <a:lnTo>
                  <a:pt x="385802" y="292300"/>
                </a:lnTo>
                <a:lnTo>
                  <a:pt x="292228" y="385897"/>
                </a:lnTo>
                <a:lnTo>
                  <a:pt x="192901" y="286533"/>
                </a:lnTo>
                <a:lnTo>
                  <a:pt x="93573" y="385897"/>
                </a:lnTo>
                <a:lnTo>
                  <a:pt x="0" y="292300"/>
                </a:lnTo>
                <a:lnTo>
                  <a:pt x="99328" y="192948"/>
                </a:lnTo>
                <a:lnTo>
                  <a:pt x="0" y="93597"/>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1" name="Google Shape;101;p10"/>
          <p:cNvSpPr/>
          <p:nvPr/>
        </p:nvSpPr>
        <p:spPr>
          <a:xfrm>
            <a:off x="488155" y="3517874"/>
            <a:ext cx="386080" cy="386080"/>
          </a:xfrm>
          <a:custGeom>
            <a:rect b="b" l="l" r="r" t="t"/>
            <a:pathLst>
              <a:path extrusionOk="0" h="386079" w="386080">
                <a:moveTo>
                  <a:pt x="0" y="93584"/>
                </a:moveTo>
                <a:lnTo>
                  <a:pt x="93573" y="0"/>
                </a:lnTo>
                <a:lnTo>
                  <a:pt x="192901" y="99351"/>
                </a:lnTo>
                <a:lnTo>
                  <a:pt x="292228" y="0"/>
                </a:lnTo>
                <a:lnTo>
                  <a:pt x="385802" y="93584"/>
                </a:lnTo>
                <a:lnTo>
                  <a:pt x="286475" y="192948"/>
                </a:lnTo>
                <a:lnTo>
                  <a:pt x="385802" y="292300"/>
                </a:lnTo>
                <a:lnTo>
                  <a:pt x="292228" y="385897"/>
                </a:lnTo>
                <a:lnTo>
                  <a:pt x="192901" y="286546"/>
                </a:lnTo>
                <a:lnTo>
                  <a:pt x="93573" y="385897"/>
                </a:lnTo>
                <a:lnTo>
                  <a:pt x="0" y="292300"/>
                </a:lnTo>
                <a:lnTo>
                  <a:pt x="99328" y="192948"/>
                </a:lnTo>
                <a:lnTo>
                  <a:pt x="0" y="93584"/>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2" name="Google Shape;102;p10"/>
          <p:cNvSpPr/>
          <p:nvPr/>
        </p:nvSpPr>
        <p:spPr>
          <a:xfrm>
            <a:off x="-719" y="0"/>
            <a:ext cx="12042140" cy="548005"/>
          </a:xfrm>
          <a:custGeom>
            <a:rect b="b" l="l" r="r" t="t"/>
            <a:pathLst>
              <a:path extrusionOk="0" h="548005" w="12042140">
                <a:moveTo>
                  <a:pt x="12041983" y="0"/>
                </a:moveTo>
                <a:lnTo>
                  <a:pt x="0" y="0"/>
                </a:lnTo>
                <a:lnTo>
                  <a:pt x="0" y="547839"/>
                </a:lnTo>
                <a:lnTo>
                  <a:pt x="6021344" y="547839"/>
                </a:lnTo>
                <a:lnTo>
                  <a:pt x="12041983" y="547839"/>
                </a:lnTo>
                <a:lnTo>
                  <a:pt x="12041983"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3" name="Google Shape;103;p10"/>
          <p:cNvSpPr/>
          <p:nvPr/>
        </p:nvSpPr>
        <p:spPr>
          <a:xfrm>
            <a:off x="10526369" y="9491040"/>
            <a:ext cx="548640" cy="548640"/>
          </a:xfrm>
          <a:custGeom>
            <a:rect b="b" l="l" r="r" t="t"/>
            <a:pathLst>
              <a:path extrusionOk="0" h="548640" w="548640">
                <a:moveTo>
                  <a:pt x="548627" y="0"/>
                </a:moveTo>
                <a:lnTo>
                  <a:pt x="0" y="548580"/>
                </a:lnTo>
                <a:lnTo>
                  <a:pt x="548627" y="548580"/>
                </a:lnTo>
                <a:lnTo>
                  <a:pt x="548627"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4" name="Google Shape;104;p10"/>
          <p:cNvSpPr/>
          <p:nvPr/>
        </p:nvSpPr>
        <p:spPr>
          <a:xfrm>
            <a:off x="9863252" y="9491040"/>
            <a:ext cx="548640" cy="548640"/>
          </a:xfrm>
          <a:custGeom>
            <a:rect b="b" l="l" r="r" t="t"/>
            <a:pathLst>
              <a:path extrusionOk="0" h="548640" w="548640">
                <a:moveTo>
                  <a:pt x="548640" y="0"/>
                </a:moveTo>
                <a:lnTo>
                  <a:pt x="0" y="548580"/>
                </a:lnTo>
                <a:lnTo>
                  <a:pt x="548640" y="548580"/>
                </a:lnTo>
                <a:lnTo>
                  <a:pt x="548640"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5" name="Google Shape;105;p10"/>
          <p:cNvSpPr/>
          <p:nvPr/>
        </p:nvSpPr>
        <p:spPr>
          <a:xfrm>
            <a:off x="9200133" y="9491040"/>
            <a:ext cx="548640" cy="548640"/>
          </a:xfrm>
          <a:custGeom>
            <a:rect b="b" l="l" r="r" t="t"/>
            <a:pathLst>
              <a:path extrusionOk="0" h="548640" w="548640">
                <a:moveTo>
                  <a:pt x="548640" y="0"/>
                </a:moveTo>
                <a:lnTo>
                  <a:pt x="0" y="548580"/>
                </a:lnTo>
                <a:lnTo>
                  <a:pt x="548640" y="548580"/>
                </a:lnTo>
                <a:lnTo>
                  <a:pt x="548640"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6" name="Google Shape;106;p10"/>
          <p:cNvSpPr/>
          <p:nvPr/>
        </p:nvSpPr>
        <p:spPr>
          <a:xfrm>
            <a:off x="8537029" y="9491040"/>
            <a:ext cx="548640" cy="548640"/>
          </a:xfrm>
          <a:custGeom>
            <a:rect b="b" l="l" r="r" t="t"/>
            <a:pathLst>
              <a:path extrusionOk="0" h="548640" w="548640">
                <a:moveTo>
                  <a:pt x="548627" y="0"/>
                </a:moveTo>
                <a:lnTo>
                  <a:pt x="0" y="548580"/>
                </a:lnTo>
                <a:lnTo>
                  <a:pt x="548627" y="548580"/>
                </a:lnTo>
                <a:lnTo>
                  <a:pt x="548627"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7" name="Google Shape;107;p10"/>
          <p:cNvSpPr/>
          <p:nvPr/>
        </p:nvSpPr>
        <p:spPr>
          <a:xfrm>
            <a:off x="7873187" y="9491040"/>
            <a:ext cx="548640" cy="548640"/>
          </a:xfrm>
          <a:custGeom>
            <a:rect b="b" l="l" r="r" t="t"/>
            <a:pathLst>
              <a:path extrusionOk="0" h="548640" w="548640">
                <a:moveTo>
                  <a:pt x="548640" y="0"/>
                </a:moveTo>
                <a:lnTo>
                  <a:pt x="0" y="548580"/>
                </a:lnTo>
                <a:lnTo>
                  <a:pt x="548640" y="548580"/>
                </a:lnTo>
                <a:lnTo>
                  <a:pt x="548640"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8" name="Google Shape;108;p10"/>
          <p:cNvSpPr/>
          <p:nvPr/>
        </p:nvSpPr>
        <p:spPr>
          <a:xfrm>
            <a:off x="7210082" y="9491040"/>
            <a:ext cx="548640" cy="548640"/>
          </a:xfrm>
          <a:custGeom>
            <a:rect b="b" l="l" r="r" t="t"/>
            <a:pathLst>
              <a:path extrusionOk="0" h="548640" w="548640">
                <a:moveTo>
                  <a:pt x="548627" y="0"/>
                </a:moveTo>
                <a:lnTo>
                  <a:pt x="0" y="548580"/>
                </a:lnTo>
                <a:lnTo>
                  <a:pt x="548627" y="548580"/>
                </a:lnTo>
                <a:lnTo>
                  <a:pt x="548627"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9" name="Google Shape;109;p10"/>
          <p:cNvSpPr txBox="1"/>
          <p:nvPr>
            <p:ph type="title"/>
          </p:nvPr>
        </p:nvSpPr>
        <p:spPr>
          <a:xfrm>
            <a:off x="1751650" y="2064825"/>
            <a:ext cx="7572600" cy="13584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8750"/>
              <a:t>Encapsulation</a:t>
            </a:r>
            <a:endParaRPr sz="8750"/>
          </a:p>
        </p:txBody>
      </p:sp>
      <p:pic>
        <p:nvPicPr>
          <p:cNvPr id="110" name="Google Shape;110;p10"/>
          <p:cNvPicPr preferRelativeResize="0"/>
          <p:nvPr/>
        </p:nvPicPr>
        <p:blipFill rotWithShape="1">
          <a:blip r:embed="rId3">
            <a:alphaModFix/>
          </a:blip>
          <a:srcRect b="0" l="0" r="0" t="0"/>
          <a:stretch/>
        </p:blipFill>
        <p:spPr>
          <a:xfrm>
            <a:off x="12221885" y="2998741"/>
            <a:ext cx="1640763" cy="299796"/>
          </a:xfrm>
          <a:prstGeom prst="rect">
            <a:avLst/>
          </a:prstGeom>
          <a:noFill/>
          <a:ln>
            <a:noFill/>
          </a:ln>
        </p:spPr>
      </p:pic>
      <p:sp>
        <p:nvSpPr>
          <p:cNvPr id="111" name="Google Shape;111;p10"/>
          <p:cNvSpPr txBox="1"/>
          <p:nvPr/>
        </p:nvSpPr>
        <p:spPr>
          <a:xfrm>
            <a:off x="1624147" y="4940045"/>
            <a:ext cx="7827600" cy="1755600"/>
          </a:xfrm>
          <a:prstGeom prst="rect">
            <a:avLst/>
          </a:prstGeom>
          <a:noFill/>
          <a:ln>
            <a:noFill/>
          </a:ln>
        </p:spPr>
        <p:txBody>
          <a:bodyPr anchorCtr="0" anchor="t" bIns="0" lIns="0" spcFirstLastPara="1" rIns="0" wrap="square" tIns="11425">
            <a:spAutoFit/>
          </a:bodyPr>
          <a:lstStyle/>
          <a:p>
            <a:pPr indent="-635" lvl="0" marL="12700" marR="5080" rtl="0" algn="just">
              <a:lnSpc>
                <a:spcPct val="100899"/>
              </a:lnSpc>
              <a:spcBef>
                <a:spcPts val="0"/>
              </a:spcBef>
              <a:spcAft>
                <a:spcPts val="0"/>
              </a:spcAft>
              <a:buNone/>
            </a:pPr>
            <a:r>
              <a:rPr lang="en-US" sz="2250">
                <a:latin typeface="Helvetica Neue"/>
                <a:ea typeface="Helvetica Neue"/>
                <a:cs typeface="Helvetica Neue"/>
                <a:sym typeface="Helvetica Neue"/>
              </a:rPr>
              <a:t>Encapsulation </a:t>
            </a:r>
            <a:r>
              <a:rPr lang="en-US" sz="2250">
                <a:solidFill>
                  <a:srgbClr val="222020"/>
                </a:solidFill>
                <a:latin typeface="Helvetica Neue"/>
                <a:ea typeface="Helvetica Neue"/>
                <a:cs typeface="Helvetica Neue"/>
                <a:sym typeface="Helvetica Neue"/>
              </a:rPr>
              <a:t>íestíicts access to ceítain components, píeventing  diíect modification. It píomotes infoímation hiding and píotects  the integíity of the data. By bundling data and methods within a  class, encapsulation ensuíes data consistency and secuíity.</a:t>
            </a:r>
            <a:endParaRPr sz="2250">
              <a:latin typeface="Helvetica Neue"/>
              <a:ea typeface="Helvetica Neue"/>
              <a:cs typeface="Helvetica Neue"/>
              <a:sym typeface="Helvetica Neue"/>
            </a:endParaRPr>
          </a:p>
        </p:txBody>
      </p:sp>
      <p:pic>
        <p:nvPicPr>
          <p:cNvPr id="112" name="Google Shape;112;p10"/>
          <p:cNvPicPr preferRelativeResize="0"/>
          <p:nvPr/>
        </p:nvPicPr>
        <p:blipFill>
          <a:blip r:embed="rId4">
            <a:alphaModFix/>
          </a:blip>
          <a:stretch>
            <a:fillRect/>
          </a:stretch>
        </p:blipFill>
        <p:spPr>
          <a:xfrm>
            <a:off x="11075003" y="4394237"/>
            <a:ext cx="5227832" cy="39360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grpSp>
        <p:nvGrpSpPr>
          <p:cNvPr id="117" name="Google Shape;117;p11"/>
          <p:cNvGrpSpPr/>
          <p:nvPr/>
        </p:nvGrpSpPr>
        <p:grpSpPr>
          <a:xfrm>
            <a:off x="-719" y="6828047"/>
            <a:ext cx="18287365" cy="3459479"/>
            <a:chOff x="-719" y="6828047"/>
            <a:chExt cx="18287365" cy="3459479"/>
          </a:xfrm>
        </p:grpSpPr>
        <p:sp>
          <p:nvSpPr>
            <p:cNvPr id="118" name="Google Shape;118;p11"/>
            <p:cNvSpPr/>
            <p:nvPr/>
          </p:nvSpPr>
          <p:spPr>
            <a:xfrm>
              <a:off x="0" y="6828047"/>
              <a:ext cx="5034915" cy="3459479"/>
            </a:xfrm>
            <a:custGeom>
              <a:rect b="b" l="l" r="r" t="t"/>
              <a:pathLst>
                <a:path extrusionOk="0" h="3459479" w="5034915">
                  <a:moveTo>
                    <a:pt x="0" y="268774"/>
                  </a:moveTo>
                  <a:lnTo>
                    <a:pt x="1860622" y="0"/>
                  </a:lnTo>
                  <a:lnTo>
                    <a:pt x="1461983" y="953124"/>
                  </a:lnTo>
                  <a:lnTo>
                    <a:pt x="2333045" y="642884"/>
                  </a:lnTo>
                  <a:lnTo>
                    <a:pt x="2823379" y="1170100"/>
                  </a:lnTo>
                  <a:lnTo>
                    <a:pt x="3764169" y="1077372"/>
                  </a:lnTo>
                  <a:lnTo>
                    <a:pt x="3815581" y="1763412"/>
                  </a:lnTo>
                  <a:lnTo>
                    <a:pt x="5034460" y="2352943"/>
                  </a:lnTo>
                  <a:lnTo>
                    <a:pt x="4162613" y="3458950"/>
                  </a:lnTo>
                </a:path>
              </a:pathLst>
            </a:custGeom>
            <a:noFill/>
            <a:ln cap="flat" cmpd="sng" w="11825">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9" name="Google Shape;119;p11"/>
            <p:cNvSpPr/>
            <p:nvPr/>
          </p:nvSpPr>
          <p:spPr>
            <a:xfrm>
              <a:off x="-719" y="9399600"/>
              <a:ext cx="18287365" cy="886460"/>
            </a:xfrm>
            <a:custGeom>
              <a:rect b="b" l="l" r="r" t="t"/>
              <a:pathLst>
                <a:path extrusionOk="0" h="886459" w="18287365">
                  <a:moveTo>
                    <a:pt x="18287195" y="0"/>
                  </a:moveTo>
                  <a:lnTo>
                    <a:pt x="0" y="0"/>
                  </a:lnTo>
                  <a:lnTo>
                    <a:pt x="0" y="886271"/>
                  </a:lnTo>
                  <a:lnTo>
                    <a:pt x="9143982" y="886271"/>
                  </a:lnTo>
                  <a:lnTo>
                    <a:pt x="18287195" y="886271"/>
                  </a:lnTo>
                  <a:lnTo>
                    <a:pt x="18287195"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20" name="Google Shape;120;p11"/>
          <p:cNvSpPr/>
          <p:nvPr/>
        </p:nvSpPr>
        <p:spPr>
          <a:xfrm>
            <a:off x="17328177" y="788875"/>
            <a:ext cx="400050" cy="400685"/>
          </a:xfrm>
          <a:custGeom>
            <a:rect b="b" l="l" r="r" t="t"/>
            <a:pathLst>
              <a:path extrusionOk="0" h="400684" w="400050">
                <a:moveTo>
                  <a:pt x="0" y="97041"/>
                </a:moveTo>
                <a:lnTo>
                  <a:pt x="97014" y="0"/>
                </a:lnTo>
                <a:lnTo>
                  <a:pt x="199996" y="103024"/>
                </a:lnTo>
                <a:lnTo>
                  <a:pt x="302978" y="0"/>
                </a:lnTo>
                <a:lnTo>
                  <a:pt x="399992" y="97041"/>
                </a:lnTo>
                <a:lnTo>
                  <a:pt x="297010" y="200053"/>
                </a:lnTo>
                <a:lnTo>
                  <a:pt x="399992" y="303077"/>
                </a:lnTo>
                <a:lnTo>
                  <a:pt x="302978" y="400118"/>
                </a:lnTo>
                <a:lnTo>
                  <a:pt x="199996" y="297094"/>
                </a:lnTo>
                <a:lnTo>
                  <a:pt x="97014" y="400118"/>
                </a:lnTo>
                <a:lnTo>
                  <a:pt x="0" y="303077"/>
                </a:lnTo>
                <a:lnTo>
                  <a:pt x="102982" y="200053"/>
                </a:lnTo>
                <a:lnTo>
                  <a:pt x="0" y="97041"/>
                </a:lnTo>
                <a:close/>
              </a:path>
            </a:pathLst>
          </a:custGeom>
          <a:noFill/>
          <a:ln cap="flat" cmpd="sng" w="194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1" name="Google Shape;121;p11"/>
          <p:cNvSpPr/>
          <p:nvPr/>
        </p:nvSpPr>
        <p:spPr>
          <a:xfrm>
            <a:off x="17328177" y="1371874"/>
            <a:ext cx="400050" cy="400685"/>
          </a:xfrm>
          <a:custGeom>
            <a:rect b="b" l="l" r="r" t="t"/>
            <a:pathLst>
              <a:path extrusionOk="0" h="400685" w="400050">
                <a:moveTo>
                  <a:pt x="0" y="97041"/>
                </a:moveTo>
                <a:lnTo>
                  <a:pt x="97014" y="0"/>
                </a:lnTo>
                <a:lnTo>
                  <a:pt x="199996" y="103011"/>
                </a:lnTo>
                <a:lnTo>
                  <a:pt x="302978" y="0"/>
                </a:lnTo>
                <a:lnTo>
                  <a:pt x="399992" y="97041"/>
                </a:lnTo>
                <a:lnTo>
                  <a:pt x="297010" y="200053"/>
                </a:lnTo>
                <a:lnTo>
                  <a:pt x="399992" y="303064"/>
                </a:lnTo>
                <a:lnTo>
                  <a:pt x="302978" y="400106"/>
                </a:lnTo>
                <a:lnTo>
                  <a:pt x="199996" y="297094"/>
                </a:lnTo>
                <a:lnTo>
                  <a:pt x="97014" y="400106"/>
                </a:lnTo>
                <a:lnTo>
                  <a:pt x="0" y="303064"/>
                </a:lnTo>
                <a:lnTo>
                  <a:pt x="102982" y="200053"/>
                </a:lnTo>
                <a:lnTo>
                  <a:pt x="0" y="97041"/>
                </a:lnTo>
                <a:close/>
              </a:path>
            </a:pathLst>
          </a:custGeom>
          <a:noFill/>
          <a:ln cap="flat" cmpd="sng" w="194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2" name="Google Shape;122;p11"/>
          <p:cNvSpPr/>
          <p:nvPr/>
        </p:nvSpPr>
        <p:spPr>
          <a:xfrm>
            <a:off x="17328177" y="1954873"/>
            <a:ext cx="400050" cy="400685"/>
          </a:xfrm>
          <a:custGeom>
            <a:rect b="b" l="l" r="r" t="t"/>
            <a:pathLst>
              <a:path extrusionOk="0" h="400685" w="400050">
                <a:moveTo>
                  <a:pt x="0" y="97041"/>
                </a:moveTo>
                <a:lnTo>
                  <a:pt x="97014" y="0"/>
                </a:lnTo>
                <a:lnTo>
                  <a:pt x="199996" y="103011"/>
                </a:lnTo>
                <a:lnTo>
                  <a:pt x="302978" y="0"/>
                </a:lnTo>
                <a:lnTo>
                  <a:pt x="399992" y="97041"/>
                </a:lnTo>
                <a:lnTo>
                  <a:pt x="297010" y="200053"/>
                </a:lnTo>
                <a:lnTo>
                  <a:pt x="399992" y="303064"/>
                </a:lnTo>
                <a:lnTo>
                  <a:pt x="302978" y="400106"/>
                </a:lnTo>
                <a:lnTo>
                  <a:pt x="199996" y="297094"/>
                </a:lnTo>
                <a:lnTo>
                  <a:pt x="97014" y="400106"/>
                </a:lnTo>
                <a:lnTo>
                  <a:pt x="0" y="303064"/>
                </a:lnTo>
                <a:lnTo>
                  <a:pt x="102982" y="200053"/>
                </a:lnTo>
                <a:lnTo>
                  <a:pt x="0" y="97041"/>
                </a:lnTo>
                <a:close/>
              </a:path>
            </a:pathLst>
          </a:custGeom>
          <a:noFill/>
          <a:ln cap="flat" cmpd="sng" w="194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3" name="Google Shape;123;p11"/>
          <p:cNvSpPr/>
          <p:nvPr/>
        </p:nvSpPr>
        <p:spPr>
          <a:xfrm>
            <a:off x="17328177" y="2537123"/>
            <a:ext cx="400050" cy="400685"/>
          </a:xfrm>
          <a:custGeom>
            <a:rect b="b" l="l" r="r" t="t"/>
            <a:pathLst>
              <a:path extrusionOk="0" h="400685" w="400050">
                <a:moveTo>
                  <a:pt x="0" y="97041"/>
                </a:moveTo>
                <a:lnTo>
                  <a:pt x="97014" y="0"/>
                </a:lnTo>
                <a:lnTo>
                  <a:pt x="199996" y="102998"/>
                </a:lnTo>
                <a:lnTo>
                  <a:pt x="302978" y="0"/>
                </a:lnTo>
                <a:lnTo>
                  <a:pt x="399992" y="97041"/>
                </a:lnTo>
                <a:lnTo>
                  <a:pt x="297010" y="200053"/>
                </a:lnTo>
                <a:lnTo>
                  <a:pt x="399992" y="303064"/>
                </a:lnTo>
                <a:lnTo>
                  <a:pt x="302978" y="400106"/>
                </a:lnTo>
                <a:lnTo>
                  <a:pt x="199996" y="297094"/>
                </a:lnTo>
                <a:lnTo>
                  <a:pt x="97014" y="400106"/>
                </a:lnTo>
                <a:lnTo>
                  <a:pt x="0" y="303064"/>
                </a:lnTo>
                <a:lnTo>
                  <a:pt x="102982" y="200053"/>
                </a:lnTo>
                <a:lnTo>
                  <a:pt x="0" y="97041"/>
                </a:lnTo>
                <a:close/>
              </a:path>
            </a:pathLst>
          </a:custGeom>
          <a:noFill/>
          <a:ln cap="flat" cmpd="sng" w="194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4" name="Google Shape;124;p11"/>
          <p:cNvSpPr/>
          <p:nvPr/>
        </p:nvSpPr>
        <p:spPr>
          <a:xfrm>
            <a:off x="17328177" y="3120109"/>
            <a:ext cx="400050" cy="400685"/>
          </a:xfrm>
          <a:custGeom>
            <a:rect b="b" l="l" r="r" t="t"/>
            <a:pathLst>
              <a:path extrusionOk="0" h="400685" w="400050">
                <a:moveTo>
                  <a:pt x="0" y="97041"/>
                </a:moveTo>
                <a:lnTo>
                  <a:pt x="97014" y="0"/>
                </a:lnTo>
                <a:lnTo>
                  <a:pt x="199996" y="103011"/>
                </a:lnTo>
                <a:lnTo>
                  <a:pt x="302978" y="0"/>
                </a:lnTo>
                <a:lnTo>
                  <a:pt x="399992" y="97041"/>
                </a:lnTo>
                <a:lnTo>
                  <a:pt x="297010" y="200053"/>
                </a:lnTo>
                <a:lnTo>
                  <a:pt x="399992" y="303064"/>
                </a:lnTo>
                <a:lnTo>
                  <a:pt x="302978" y="400106"/>
                </a:lnTo>
                <a:lnTo>
                  <a:pt x="199996" y="297094"/>
                </a:lnTo>
                <a:lnTo>
                  <a:pt x="97014" y="400106"/>
                </a:lnTo>
                <a:lnTo>
                  <a:pt x="0" y="303064"/>
                </a:lnTo>
                <a:lnTo>
                  <a:pt x="102982" y="200053"/>
                </a:lnTo>
                <a:lnTo>
                  <a:pt x="0" y="97041"/>
                </a:lnTo>
                <a:close/>
              </a:path>
            </a:pathLst>
          </a:custGeom>
          <a:noFill/>
          <a:ln cap="flat" cmpd="sng" w="194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5" name="Google Shape;125;p11"/>
          <p:cNvSpPr/>
          <p:nvPr/>
        </p:nvSpPr>
        <p:spPr>
          <a:xfrm>
            <a:off x="17328177" y="3703108"/>
            <a:ext cx="400050" cy="400685"/>
          </a:xfrm>
          <a:custGeom>
            <a:rect b="b" l="l" r="r" t="t"/>
            <a:pathLst>
              <a:path extrusionOk="0" h="400685" w="400050">
                <a:moveTo>
                  <a:pt x="0" y="97041"/>
                </a:moveTo>
                <a:lnTo>
                  <a:pt x="97014" y="0"/>
                </a:lnTo>
                <a:lnTo>
                  <a:pt x="199996" y="103011"/>
                </a:lnTo>
                <a:lnTo>
                  <a:pt x="302978" y="0"/>
                </a:lnTo>
                <a:lnTo>
                  <a:pt x="399992" y="97041"/>
                </a:lnTo>
                <a:lnTo>
                  <a:pt x="297010" y="200053"/>
                </a:lnTo>
                <a:lnTo>
                  <a:pt x="399992" y="303064"/>
                </a:lnTo>
                <a:lnTo>
                  <a:pt x="302978" y="400106"/>
                </a:lnTo>
                <a:lnTo>
                  <a:pt x="199996" y="297094"/>
                </a:lnTo>
                <a:lnTo>
                  <a:pt x="97014" y="400106"/>
                </a:lnTo>
                <a:lnTo>
                  <a:pt x="0" y="303064"/>
                </a:lnTo>
                <a:lnTo>
                  <a:pt x="102982" y="200053"/>
                </a:lnTo>
                <a:lnTo>
                  <a:pt x="0" y="97041"/>
                </a:lnTo>
                <a:close/>
              </a:path>
            </a:pathLst>
          </a:custGeom>
          <a:noFill/>
          <a:ln cap="flat" cmpd="sng" w="194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6" name="Google Shape;126;p11"/>
          <p:cNvSpPr txBox="1"/>
          <p:nvPr>
            <p:ph type="title"/>
          </p:nvPr>
        </p:nvSpPr>
        <p:spPr>
          <a:xfrm>
            <a:off x="4632126" y="1282625"/>
            <a:ext cx="9928500" cy="1337100"/>
          </a:xfrm>
          <a:prstGeom prst="rect">
            <a:avLst/>
          </a:prstGeom>
          <a:noFill/>
          <a:ln>
            <a:noFill/>
          </a:ln>
        </p:spPr>
        <p:txBody>
          <a:bodyPr anchorCtr="0" anchor="t" bIns="0" lIns="0" spcFirstLastPara="1" rIns="0" wrap="square" tIns="13325">
            <a:spAutoFit/>
          </a:bodyPr>
          <a:lstStyle/>
          <a:p>
            <a:pPr indent="0" lvl="0" marL="4091940" rtl="0" algn="l">
              <a:lnSpc>
                <a:spcPct val="100000"/>
              </a:lnSpc>
              <a:spcBef>
                <a:spcPts val="0"/>
              </a:spcBef>
              <a:spcAft>
                <a:spcPts val="0"/>
              </a:spcAft>
              <a:buNone/>
            </a:pPr>
            <a:r>
              <a:rPr lang="en-US"/>
              <a:t>Inheritance</a:t>
            </a:r>
            <a:endParaRPr/>
          </a:p>
        </p:txBody>
      </p:sp>
      <p:pic>
        <p:nvPicPr>
          <p:cNvPr id="127" name="Google Shape;127;p11"/>
          <p:cNvPicPr preferRelativeResize="0"/>
          <p:nvPr/>
        </p:nvPicPr>
        <p:blipFill rotWithShape="1">
          <a:blip r:embed="rId3">
            <a:alphaModFix/>
          </a:blip>
          <a:srcRect b="0" l="0" r="0" t="0"/>
          <a:stretch/>
        </p:blipFill>
        <p:spPr>
          <a:xfrm>
            <a:off x="5520740" y="1282616"/>
            <a:ext cx="1352626" cy="245783"/>
          </a:xfrm>
          <a:prstGeom prst="rect">
            <a:avLst/>
          </a:prstGeom>
          <a:noFill/>
          <a:ln>
            <a:noFill/>
          </a:ln>
        </p:spPr>
      </p:pic>
      <p:sp>
        <p:nvSpPr>
          <p:cNvPr id="128" name="Google Shape;128;p11"/>
          <p:cNvSpPr txBox="1"/>
          <p:nvPr/>
        </p:nvSpPr>
        <p:spPr>
          <a:xfrm>
            <a:off x="8500116" y="3676342"/>
            <a:ext cx="7609800" cy="1791300"/>
          </a:xfrm>
          <a:prstGeom prst="rect">
            <a:avLst/>
          </a:prstGeom>
          <a:noFill/>
          <a:ln>
            <a:noFill/>
          </a:ln>
        </p:spPr>
        <p:txBody>
          <a:bodyPr anchorCtr="0" anchor="t" bIns="0" lIns="0" spcFirstLastPara="1" rIns="0" wrap="square" tIns="13950">
            <a:spAutoFit/>
          </a:bodyPr>
          <a:lstStyle/>
          <a:p>
            <a:pPr indent="0" lvl="0" marL="12700" marR="5080" rtl="0" algn="l">
              <a:lnSpc>
                <a:spcPct val="100499"/>
              </a:lnSpc>
              <a:spcBef>
                <a:spcPts val="0"/>
              </a:spcBef>
              <a:spcAft>
                <a:spcPts val="0"/>
              </a:spcAft>
              <a:buNone/>
            </a:pPr>
            <a:r>
              <a:rPr lang="en-US" sz="2300">
                <a:latin typeface="Tahoma"/>
                <a:ea typeface="Tahoma"/>
                <a:cs typeface="Tahoma"/>
                <a:sym typeface="Tahoma"/>
              </a:rPr>
              <a:t>Inheíitance </a:t>
            </a:r>
            <a:r>
              <a:rPr lang="en-US" sz="2300">
                <a:solidFill>
                  <a:srgbClr val="222020"/>
                </a:solidFill>
                <a:latin typeface="Tahoma"/>
                <a:ea typeface="Tahoma"/>
                <a:cs typeface="Tahoma"/>
                <a:sym typeface="Tahoma"/>
              </a:rPr>
              <a:t>enables a new class to inheíit píopeíties and  behavioís fíom an existing class. It píomotes code íeusability  and establishes a hieíaíchy of classes. Inheíitance facilitates  the cíeation of specialized classes based on existing ones.</a:t>
            </a:r>
            <a:endParaRPr sz="2300">
              <a:latin typeface="Tahoma"/>
              <a:ea typeface="Tahoma"/>
              <a:cs typeface="Tahoma"/>
              <a:sym typeface="Tahoma"/>
            </a:endParaRPr>
          </a:p>
        </p:txBody>
      </p:sp>
      <p:sp>
        <p:nvSpPr>
          <p:cNvPr id="129" name="Google Shape;129;p11"/>
          <p:cNvSpPr/>
          <p:nvPr/>
        </p:nvSpPr>
        <p:spPr>
          <a:xfrm>
            <a:off x="7818107" y="8326031"/>
            <a:ext cx="548640" cy="548640"/>
          </a:xfrm>
          <a:custGeom>
            <a:rect b="b" l="l" r="r" t="t"/>
            <a:pathLst>
              <a:path extrusionOk="0" h="548640" w="548640">
                <a:moveTo>
                  <a:pt x="548601" y="0"/>
                </a:moveTo>
                <a:lnTo>
                  <a:pt x="0" y="548589"/>
                </a:lnTo>
                <a:lnTo>
                  <a:pt x="548601" y="548589"/>
                </a:lnTo>
                <a:lnTo>
                  <a:pt x="548601"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0" name="Google Shape;130;p11"/>
          <p:cNvSpPr/>
          <p:nvPr/>
        </p:nvSpPr>
        <p:spPr>
          <a:xfrm>
            <a:off x="7152868" y="8326031"/>
            <a:ext cx="548640" cy="548640"/>
          </a:xfrm>
          <a:custGeom>
            <a:rect b="b" l="l" r="r" t="t"/>
            <a:pathLst>
              <a:path extrusionOk="0" h="548640" w="548640">
                <a:moveTo>
                  <a:pt x="548614" y="0"/>
                </a:moveTo>
                <a:lnTo>
                  <a:pt x="0" y="548589"/>
                </a:lnTo>
                <a:lnTo>
                  <a:pt x="548614" y="548589"/>
                </a:lnTo>
                <a:lnTo>
                  <a:pt x="548614"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1" name="Google Shape;131;p11"/>
          <p:cNvSpPr/>
          <p:nvPr/>
        </p:nvSpPr>
        <p:spPr>
          <a:xfrm>
            <a:off x="6488353" y="8326031"/>
            <a:ext cx="548640" cy="548640"/>
          </a:xfrm>
          <a:custGeom>
            <a:rect b="b" l="l" r="r" t="t"/>
            <a:pathLst>
              <a:path extrusionOk="0" h="548640" w="548640">
                <a:moveTo>
                  <a:pt x="548601" y="0"/>
                </a:moveTo>
                <a:lnTo>
                  <a:pt x="0" y="548589"/>
                </a:lnTo>
                <a:lnTo>
                  <a:pt x="548601" y="548589"/>
                </a:lnTo>
                <a:lnTo>
                  <a:pt x="548601"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32" name="Google Shape;132;p11"/>
          <p:cNvPicPr preferRelativeResize="0"/>
          <p:nvPr/>
        </p:nvPicPr>
        <p:blipFill>
          <a:blip r:embed="rId4">
            <a:alphaModFix/>
          </a:blip>
          <a:stretch>
            <a:fillRect/>
          </a:stretch>
        </p:blipFill>
        <p:spPr>
          <a:xfrm>
            <a:off x="575950" y="2167925"/>
            <a:ext cx="4944800" cy="4511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2"/>
          <p:cNvSpPr/>
          <p:nvPr/>
        </p:nvSpPr>
        <p:spPr>
          <a:xfrm>
            <a:off x="87838" y="87858"/>
            <a:ext cx="386080" cy="386080"/>
          </a:xfrm>
          <a:custGeom>
            <a:rect b="b" l="l" r="r" t="t"/>
            <a:pathLst>
              <a:path extrusionOk="0" h="386080" w="386080">
                <a:moveTo>
                  <a:pt x="0" y="93599"/>
                </a:moveTo>
                <a:lnTo>
                  <a:pt x="93598" y="0"/>
                </a:lnTo>
                <a:lnTo>
                  <a:pt x="192950" y="99352"/>
                </a:lnTo>
                <a:lnTo>
                  <a:pt x="292308" y="0"/>
                </a:lnTo>
                <a:lnTo>
                  <a:pt x="385901" y="93599"/>
                </a:lnTo>
                <a:lnTo>
                  <a:pt x="286549" y="192951"/>
                </a:lnTo>
                <a:lnTo>
                  <a:pt x="385901" y="292303"/>
                </a:lnTo>
                <a:lnTo>
                  <a:pt x="292308" y="385902"/>
                </a:lnTo>
                <a:lnTo>
                  <a:pt x="192950" y="286550"/>
                </a:lnTo>
                <a:lnTo>
                  <a:pt x="93598" y="385902"/>
                </a:lnTo>
                <a:lnTo>
                  <a:pt x="0" y="292303"/>
                </a:lnTo>
                <a:lnTo>
                  <a:pt x="99357" y="192951"/>
                </a:lnTo>
                <a:lnTo>
                  <a:pt x="0" y="93599"/>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8" name="Google Shape;138;p12"/>
          <p:cNvSpPr/>
          <p:nvPr/>
        </p:nvSpPr>
        <p:spPr>
          <a:xfrm>
            <a:off x="625654" y="87858"/>
            <a:ext cx="386080" cy="386080"/>
          </a:xfrm>
          <a:custGeom>
            <a:rect b="b" l="l" r="r" t="t"/>
            <a:pathLst>
              <a:path extrusionOk="0" h="386080" w="386080">
                <a:moveTo>
                  <a:pt x="0" y="93599"/>
                </a:moveTo>
                <a:lnTo>
                  <a:pt x="93592" y="0"/>
                </a:lnTo>
                <a:lnTo>
                  <a:pt x="192950" y="99352"/>
                </a:lnTo>
                <a:lnTo>
                  <a:pt x="292302" y="0"/>
                </a:lnTo>
                <a:lnTo>
                  <a:pt x="385896" y="93599"/>
                </a:lnTo>
                <a:lnTo>
                  <a:pt x="286543" y="192951"/>
                </a:lnTo>
                <a:lnTo>
                  <a:pt x="385896" y="292303"/>
                </a:lnTo>
                <a:lnTo>
                  <a:pt x="292302" y="385902"/>
                </a:lnTo>
                <a:lnTo>
                  <a:pt x="192950" y="286550"/>
                </a:lnTo>
                <a:lnTo>
                  <a:pt x="93592" y="385902"/>
                </a:lnTo>
                <a:lnTo>
                  <a:pt x="0" y="292303"/>
                </a:lnTo>
                <a:lnTo>
                  <a:pt x="99351" y="192951"/>
                </a:lnTo>
                <a:lnTo>
                  <a:pt x="0" y="93599"/>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9" name="Google Shape;139;p12"/>
          <p:cNvSpPr/>
          <p:nvPr/>
        </p:nvSpPr>
        <p:spPr>
          <a:xfrm>
            <a:off x="1163463" y="87858"/>
            <a:ext cx="386080" cy="386080"/>
          </a:xfrm>
          <a:custGeom>
            <a:rect b="b" l="l" r="r" t="t"/>
            <a:pathLst>
              <a:path extrusionOk="0" h="386080" w="386080">
                <a:moveTo>
                  <a:pt x="0" y="93599"/>
                </a:moveTo>
                <a:lnTo>
                  <a:pt x="93598" y="0"/>
                </a:lnTo>
                <a:lnTo>
                  <a:pt x="192957" y="99352"/>
                </a:lnTo>
                <a:lnTo>
                  <a:pt x="292308" y="0"/>
                </a:lnTo>
                <a:lnTo>
                  <a:pt x="385907" y="93599"/>
                </a:lnTo>
                <a:lnTo>
                  <a:pt x="286543" y="192951"/>
                </a:lnTo>
                <a:lnTo>
                  <a:pt x="385907" y="292303"/>
                </a:lnTo>
                <a:lnTo>
                  <a:pt x="292308" y="385902"/>
                </a:lnTo>
                <a:lnTo>
                  <a:pt x="192957" y="286550"/>
                </a:lnTo>
                <a:lnTo>
                  <a:pt x="93598" y="385902"/>
                </a:lnTo>
                <a:lnTo>
                  <a:pt x="0" y="292303"/>
                </a:lnTo>
                <a:lnTo>
                  <a:pt x="99358" y="192951"/>
                </a:lnTo>
                <a:lnTo>
                  <a:pt x="0" y="93599"/>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0" name="Google Shape;140;p12"/>
          <p:cNvSpPr/>
          <p:nvPr/>
        </p:nvSpPr>
        <p:spPr>
          <a:xfrm>
            <a:off x="87838" y="650151"/>
            <a:ext cx="386080" cy="386080"/>
          </a:xfrm>
          <a:custGeom>
            <a:rect b="b" l="l" r="r" t="t"/>
            <a:pathLst>
              <a:path extrusionOk="0" h="386080" w="386080">
                <a:moveTo>
                  <a:pt x="0" y="93599"/>
                </a:moveTo>
                <a:lnTo>
                  <a:pt x="93598" y="0"/>
                </a:lnTo>
                <a:lnTo>
                  <a:pt x="192950" y="99364"/>
                </a:lnTo>
                <a:lnTo>
                  <a:pt x="292308" y="0"/>
                </a:lnTo>
                <a:lnTo>
                  <a:pt x="385901" y="93599"/>
                </a:lnTo>
                <a:lnTo>
                  <a:pt x="286549" y="192951"/>
                </a:lnTo>
                <a:lnTo>
                  <a:pt x="385901" y="292315"/>
                </a:lnTo>
                <a:lnTo>
                  <a:pt x="292308" y="385902"/>
                </a:lnTo>
                <a:lnTo>
                  <a:pt x="192950" y="286550"/>
                </a:lnTo>
                <a:lnTo>
                  <a:pt x="93598" y="385902"/>
                </a:lnTo>
                <a:lnTo>
                  <a:pt x="0" y="292315"/>
                </a:lnTo>
                <a:lnTo>
                  <a:pt x="99357" y="192951"/>
                </a:lnTo>
                <a:lnTo>
                  <a:pt x="0" y="93599"/>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1" name="Google Shape;141;p12"/>
          <p:cNvSpPr/>
          <p:nvPr/>
        </p:nvSpPr>
        <p:spPr>
          <a:xfrm>
            <a:off x="625654" y="650151"/>
            <a:ext cx="386080" cy="386080"/>
          </a:xfrm>
          <a:custGeom>
            <a:rect b="b" l="l" r="r" t="t"/>
            <a:pathLst>
              <a:path extrusionOk="0" h="386080" w="386080">
                <a:moveTo>
                  <a:pt x="0" y="93599"/>
                </a:moveTo>
                <a:lnTo>
                  <a:pt x="93592" y="0"/>
                </a:lnTo>
                <a:lnTo>
                  <a:pt x="192950" y="99364"/>
                </a:lnTo>
                <a:lnTo>
                  <a:pt x="292302" y="0"/>
                </a:lnTo>
                <a:lnTo>
                  <a:pt x="385896" y="93599"/>
                </a:lnTo>
                <a:lnTo>
                  <a:pt x="286543" y="192951"/>
                </a:lnTo>
                <a:lnTo>
                  <a:pt x="385896" y="292315"/>
                </a:lnTo>
                <a:lnTo>
                  <a:pt x="292302" y="385902"/>
                </a:lnTo>
                <a:lnTo>
                  <a:pt x="192950" y="286550"/>
                </a:lnTo>
                <a:lnTo>
                  <a:pt x="93592" y="385902"/>
                </a:lnTo>
                <a:lnTo>
                  <a:pt x="0" y="292315"/>
                </a:lnTo>
                <a:lnTo>
                  <a:pt x="99351" y="192951"/>
                </a:lnTo>
                <a:lnTo>
                  <a:pt x="0" y="93599"/>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2" name="Google Shape;142;p12"/>
          <p:cNvSpPr/>
          <p:nvPr/>
        </p:nvSpPr>
        <p:spPr>
          <a:xfrm>
            <a:off x="1163463" y="650151"/>
            <a:ext cx="386080" cy="386080"/>
          </a:xfrm>
          <a:custGeom>
            <a:rect b="b" l="l" r="r" t="t"/>
            <a:pathLst>
              <a:path extrusionOk="0" h="386080" w="386080">
                <a:moveTo>
                  <a:pt x="0" y="93599"/>
                </a:moveTo>
                <a:lnTo>
                  <a:pt x="93598" y="0"/>
                </a:lnTo>
                <a:lnTo>
                  <a:pt x="192957" y="99364"/>
                </a:lnTo>
                <a:lnTo>
                  <a:pt x="292308" y="0"/>
                </a:lnTo>
                <a:lnTo>
                  <a:pt x="385907" y="93599"/>
                </a:lnTo>
                <a:lnTo>
                  <a:pt x="286543" y="192951"/>
                </a:lnTo>
                <a:lnTo>
                  <a:pt x="385907" y="292315"/>
                </a:lnTo>
                <a:lnTo>
                  <a:pt x="292308" y="385902"/>
                </a:lnTo>
                <a:lnTo>
                  <a:pt x="192957" y="286550"/>
                </a:lnTo>
                <a:lnTo>
                  <a:pt x="93598" y="385902"/>
                </a:lnTo>
                <a:lnTo>
                  <a:pt x="0" y="292315"/>
                </a:lnTo>
                <a:lnTo>
                  <a:pt x="99358" y="192951"/>
                </a:lnTo>
                <a:lnTo>
                  <a:pt x="0" y="93599"/>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3" name="Google Shape;143;p12"/>
          <p:cNvSpPr/>
          <p:nvPr/>
        </p:nvSpPr>
        <p:spPr>
          <a:xfrm>
            <a:off x="87838" y="1212443"/>
            <a:ext cx="386080" cy="386080"/>
          </a:xfrm>
          <a:custGeom>
            <a:rect b="b" l="l" r="r" t="t"/>
            <a:pathLst>
              <a:path extrusionOk="0" h="386080" w="386080">
                <a:moveTo>
                  <a:pt x="0" y="93599"/>
                </a:moveTo>
                <a:lnTo>
                  <a:pt x="93598" y="0"/>
                </a:lnTo>
                <a:lnTo>
                  <a:pt x="192950" y="99364"/>
                </a:lnTo>
                <a:lnTo>
                  <a:pt x="292308" y="0"/>
                </a:lnTo>
                <a:lnTo>
                  <a:pt x="385901" y="93599"/>
                </a:lnTo>
                <a:lnTo>
                  <a:pt x="286549" y="192951"/>
                </a:lnTo>
                <a:lnTo>
                  <a:pt x="385901" y="292315"/>
                </a:lnTo>
                <a:lnTo>
                  <a:pt x="292308" y="385902"/>
                </a:lnTo>
                <a:lnTo>
                  <a:pt x="192950" y="286550"/>
                </a:lnTo>
                <a:lnTo>
                  <a:pt x="93598" y="385902"/>
                </a:lnTo>
                <a:lnTo>
                  <a:pt x="0" y="292315"/>
                </a:lnTo>
                <a:lnTo>
                  <a:pt x="99357" y="192951"/>
                </a:lnTo>
                <a:lnTo>
                  <a:pt x="0" y="93599"/>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4" name="Google Shape;144;p12"/>
          <p:cNvSpPr/>
          <p:nvPr/>
        </p:nvSpPr>
        <p:spPr>
          <a:xfrm>
            <a:off x="625654" y="1212443"/>
            <a:ext cx="386080" cy="386080"/>
          </a:xfrm>
          <a:custGeom>
            <a:rect b="b" l="l" r="r" t="t"/>
            <a:pathLst>
              <a:path extrusionOk="0" h="386080" w="386080">
                <a:moveTo>
                  <a:pt x="0" y="93599"/>
                </a:moveTo>
                <a:lnTo>
                  <a:pt x="93592" y="0"/>
                </a:lnTo>
                <a:lnTo>
                  <a:pt x="192950" y="99364"/>
                </a:lnTo>
                <a:lnTo>
                  <a:pt x="292302" y="0"/>
                </a:lnTo>
                <a:lnTo>
                  <a:pt x="385896" y="93599"/>
                </a:lnTo>
                <a:lnTo>
                  <a:pt x="286543" y="192951"/>
                </a:lnTo>
                <a:lnTo>
                  <a:pt x="385896" y="292315"/>
                </a:lnTo>
                <a:lnTo>
                  <a:pt x="292302" y="385902"/>
                </a:lnTo>
                <a:lnTo>
                  <a:pt x="192950" y="286550"/>
                </a:lnTo>
                <a:lnTo>
                  <a:pt x="93592" y="385902"/>
                </a:lnTo>
                <a:lnTo>
                  <a:pt x="0" y="292315"/>
                </a:lnTo>
                <a:lnTo>
                  <a:pt x="99351" y="192951"/>
                </a:lnTo>
                <a:lnTo>
                  <a:pt x="0" y="93599"/>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5" name="Google Shape;145;p12"/>
          <p:cNvSpPr/>
          <p:nvPr/>
        </p:nvSpPr>
        <p:spPr>
          <a:xfrm>
            <a:off x="1163463" y="1212443"/>
            <a:ext cx="386080" cy="386080"/>
          </a:xfrm>
          <a:custGeom>
            <a:rect b="b" l="l" r="r" t="t"/>
            <a:pathLst>
              <a:path extrusionOk="0" h="386080" w="386080">
                <a:moveTo>
                  <a:pt x="0" y="93599"/>
                </a:moveTo>
                <a:lnTo>
                  <a:pt x="93598" y="0"/>
                </a:lnTo>
                <a:lnTo>
                  <a:pt x="192957" y="99364"/>
                </a:lnTo>
                <a:lnTo>
                  <a:pt x="292308" y="0"/>
                </a:lnTo>
                <a:lnTo>
                  <a:pt x="385907" y="93599"/>
                </a:lnTo>
                <a:lnTo>
                  <a:pt x="286543" y="192951"/>
                </a:lnTo>
                <a:lnTo>
                  <a:pt x="385907" y="292315"/>
                </a:lnTo>
                <a:lnTo>
                  <a:pt x="292308" y="385902"/>
                </a:lnTo>
                <a:lnTo>
                  <a:pt x="192957" y="286550"/>
                </a:lnTo>
                <a:lnTo>
                  <a:pt x="93598" y="385902"/>
                </a:lnTo>
                <a:lnTo>
                  <a:pt x="0" y="292315"/>
                </a:lnTo>
                <a:lnTo>
                  <a:pt x="99358" y="192951"/>
                </a:lnTo>
                <a:lnTo>
                  <a:pt x="0" y="93599"/>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6" name="Google Shape;146;p12"/>
          <p:cNvSpPr/>
          <p:nvPr/>
        </p:nvSpPr>
        <p:spPr>
          <a:xfrm>
            <a:off x="16737804" y="8688235"/>
            <a:ext cx="386080" cy="386080"/>
          </a:xfrm>
          <a:custGeom>
            <a:rect b="b" l="l" r="r" t="t"/>
            <a:pathLst>
              <a:path extrusionOk="0" h="386079" w="386080">
                <a:moveTo>
                  <a:pt x="0" y="93599"/>
                </a:moveTo>
                <a:lnTo>
                  <a:pt x="93598" y="0"/>
                </a:lnTo>
                <a:lnTo>
                  <a:pt x="193039" y="99364"/>
                </a:lnTo>
                <a:lnTo>
                  <a:pt x="292353" y="0"/>
                </a:lnTo>
                <a:lnTo>
                  <a:pt x="385952" y="93599"/>
                </a:lnTo>
                <a:lnTo>
                  <a:pt x="286511" y="192951"/>
                </a:lnTo>
                <a:lnTo>
                  <a:pt x="385952" y="292315"/>
                </a:lnTo>
                <a:lnTo>
                  <a:pt x="292353" y="385909"/>
                </a:lnTo>
                <a:lnTo>
                  <a:pt x="193039" y="286550"/>
                </a:lnTo>
                <a:lnTo>
                  <a:pt x="93598" y="385909"/>
                </a:lnTo>
                <a:lnTo>
                  <a:pt x="0" y="292315"/>
                </a:lnTo>
                <a:lnTo>
                  <a:pt x="99440" y="192951"/>
                </a:lnTo>
                <a:lnTo>
                  <a:pt x="0" y="93599"/>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7" name="Google Shape;147;p12"/>
          <p:cNvSpPr/>
          <p:nvPr/>
        </p:nvSpPr>
        <p:spPr>
          <a:xfrm>
            <a:off x="17275647" y="8688235"/>
            <a:ext cx="386080" cy="386080"/>
          </a:xfrm>
          <a:custGeom>
            <a:rect b="b" l="l" r="r" t="t"/>
            <a:pathLst>
              <a:path extrusionOk="0" h="386079" w="386080">
                <a:moveTo>
                  <a:pt x="0" y="93599"/>
                </a:moveTo>
                <a:lnTo>
                  <a:pt x="93598" y="0"/>
                </a:lnTo>
                <a:lnTo>
                  <a:pt x="192912" y="99364"/>
                </a:lnTo>
                <a:lnTo>
                  <a:pt x="292353" y="0"/>
                </a:lnTo>
                <a:lnTo>
                  <a:pt x="385952" y="93599"/>
                </a:lnTo>
                <a:lnTo>
                  <a:pt x="286511" y="192951"/>
                </a:lnTo>
                <a:lnTo>
                  <a:pt x="385952" y="292315"/>
                </a:lnTo>
                <a:lnTo>
                  <a:pt x="292353" y="385909"/>
                </a:lnTo>
                <a:lnTo>
                  <a:pt x="192912" y="286550"/>
                </a:lnTo>
                <a:lnTo>
                  <a:pt x="93598" y="385909"/>
                </a:lnTo>
                <a:lnTo>
                  <a:pt x="0" y="292315"/>
                </a:lnTo>
                <a:lnTo>
                  <a:pt x="99313" y="192951"/>
                </a:lnTo>
                <a:lnTo>
                  <a:pt x="0" y="93599"/>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8" name="Google Shape;148;p12"/>
          <p:cNvSpPr/>
          <p:nvPr/>
        </p:nvSpPr>
        <p:spPr>
          <a:xfrm>
            <a:off x="17813492" y="8688235"/>
            <a:ext cx="386080" cy="386080"/>
          </a:xfrm>
          <a:custGeom>
            <a:rect b="b" l="l" r="r" t="t"/>
            <a:pathLst>
              <a:path extrusionOk="0" h="386079" w="386080">
                <a:moveTo>
                  <a:pt x="0" y="93599"/>
                </a:moveTo>
                <a:lnTo>
                  <a:pt x="93598" y="0"/>
                </a:lnTo>
                <a:lnTo>
                  <a:pt x="192912" y="99364"/>
                </a:lnTo>
                <a:lnTo>
                  <a:pt x="292226" y="0"/>
                </a:lnTo>
                <a:lnTo>
                  <a:pt x="385825" y="93599"/>
                </a:lnTo>
                <a:lnTo>
                  <a:pt x="286511" y="192951"/>
                </a:lnTo>
                <a:lnTo>
                  <a:pt x="385825" y="292315"/>
                </a:lnTo>
                <a:lnTo>
                  <a:pt x="292226" y="385909"/>
                </a:lnTo>
                <a:lnTo>
                  <a:pt x="192912" y="286550"/>
                </a:lnTo>
                <a:lnTo>
                  <a:pt x="93598" y="385909"/>
                </a:lnTo>
                <a:lnTo>
                  <a:pt x="0" y="292315"/>
                </a:lnTo>
                <a:lnTo>
                  <a:pt x="99313" y="192951"/>
                </a:lnTo>
                <a:lnTo>
                  <a:pt x="0" y="93599"/>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9" name="Google Shape;149;p12"/>
          <p:cNvSpPr/>
          <p:nvPr/>
        </p:nvSpPr>
        <p:spPr>
          <a:xfrm>
            <a:off x="16737804" y="9250536"/>
            <a:ext cx="386080" cy="386080"/>
          </a:xfrm>
          <a:custGeom>
            <a:rect b="b" l="l" r="r" t="t"/>
            <a:pathLst>
              <a:path extrusionOk="0" h="386079" w="386080">
                <a:moveTo>
                  <a:pt x="0" y="93592"/>
                </a:moveTo>
                <a:lnTo>
                  <a:pt x="93598" y="0"/>
                </a:lnTo>
                <a:lnTo>
                  <a:pt x="193039" y="99352"/>
                </a:lnTo>
                <a:lnTo>
                  <a:pt x="292353" y="0"/>
                </a:lnTo>
                <a:lnTo>
                  <a:pt x="385952" y="93592"/>
                </a:lnTo>
                <a:lnTo>
                  <a:pt x="286511" y="192949"/>
                </a:lnTo>
                <a:lnTo>
                  <a:pt x="385952" y="292301"/>
                </a:lnTo>
                <a:lnTo>
                  <a:pt x="292353" y="385900"/>
                </a:lnTo>
                <a:lnTo>
                  <a:pt x="193039" y="286542"/>
                </a:lnTo>
                <a:lnTo>
                  <a:pt x="93598" y="385900"/>
                </a:lnTo>
                <a:lnTo>
                  <a:pt x="0" y="292301"/>
                </a:lnTo>
                <a:lnTo>
                  <a:pt x="99440" y="192949"/>
                </a:lnTo>
                <a:lnTo>
                  <a:pt x="0" y="93592"/>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0" name="Google Shape;150;p12"/>
          <p:cNvSpPr/>
          <p:nvPr/>
        </p:nvSpPr>
        <p:spPr>
          <a:xfrm>
            <a:off x="17275647" y="9250536"/>
            <a:ext cx="386080" cy="386080"/>
          </a:xfrm>
          <a:custGeom>
            <a:rect b="b" l="l" r="r" t="t"/>
            <a:pathLst>
              <a:path extrusionOk="0" h="386079" w="386080">
                <a:moveTo>
                  <a:pt x="0" y="93592"/>
                </a:moveTo>
                <a:lnTo>
                  <a:pt x="93598" y="0"/>
                </a:lnTo>
                <a:lnTo>
                  <a:pt x="192912" y="99352"/>
                </a:lnTo>
                <a:lnTo>
                  <a:pt x="292353" y="0"/>
                </a:lnTo>
                <a:lnTo>
                  <a:pt x="385952" y="93592"/>
                </a:lnTo>
                <a:lnTo>
                  <a:pt x="286511" y="192949"/>
                </a:lnTo>
                <a:lnTo>
                  <a:pt x="385952" y="292301"/>
                </a:lnTo>
                <a:lnTo>
                  <a:pt x="292353" y="385900"/>
                </a:lnTo>
                <a:lnTo>
                  <a:pt x="192912" y="286542"/>
                </a:lnTo>
                <a:lnTo>
                  <a:pt x="93598" y="385900"/>
                </a:lnTo>
                <a:lnTo>
                  <a:pt x="0" y="292301"/>
                </a:lnTo>
                <a:lnTo>
                  <a:pt x="99313" y="192949"/>
                </a:lnTo>
                <a:lnTo>
                  <a:pt x="0" y="93592"/>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1" name="Google Shape;151;p12"/>
          <p:cNvSpPr/>
          <p:nvPr/>
        </p:nvSpPr>
        <p:spPr>
          <a:xfrm>
            <a:off x="17813492" y="9250536"/>
            <a:ext cx="386080" cy="386080"/>
          </a:xfrm>
          <a:custGeom>
            <a:rect b="b" l="l" r="r" t="t"/>
            <a:pathLst>
              <a:path extrusionOk="0" h="386079" w="386080">
                <a:moveTo>
                  <a:pt x="0" y="93592"/>
                </a:moveTo>
                <a:lnTo>
                  <a:pt x="93598" y="0"/>
                </a:lnTo>
                <a:lnTo>
                  <a:pt x="192912" y="99352"/>
                </a:lnTo>
                <a:lnTo>
                  <a:pt x="292226" y="0"/>
                </a:lnTo>
                <a:lnTo>
                  <a:pt x="385825" y="93592"/>
                </a:lnTo>
                <a:lnTo>
                  <a:pt x="286511" y="192949"/>
                </a:lnTo>
                <a:lnTo>
                  <a:pt x="385825" y="292301"/>
                </a:lnTo>
                <a:lnTo>
                  <a:pt x="292226" y="385900"/>
                </a:lnTo>
                <a:lnTo>
                  <a:pt x="192912" y="286542"/>
                </a:lnTo>
                <a:lnTo>
                  <a:pt x="93598" y="385900"/>
                </a:lnTo>
                <a:lnTo>
                  <a:pt x="0" y="292301"/>
                </a:lnTo>
                <a:lnTo>
                  <a:pt x="99313" y="192949"/>
                </a:lnTo>
                <a:lnTo>
                  <a:pt x="0" y="93592"/>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2" name="Google Shape;152;p12"/>
          <p:cNvSpPr/>
          <p:nvPr/>
        </p:nvSpPr>
        <p:spPr>
          <a:xfrm>
            <a:off x="16737804" y="9812828"/>
            <a:ext cx="386080" cy="386080"/>
          </a:xfrm>
          <a:custGeom>
            <a:rect b="b" l="l" r="r" t="t"/>
            <a:pathLst>
              <a:path extrusionOk="0" h="386079" w="386080">
                <a:moveTo>
                  <a:pt x="0" y="93592"/>
                </a:moveTo>
                <a:lnTo>
                  <a:pt x="93598" y="0"/>
                </a:lnTo>
                <a:lnTo>
                  <a:pt x="193039" y="99357"/>
                </a:lnTo>
                <a:lnTo>
                  <a:pt x="292353" y="0"/>
                </a:lnTo>
                <a:lnTo>
                  <a:pt x="385952" y="93592"/>
                </a:lnTo>
                <a:lnTo>
                  <a:pt x="286511" y="192949"/>
                </a:lnTo>
                <a:lnTo>
                  <a:pt x="385952" y="292308"/>
                </a:lnTo>
                <a:lnTo>
                  <a:pt x="292353" y="385900"/>
                </a:lnTo>
                <a:lnTo>
                  <a:pt x="193039" y="286547"/>
                </a:lnTo>
                <a:lnTo>
                  <a:pt x="93598" y="385900"/>
                </a:lnTo>
                <a:lnTo>
                  <a:pt x="0" y="292308"/>
                </a:lnTo>
                <a:lnTo>
                  <a:pt x="99440" y="192949"/>
                </a:lnTo>
                <a:lnTo>
                  <a:pt x="0" y="93592"/>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3" name="Google Shape;153;p12"/>
          <p:cNvSpPr/>
          <p:nvPr/>
        </p:nvSpPr>
        <p:spPr>
          <a:xfrm>
            <a:off x="17275647" y="9812828"/>
            <a:ext cx="386080" cy="386080"/>
          </a:xfrm>
          <a:custGeom>
            <a:rect b="b" l="l" r="r" t="t"/>
            <a:pathLst>
              <a:path extrusionOk="0" h="386079" w="386080">
                <a:moveTo>
                  <a:pt x="0" y="93592"/>
                </a:moveTo>
                <a:lnTo>
                  <a:pt x="93598" y="0"/>
                </a:lnTo>
                <a:lnTo>
                  <a:pt x="192912" y="99357"/>
                </a:lnTo>
                <a:lnTo>
                  <a:pt x="292353" y="0"/>
                </a:lnTo>
                <a:lnTo>
                  <a:pt x="385952" y="93592"/>
                </a:lnTo>
                <a:lnTo>
                  <a:pt x="286511" y="192949"/>
                </a:lnTo>
                <a:lnTo>
                  <a:pt x="385952" y="292308"/>
                </a:lnTo>
                <a:lnTo>
                  <a:pt x="292353" y="385900"/>
                </a:lnTo>
                <a:lnTo>
                  <a:pt x="192912" y="286547"/>
                </a:lnTo>
                <a:lnTo>
                  <a:pt x="93598" y="385900"/>
                </a:lnTo>
                <a:lnTo>
                  <a:pt x="0" y="292308"/>
                </a:lnTo>
                <a:lnTo>
                  <a:pt x="99313" y="192949"/>
                </a:lnTo>
                <a:lnTo>
                  <a:pt x="0" y="93592"/>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4" name="Google Shape;154;p12"/>
          <p:cNvSpPr/>
          <p:nvPr/>
        </p:nvSpPr>
        <p:spPr>
          <a:xfrm>
            <a:off x="17813492" y="9812828"/>
            <a:ext cx="386080" cy="386080"/>
          </a:xfrm>
          <a:custGeom>
            <a:rect b="b" l="l" r="r" t="t"/>
            <a:pathLst>
              <a:path extrusionOk="0" h="386079" w="386080">
                <a:moveTo>
                  <a:pt x="0" y="93592"/>
                </a:moveTo>
                <a:lnTo>
                  <a:pt x="93598" y="0"/>
                </a:lnTo>
                <a:lnTo>
                  <a:pt x="192912" y="99357"/>
                </a:lnTo>
                <a:lnTo>
                  <a:pt x="292226" y="0"/>
                </a:lnTo>
                <a:lnTo>
                  <a:pt x="385825" y="93592"/>
                </a:lnTo>
                <a:lnTo>
                  <a:pt x="286511" y="192949"/>
                </a:lnTo>
                <a:lnTo>
                  <a:pt x="385825" y="292308"/>
                </a:lnTo>
                <a:lnTo>
                  <a:pt x="292226" y="385900"/>
                </a:lnTo>
                <a:lnTo>
                  <a:pt x="192912" y="286547"/>
                </a:lnTo>
                <a:lnTo>
                  <a:pt x="93598" y="385900"/>
                </a:lnTo>
                <a:lnTo>
                  <a:pt x="0" y="292308"/>
                </a:lnTo>
                <a:lnTo>
                  <a:pt x="99313" y="192949"/>
                </a:lnTo>
                <a:lnTo>
                  <a:pt x="0" y="93592"/>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5" name="Google Shape;155;p12"/>
          <p:cNvSpPr/>
          <p:nvPr/>
        </p:nvSpPr>
        <p:spPr>
          <a:xfrm>
            <a:off x="14110589" y="519125"/>
            <a:ext cx="561975" cy="648970"/>
          </a:xfrm>
          <a:custGeom>
            <a:rect b="b" l="l" r="r" t="t"/>
            <a:pathLst>
              <a:path extrusionOk="0" h="648969" w="561975">
                <a:moveTo>
                  <a:pt x="0" y="0"/>
                </a:moveTo>
                <a:lnTo>
                  <a:pt x="0" y="648589"/>
                </a:lnTo>
                <a:lnTo>
                  <a:pt x="561594" y="323926"/>
                </a:lnTo>
                <a:lnTo>
                  <a:pt x="0"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6" name="Google Shape;156;p12"/>
          <p:cNvSpPr/>
          <p:nvPr/>
        </p:nvSpPr>
        <p:spPr>
          <a:xfrm>
            <a:off x="14732635" y="519125"/>
            <a:ext cx="561975" cy="648970"/>
          </a:xfrm>
          <a:custGeom>
            <a:rect b="b" l="l" r="r" t="t"/>
            <a:pathLst>
              <a:path extrusionOk="0" h="648969" w="561975">
                <a:moveTo>
                  <a:pt x="0" y="0"/>
                </a:moveTo>
                <a:lnTo>
                  <a:pt x="0" y="648589"/>
                </a:lnTo>
                <a:lnTo>
                  <a:pt x="561594" y="323926"/>
                </a:lnTo>
                <a:lnTo>
                  <a:pt x="0"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7" name="Google Shape;157;p12"/>
          <p:cNvSpPr/>
          <p:nvPr/>
        </p:nvSpPr>
        <p:spPr>
          <a:xfrm>
            <a:off x="15354045" y="519125"/>
            <a:ext cx="561975" cy="648970"/>
          </a:xfrm>
          <a:custGeom>
            <a:rect b="b" l="l" r="r" t="t"/>
            <a:pathLst>
              <a:path extrusionOk="0" h="648969" w="561975">
                <a:moveTo>
                  <a:pt x="0" y="0"/>
                </a:moveTo>
                <a:lnTo>
                  <a:pt x="0" y="648589"/>
                </a:lnTo>
                <a:lnTo>
                  <a:pt x="561594" y="323926"/>
                </a:lnTo>
                <a:lnTo>
                  <a:pt x="0"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8" name="Google Shape;158;p12"/>
          <p:cNvSpPr/>
          <p:nvPr/>
        </p:nvSpPr>
        <p:spPr>
          <a:xfrm>
            <a:off x="15975330" y="519125"/>
            <a:ext cx="561975" cy="648970"/>
          </a:xfrm>
          <a:custGeom>
            <a:rect b="b" l="l" r="r" t="t"/>
            <a:pathLst>
              <a:path extrusionOk="0" h="648969" w="561975">
                <a:moveTo>
                  <a:pt x="0" y="0"/>
                </a:moveTo>
                <a:lnTo>
                  <a:pt x="0" y="648589"/>
                </a:lnTo>
                <a:lnTo>
                  <a:pt x="561594" y="323926"/>
                </a:lnTo>
                <a:lnTo>
                  <a:pt x="0"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9" name="Google Shape;159;p12"/>
          <p:cNvSpPr/>
          <p:nvPr/>
        </p:nvSpPr>
        <p:spPr>
          <a:xfrm>
            <a:off x="16597376" y="519125"/>
            <a:ext cx="561975" cy="648970"/>
          </a:xfrm>
          <a:custGeom>
            <a:rect b="b" l="l" r="r" t="t"/>
            <a:pathLst>
              <a:path extrusionOk="0" h="648969" w="561975">
                <a:moveTo>
                  <a:pt x="0" y="0"/>
                </a:moveTo>
                <a:lnTo>
                  <a:pt x="0" y="648589"/>
                </a:lnTo>
                <a:lnTo>
                  <a:pt x="561594" y="323926"/>
                </a:lnTo>
                <a:lnTo>
                  <a:pt x="0"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0" name="Google Shape;160;p12"/>
          <p:cNvSpPr/>
          <p:nvPr/>
        </p:nvSpPr>
        <p:spPr>
          <a:xfrm>
            <a:off x="17218787" y="519125"/>
            <a:ext cx="559435" cy="647700"/>
          </a:xfrm>
          <a:custGeom>
            <a:rect b="b" l="l" r="r" t="t"/>
            <a:pathLst>
              <a:path extrusionOk="0" h="647700" w="559434">
                <a:moveTo>
                  <a:pt x="0" y="0"/>
                </a:moveTo>
                <a:lnTo>
                  <a:pt x="0" y="647699"/>
                </a:lnTo>
                <a:lnTo>
                  <a:pt x="1536" y="647699"/>
                </a:lnTo>
                <a:lnTo>
                  <a:pt x="558925" y="325468"/>
                </a:lnTo>
                <a:lnTo>
                  <a:pt x="558925" y="322386"/>
                </a:lnTo>
                <a:lnTo>
                  <a:pt x="0"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1" name="Google Shape;161;p12"/>
          <p:cNvSpPr/>
          <p:nvPr/>
        </p:nvSpPr>
        <p:spPr>
          <a:xfrm>
            <a:off x="3614356" y="9119520"/>
            <a:ext cx="561975" cy="648970"/>
          </a:xfrm>
          <a:custGeom>
            <a:rect b="b" l="l" r="r" t="t"/>
            <a:pathLst>
              <a:path extrusionOk="0" h="648970" w="561975">
                <a:moveTo>
                  <a:pt x="561581" y="0"/>
                </a:moveTo>
                <a:lnTo>
                  <a:pt x="0" y="323933"/>
                </a:lnTo>
                <a:lnTo>
                  <a:pt x="561581" y="648592"/>
                </a:lnTo>
                <a:lnTo>
                  <a:pt x="561581"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2" name="Google Shape;162;p12"/>
          <p:cNvSpPr/>
          <p:nvPr/>
        </p:nvSpPr>
        <p:spPr>
          <a:xfrm>
            <a:off x="2992996" y="9119520"/>
            <a:ext cx="561975" cy="648970"/>
          </a:xfrm>
          <a:custGeom>
            <a:rect b="b" l="l" r="r" t="t"/>
            <a:pathLst>
              <a:path extrusionOk="0" h="648970" w="561975">
                <a:moveTo>
                  <a:pt x="561594" y="0"/>
                </a:moveTo>
                <a:lnTo>
                  <a:pt x="0" y="323933"/>
                </a:lnTo>
                <a:lnTo>
                  <a:pt x="561594" y="648592"/>
                </a:lnTo>
                <a:lnTo>
                  <a:pt x="561594"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3" name="Google Shape;163;p12"/>
          <p:cNvSpPr/>
          <p:nvPr/>
        </p:nvSpPr>
        <p:spPr>
          <a:xfrm>
            <a:off x="2371648" y="9119520"/>
            <a:ext cx="561975" cy="648970"/>
          </a:xfrm>
          <a:custGeom>
            <a:rect b="b" l="l" r="r" t="t"/>
            <a:pathLst>
              <a:path extrusionOk="0" h="648970" w="561975">
                <a:moveTo>
                  <a:pt x="561594" y="0"/>
                </a:moveTo>
                <a:lnTo>
                  <a:pt x="0" y="323933"/>
                </a:lnTo>
                <a:lnTo>
                  <a:pt x="561594" y="648592"/>
                </a:lnTo>
                <a:lnTo>
                  <a:pt x="561594"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4" name="Google Shape;164;p12"/>
          <p:cNvSpPr/>
          <p:nvPr/>
        </p:nvSpPr>
        <p:spPr>
          <a:xfrm>
            <a:off x="1749577" y="9119520"/>
            <a:ext cx="561975" cy="648970"/>
          </a:xfrm>
          <a:custGeom>
            <a:rect b="b" l="l" r="r" t="t"/>
            <a:pathLst>
              <a:path extrusionOk="0" h="648970" w="561975">
                <a:moveTo>
                  <a:pt x="561594" y="0"/>
                </a:moveTo>
                <a:lnTo>
                  <a:pt x="0" y="323933"/>
                </a:lnTo>
                <a:lnTo>
                  <a:pt x="561594" y="648592"/>
                </a:lnTo>
                <a:lnTo>
                  <a:pt x="561594"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5" name="Google Shape;165;p12"/>
          <p:cNvSpPr/>
          <p:nvPr/>
        </p:nvSpPr>
        <p:spPr>
          <a:xfrm>
            <a:off x="1128231" y="9119520"/>
            <a:ext cx="561975" cy="648970"/>
          </a:xfrm>
          <a:custGeom>
            <a:rect b="b" l="l" r="r" t="t"/>
            <a:pathLst>
              <a:path extrusionOk="0" h="648970" w="561975">
                <a:moveTo>
                  <a:pt x="561592" y="0"/>
                </a:moveTo>
                <a:lnTo>
                  <a:pt x="0" y="323933"/>
                </a:lnTo>
                <a:lnTo>
                  <a:pt x="561592" y="648592"/>
                </a:lnTo>
                <a:lnTo>
                  <a:pt x="561592"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6" name="Google Shape;166;p12"/>
          <p:cNvSpPr/>
          <p:nvPr/>
        </p:nvSpPr>
        <p:spPr>
          <a:xfrm>
            <a:off x="506878" y="9119520"/>
            <a:ext cx="561975" cy="648970"/>
          </a:xfrm>
          <a:custGeom>
            <a:rect b="b" l="l" r="r" t="t"/>
            <a:pathLst>
              <a:path extrusionOk="0" h="648970" w="561975">
                <a:moveTo>
                  <a:pt x="561592" y="0"/>
                </a:moveTo>
                <a:lnTo>
                  <a:pt x="0" y="323933"/>
                </a:lnTo>
                <a:lnTo>
                  <a:pt x="561592" y="648592"/>
                </a:lnTo>
                <a:lnTo>
                  <a:pt x="561592"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7" name="Google Shape;167;p12"/>
          <p:cNvSpPr txBox="1"/>
          <p:nvPr>
            <p:ph type="title"/>
          </p:nvPr>
        </p:nvSpPr>
        <p:spPr>
          <a:xfrm>
            <a:off x="8791558" y="2355247"/>
            <a:ext cx="5683800" cy="11178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7150"/>
              <a:t>Polymorphism</a:t>
            </a:r>
            <a:endParaRPr sz="7150"/>
          </a:p>
        </p:txBody>
      </p:sp>
      <p:pic>
        <p:nvPicPr>
          <p:cNvPr id="168" name="Google Shape;168;p12"/>
          <p:cNvPicPr preferRelativeResize="0"/>
          <p:nvPr/>
        </p:nvPicPr>
        <p:blipFill rotWithShape="1">
          <a:blip r:embed="rId3">
            <a:alphaModFix/>
          </a:blip>
          <a:srcRect b="0" l="0" r="0" t="0"/>
          <a:stretch/>
        </p:blipFill>
        <p:spPr>
          <a:xfrm>
            <a:off x="8737503" y="8887830"/>
            <a:ext cx="2028685" cy="362686"/>
          </a:xfrm>
          <a:prstGeom prst="rect">
            <a:avLst/>
          </a:prstGeom>
          <a:noFill/>
          <a:ln>
            <a:noFill/>
          </a:ln>
        </p:spPr>
      </p:pic>
      <p:sp>
        <p:nvSpPr>
          <p:cNvPr id="169" name="Google Shape;169;p12"/>
          <p:cNvSpPr txBox="1"/>
          <p:nvPr/>
        </p:nvSpPr>
        <p:spPr>
          <a:xfrm>
            <a:off x="8064351" y="5234814"/>
            <a:ext cx="9211200" cy="2114400"/>
          </a:xfrm>
          <a:prstGeom prst="rect">
            <a:avLst/>
          </a:prstGeom>
          <a:noFill/>
          <a:ln>
            <a:noFill/>
          </a:ln>
        </p:spPr>
        <p:txBody>
          <a:bodyPr anchorCtr="0" anchor="t" bIns="0" lIns="0" spcFirstLastPara="1" rIns="0" wrap="square" tIns="14600">
            <a:spAutoFit/>
          </a:bodyPr>
          <a:lstStyle/>
          <a:p>
            <a:pPr indent="0" lvl="0" marL="12700" marR="5080" rtl="0" algn="ctr">
              <a:lnSpc>
                <a:spcPct val="99200"/>
              </a:lnSpc>
              <a:spcBef>
                <a:spcPts val="0"/>
              </a:spcBef>
              <a:spcAft>
                <a:spcPts val="0"/>
              </a:spcAft>
              <a:buNone/>
            </a:pPr>
            <a:r>
              <a:rPr lang="en-US" sz="2750">
                <a:latin typeface="Tahoma"/>
                <a:ea typeface="Tahoma"/>
                <a:cs typeface="Tahoma"/>
                <a:sym typeface="Tahoma"/>
              </a:rPr>
              <a:t>Polymoíphism </a:t>
            </a:r>
            <a:r>
              <a:rPr lang="en-US" sz="2750">
                <a:solidFill>
                  <a:srgbClr val="222020"/>
                </a:solidFill>
                <a:latin typeface="Tahoma"/>
                <a:ea typeface="Tahoma"/>
                <a:cs typeface="Tahoma"/>
                <a:sym typeface="Tahoma"/>
              </a:rPr>
              <a:t>allows objects to be tíeated as instances of theií  paíent class. It enables flexibility in method implementation,  suppoíting multiple foíms oí behavioís. Polymoíphism  facilitates code extensibility and dynamic binding at íuntime.</a:t>
            </a:r>
            <a:endParaRPr sz="2750">
              <a:latin typeface="Tahoma"/>
              <a:ea typeface="Tahoma"/>
              <a:cs typeface="Tahoma"/>
              <a:sym typeface="Tahoma"/>
            </a:endParaRPr>
          </a:p>
        </p:txBody>
      </p:sp>
      <p:pic>
        <p:nvPicPr>
          <p:cNvPr id="170" name="Google Shape;170;p12"/>
          <p:cNvPicPr preferRelativeResize="0"/>
          <p:nvPr/>
        </p:nvPicPr>
        <p:blipFill>
          <a:blip r:embed="rId4">
            <a:alphaModFix/>
          </a:blip>
          <a:stretch>
            <a:fillRect/>
          </a:stretch>
        </p:blipFill>
        <p:spPr>
          <a:xfrm>
            <a:off x="625666" y="3028950"/>
            <a:ext cx="6818555" cy="35517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3"/>
          <p:cNvSpPr txBox="1"/>
          <p:nvPr>
            <p:ph type="title"/>
          </p:nvPr>
        </p:nvSpPr>
        <p:spPr>
          <a:xfrm>
            <a:off x="937765" y="911631"/>
            <a:ext cx="4222750" cy="1090295"/>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6950"/>
              <a:t>Conclusion</a:t>
            </a:r>
            <a:endParaRPr sz="6950"/>
          </a:p>
        </p:txBody>
      </p:sp>
      <p:sp>
        <p:nvSpPr>
          <p:cNvPr id="176" name="Google Shape;176;p13"/>
          <p:cNvSpPr/>
          <p:nvPr/>
        </p:nvSpPr>
        <p:spPr>
          <a:xfrm>
            <a:off x="6101422" y="3695776"/>
            <a:ext cx="1061085" cy="252095"/>
          </a:xfrm>
          <a:custGeom>
            <a:rect b="b" l="l" r="r" t="t"/>
            <a:pathLst>
              <a:path extrusionOk="0" h="252095" w="1061084">
                <a:moveTo>
                  <a:pt x="29387" y="77343"/>
                </a:moveTo>
                <a:lnTo>
                  <a:pt x="0" y="77343"/>
                </a:lnTo>
                <a:lnTo>
                  <a:pt x="0" y="198526"/>
                </a:lnTo>
                <a:lnTo>
                  <a:pt x="29387" y="198526"/>
                </a:lnTo>
                <a:lnTo>
                  <a:pt x="29387" y="120840"/>
                </a:lnTo>
                <a:lnTo>
                  <a:pt x="30200" y="116649"/>
                </a:lnTo>
                <a:lnTo>
                  <a:pt x="33553" y="109893"/>
                </a:lnTo>
                <a:lnTo>
                  <a:pt x="35915" y="107353"/>
                </a:lnTo>
                <a:lnTo>
                  <a:pt x="42011" y="103924"/>
                </a:lnTo>
                <a:lnTo>
                  <a:pt x="45758" y="103060"/>
                </a:lnTo>
                <a:lnTo>
                  <a:pt x="159499" y="103060"/>
                </a:lnTo>
                <a:lnTo>
                  <a:pt x="157518" y="97637"/>
                </a:lnTo>
                <a:lnTo>
                  <a:pt x="154368" y="90322"/>
                </a:lnTo>
                <a:lnTo>
                  <a:pt x="153240" y="88963"/>
                </a:lnTo>
                <a:lnTo>
                  <a:pt x="87972" y="88963"/>
                </a:lnTo>
                <a:lnTo>
                  <a:pt x="87566" y="87985"/>
                </a:lnTo>
                <a:lnTo>
                  <a:pt x="84309" y="85509"/>
                </a:lnTo>
                <a:lnTo>
                  <a:pt x="27597" y="85509"/>
                </a:lnTo>
                <a:lnTo>
                  <a:pt x="29387" y="77343"/>
                </a:lnTo>
                <a:close/>
              </a:path>
              <a:path extrusionOk="0" h="252095" w="1061084">
                <a:moveTo>
                  <a:pt x="112217" y="103060"/>
                </a:moveTo>
                <a:lnTo>
                  <a:pt x="55791" y="103060"/>
                </a:lnTo>
                <a:lnTo>
                  <a:pt x="59905" y="104775"/>
                </a:lnTo>
                <a:lnTo>
                  <a:pt x="62534" y="108204"/>
                </a:lnTo>
                <a:lnTo>
                  <a:pt x="65176" y="111582"/>
                </a:lnTo>
                <a:lnTo>
                  <a:pt x="66497" y="117462"/>
                </a:lnTo>
                <a:lnTo>
                  <a:pt x="66497" y="198526"/>
                </a:lnTo>
                <a:lnTo>
                  <a:pt x="95808" y="198526"/>
                </a:lnTo>
                <a:lnTo>
                  <a:pt x="95808" y="120840"/>
                </a:lnTo>
                <a:lnTo>
                  <a:pt x="96659" y="116649"/>
                </a:lnTo>
                <a:lnTo>
                  <a:pt x="100037" y="109893"/>
                </a:lnTo>
                <a:lnTo>
                  <a:pt x="102400" y="107353"/>
                </a:lnTo>
                <a:lnTo>
                  <a:pt x="105435" y="105664"/>
                </a:lnTo>
                <a:lnTo>
                  <a:pt x="108458" y="103924"/>
                </a:lnTo>
                <a:lnTo>
                  <a:pt x="112217" y="103060"/>
                </a:lnTo>
                <a:close/>
              </a:path>
              <a:path extrusionOk="0" h="252095" w="1061084">
                <a:moveTo>
                  <a:pt x="159499" y="103060"/>
                </a:moveTo>
                <a:lnTo>
                  <a:pt x="122275" y="103060"/>
                </a:lnTo>
                <a:lnTo>
                  <a:pt x="126377" y="104775"/>
                </a:lnTo>
                <a:lnTo>
                  <a:pt x="128968" y="108204"/>
                </a:lnTo>
                <a:lnTo>
                  <a:pt x="131597" y="111582"/>
                </a:lnTo>
                <a:lnTo>
                  <a:pt x="132918" y="117462"/>
                </a:lnTo>
                <a:lnTo>
                  <a:pt x="132918" y="198526"/>
                </a:lnTo>
                <a:lnTo>
                  <a:pt x="162306" y="198526"/>
                </a:lnTo>
                <a:lnTo>
                  <a:pt x="162198" y="120840"/>
                </a:lnTo>
                <a:lnTo>
                  <a:pt x="162006" y="116256"/>
                </a:lnTo>
                <a:lnTo>
                  <a:pt x="161107" y="109570"/>
                </a:lnTo>
                <a:lnTo>
                  <a:pt x="159611" y="103364"/>
                </a:lnTo>
                <a:lnTo>
                  <a:pt x="159499" y="103060"/>
                </a:lnTo>
                <a:close/>
              </a:path>
              <a:path extrusionOk="0" h="252095" w="1061084">
                <a:moveTo>
                  <a:pt x="130048" y="74917"/>
                </a:moveTo>
                <a:lnTo>
                  <a:pt x="113182" y="74917"/>
                </a:lnTo>
                <a:lnTo>
                  <a:pt x="105727" y="76885"/>
                </a:lnTo>
                <a:lnTo>
                  <a:pt x="92544" y="84759"/>
                </a:lnTo>
                <a:lnTo>
                  <a:pt x="88823" y="87464"/>
                </a:lnTo>
                <a:lnTo>
                  <a:pt x="87972" y="88963"/>
                </a:lnTo>
                <a:lnTo>
                  <a:pt x="153240" y="88963"/>
                </a:lnTo>
                <a:lnTo>
                  <a:pt x="149720" y="84721"/>
                </a:lnTo>
                <a:lnTo>
                  <a:pt x="143535" y="80822"/>
                </a:lnTo>
                <a:lnTo>
                  <a:pt x="137401" y="76885"/>
                </a:lnTo>
                <a:lnTo>
                  <a:pt x="130048" y="74917"/>
                </a:lnTo>
                <a:close/>
              </a:path>
              <a:path extrusionOk="0" h="252095" w="1061084">
                <a:moveTo>
                  <a:pt x="63779" y="74917"/>
                </a:moveTo>
                <a:lnTo>
                  <a:pt x="47180" y="74917"/>
                </a:lnTo>
                <a:lnTo>
                  <a:pt x="40322" y="76695"/>
                </a:lnTo>
                <a:lnTo>
                  <a:pt x="30949" y="82346"/>
                </a:lnTo>
                <a:lnTo>
                  <a:pt x="28663" y="84112"/>
                </a:lnTo>
                <a:lnTo>
                  <a:pt x="27597" y="85509"/>
                </a:lnTo>
                <a:lnTo>
                  <a:pt x="84309" y="85509"/>
                </a:lnTo>
                <a:lnTo>
                  <a:pt x="71348" y="77025"/>
                </a:lnTo>
                <a:lnTo>
                  <a:pt x="63779" y="74917"/>
                </a:lnTo>
                <a:close/>
              </a:path>
              <a:path extrusionOk="0" h="252095" w="1061084">
                <a:moveTo>
                  <a:pt x="241274" y="74917"/>
                </a:moveTo>
                <a:lnTo>
                  <a:pt x="202787" y="87575"/>
                </a:lnTo>
                <a:lnTo>
                  <a:pt x="180794" y="120676"/>
                </a:lnTo>
                <a:lnTo>
                  <a:pt x="178727" y="137934"/>
                </a:lnTo>
                <a:lnTo>
                  <a:pt x="179243" y="146725"/>
                </a:lnTo>
                <a:lnTo>
                  <a:pt x="196788" y="183078"/>
                </a:lnTo>
                <a:lnTo>
                  <a:pt x="232718" y="200430"/>
                </a:lnTo>
                <a:lnTo>
                  <a:pt x="241274" y="200939"/>
                </a:lnTo>
                <a:lnTo>
                  <a:pt x="249944" y="200430"/>
                </a:lnTo>
                <a:lnTo>
                  <a:pt x="285765" y="183078"/>
                </a:lnTo>
                <a:lnTo>
                  <a:pt x="293843" y="172796"/>
                </a:lnTo>
                <a:lnTo>
                  <a:pt x="234975" y="172796"/>
                </a:lnTo>
                <a:lnTo>
                  <a:pt x="229349" y="171297"/>
                </a:lnTo>
                <a:lnTo>
                  <a:pt x="219443" y="165328"/>
                </a:lnTo>
                <a:lnTo>
                  <a:pt x="215531" y="161239"/>
                </a:lnTo>
                <a:lnTo>
                  <a:pt x="209791" y="150850"/>
                </a:lnTo>
                <a:lnTo>
                  <a:pt x="208343" y="144818"/>
                </a:lnTo>
                <a:lnTo>
                  <a:pt x="208343" y="131051"/>
                </a:lnTo>
                <a:lnTo>
                  <a:pt x="234937" y="103060"/>
                </a:lnTo>
                <a:lnTo>
                  <a:pt x="293870" y="103060"/>
                </a:lnTo>
                <a:lnTo>
                  <a:pt x="290992" y="98753"/>
                </a:lnTo>
                <a:lnTo>
                  <a:pt x="258143" y="76971"/>
                </a:lnTo>
                <a:lnTo>
                  <a:pt x="249944" y="75431"/>
                </a:lnTo>
                <a:lnTo>
                  <a:pt x="241274" y="74917"/>
                </a:lnTo>
                <a:close/>
              </a:path>
              <a:path extrusionOk="0" h="252095" w="1061084">
                <a:moveTo>
                  <a:pt x="293870" y="103060"/>
                </a:moveTo>
                <a:lnTo>
                  <a:pt x="247637" y="103060"/>
                </a:lnTo>
                <a:lnTo>
                  <a:pt x="253288" y="104521"/>
                </a:lnTo>
                <a:lnTo>
                  <a:pt x="263118" y="110337"/>
                </a:lnTo>
                <a:lnTo>
                  <a:pt x="267017" y="114427"/>
                </a:lnTo>
                <a:lnTo>
                  <a:pt x="272757" y="124968"/>
                </a:lnTo>
                <a:lnTo>
                  <a:pt x="274193" y="131051"/>
                </a:lnTo>
                <a:lnTo>
                  <a:pt x="274193" y="144818"/>
                </a:lnTo>
                <a:lnTo>
                  <a:pt x="247599" y="172796"/>
                </a:lnTo>
                <a:lnTo>
                  <a:pt x="293843" y="172796"/>
                </a:lnTo>
                <a:lnTo>
                  <a:pt x="303809" y="137934"/>
                </a:lnTo>
                <a:lnTo>
                  <a:pt x="303288" y="129048"/>
                </a:lnTo>
                <a:lnTo>
                  <a:pt x="301726" y="120676"/>
                </a:lnTo>
                <a:lnTo>
                  <a:pt x="299126" y="112822"/>
                </a:lnTo>
                <a:lnTo>
                  <a:pt x="295490" y="105486"/>
                </a:lnTo>
                <a:lnTo>
                  <a:pt x="293870" y="103060"/>
                </a:lnTo>
                <a:close/>
              </a:path>
              <a:path extrusionOk="0" h="252095" w="1061084">
                <a:moveTo>
                  <a:pt x="370738" y="74917"/>
                </a:moveTo>
                <a:lnTo>
                  <a:pt x="334180" y="86805"/>
                </a:lnTo>
                <a:lnTo>
                  <a:pt x="312653" y="119808"/>
                </a:lnTo>
                <a:lnTo>
                  <a:pt x="310616" y="137934"/>
                </a:lnTo>
                <a:lnTo>
                  <a:pt x="311125" y="147233"/>
                </a:lnTo>
                <a:lnTo>
                  <a:pt x="328348" y="183961"/>
                </a:lnTo>
                <a:lnTo>
                  <a:pt x="362753" y="200460"/>
                </a:lnTo>
                <a:lnTo>
                  <a:pt x="370738" y="200939"/>
                </a:lnTo>
                <a:lnTo>
                  <a:pt x="378272" y="200448"/>
                </a:lnTo>
                <a:lnTo>
                  <a:pt x="403656" y="188506"/>
                </a:lnTo>
                <a:lnTo>
                  <a:pt x="433031" y="188506"/>
                </a:lnTo>
                <a:lnTo>
                  <a:pt x="433031" y="172796"/>
                </a:lnTo>
                <a:lnTo>
                  <a:pt x="367220" y="172796"/>
                </a:lnTo>
                <a:lnTo>
                  <a:pt x="361734" y="171475"/>
                </a:lnTo>
                <a:lnTo>
                  <a:pt x="340233" y="145554"/>
                </a:lnTo>
                <a:lnTo>
                  <a:pt x="340233" y="130302"/>
                </a:lnTo>
                <a:lnTo>
                  <a:pt x="367220" y="103060"/>
                </a:lnTo>
                <a:lnTo>
                  <a:pt x="433031" y="103060"/>
                </a:lnTo>
                <a:lnTo>
                  <a:pt x="433031" y="87325"/>
                </a:lnTo>
                <a:lnTo>
                  <a:pt x="403656" y="87325"/>
                </a:lnTo>
                <a:lnTo>
                  <a:pt x="401853" y="85661"/>
                </a:lnTo>
                <a:lnTo>
                  <a:pt x="399923" y="84137"/>
                </a:lnTo>
                <a:lnTo>
                  <a:pt x="397878" y="82765"/>
                </a:lnTo>
                <a:lnTo>
                  <a:pt x="391844" y="79337"/>
                </a:lnTo>
                <a:lnTo>
                  <a:pt x="385308" y="76884"/>
                </a:lnTo>
                <a:lnTo>
                  <a:pt x="378272" y="75409"/>
                </a:lnTo>
                <a:lnTo>
                  <a:pt x="370738" y="74917"/>
                </a:lnTo>
                <a:close/>
              </a:path>
              <a:path extrusionOk="0" h="252095" w="1061084">
                <a:moveTo>
                  <a:pt x="433031" y="188506"/>
                </a:moveTo>
                <a:lnTo>
                  <a:pt x="403656" y="188506"/>
                </a:lnTo>
                <a:lnTo>
                  <a:pt x="403656" y="198526"/>
                </a:lnTo>
                <a:lnTo>
                  <a:pt x="433031" y="198526"/>
                </a:lnTo>
                <a:lnTo>
                  <a:pt x="433031" y="188506"/>
                </a:lnTo>
                <a:close/>
              </a:path>
              <a:path extrusionOk="0" h="252095" w="1061084">
                <a:moveTo>
                  <a:pt x="433031" y="103060"/>
                </a:moveTo>
                <a:lnTo>
                  <a:pt x="377952" y="103060"/>
                </a:lnTo>
                <a:lnTo>
                  <a:pt x="382734" y="104406"/>
                </a:lnTo>
                <a:lnTo>
                  <a:pt x="392087" y="109651"/>
                </a:lnTo>
                <a:lnTo>
                  <a:pt x="396008" y="113601"/>
                </a:lnTo>
                <a:lnTo>
                  <a:pt x="399046" y="118757"/>
                </a:lnTo>
                <a:lnTo>
                  <a:pt x="402120" y="123913"/>
                </a:lnTo>
                <a:lnTo>
                  <a:pt x="403656" y="130302"/>
                </a:lnTo>
                <a:lnTo>
                  <a:pt x="403656" y="145554"/>
                </a:lnTo>
                <a:lnTo>
                  <a:pt x="377952" y="172796"/>
                </a:lnTo>
                <a:lnTo>
                  <a:pt x="433031" y="172796"/>
                </a:lnTo>
                <a:lnTo>
                  <a:pt x="433031" y="103060"/>
                </a:lnTo>
                <a:close/>
              </a:path>
              <a:path extrusionOk="0" h="252095" w="1061084">
                <a:moveTo>
                  <a:pt x="433031" y="0"/>
                </a:moveTo>
                <a:lnTo>
                  <a:pt x="403656" y="0"/>
                </a:lnTo>
                <a:lnTo>
                  <a:pt x="403656" y="87325"/>
                </a:lnTo>
                <a:lnTo>
                  <a:pt x="433031" y="87325"/>
                </a:lnTo>
                <a:lnTo>
                  <a:pt x="433031" y="0"/>
                </a:lnTo>
                <a:close/>
              </a:path>
              <a:path extrusionOk="0" h="252095" w="1061084">
                <a:moveTo>
                  <a:pt x="487362" y="77343"/>
                </a:moveTo>
                <a:lnTo>
                  <a:pt x="457974" y="77343"/>
                </a:lnTo>
                <a:lnTo>
                  <a:pt x="457974" y="152450"/>
                </a:lnTo>
                <a:lnTo>
                  <a:pt x="476108" y="193406"/>
                </a:lnTo>
                <a:lnTo>
                  <a:pt x="501167" y="200939"/>
                </a:lnTo>
                <a:lnTo>
                  <a:pt x="509536" y="200939"/>
                </a:lnTo>
                <a:lnTo>
                  <a:pt x="516839" y="199059"/>
                </a:lnTo>
                <a:lnTo>
                  <a:pt x="527392" y="192659"/>
                </a:lnTo>
                <a:lnTo>
                  <a:pt x="530047" y="190601"/>
                </a:lnTo>
                <a:lnTo>
                  <a:pt x="531012" y="189115"/>
                </a:lnTo>
                <a:lnTo>
                  <a:pt x="558622" y="189115"/>
                </a:lnTo>
                <a:lnTo>
                  <a:pt x="558622" y="172796"/>
                </a:lnTo>
                <a:lnTo>
                  <a:pt x="499859" y="172796"/>
                </a:lnTo>
                <a:lnTo>
                  <a:pt x="495223" y="170916"/>
                </a:lnTo>
                <a:lnTo>
                  <a:pt x="488924" y="163360"/>
                </a:lnTo>
                <a:lnTo>
                  <a:pt x="487362" y="157657"/>
                </a:lnTo>
                <a:lnTo>
                  <a:pt x="487362" y="77343"/>
                </a:lnTo>
                <a:close/>
              </a:path>
              <a:path extrusionOk="0" h="252095" w="1061084">
                <a:moveTo>
                  <a:pt x="558622" y="189115"/>
                </a:moveTo>
                <a:lnTo>
                  <a:pt x="531012" y="189115"/>
                </a:lnTo>
                <a:lnTo>
                  <a:pt x="529297" y="198526"/>
                </a:lnTo>
                <a:lnTo>
                  <a:pt x="558622" y="198526"/>
                </a:lnTo>
                <a:lnTo>
                  <a:pt x="558622" y="189115"/>
                </a:lnTo>
                <a:close/>
              </a:path>
              <a:path extrusionOk="0" h="252095" w="1061084">
                <a:moveTo>
                  <a:pt x="558622" y="77343"/>
                </a:moveTo>
                <a:lnTo>
                  <a:pt x="529297" y="77343"/>
                </a:lnTo>
                <a:lnTo>
                  <a:pt x="529297" y="154622"/>
                </a:lnTo>
                <a:lnTo>
                  <a:pt x="528358" y="158623"/>
                </a:lnTo>
                <a:lnTo>
                  <a:pt x="524586" y="165379"/>
                </a:lnTo>
                <a:lnTo>
                  <a:pt x="521893" y="168033"/>
                </a:lnTo>
                <a:lnTo>
                  <a:pt x="514934" y="171856"/>
                </a:lnTo>
                <a:lnTo>
                  <a:pt x="510794" y="172796"/>
                </a:lnTo>
                <a:lnTo>
                  <a:pt x="558622" y="172796"/>
                </a:lnTo>
                <a:lnTo>
                  <a:pt x="558622" y="77343"/>
                </a:lnTo>
                <a:close/>
              </a:path>
              <a:path extrusionOk="0" h="252095" w="1061084">
                <a:moveTo>
                  <a:pt x="614172" y="0"/>
                </a:moveTo>
                <a:lnTo>
                  <a:pt x="584784" y="0"/>
                </a:lnTo>
                <a:lnTo>
                  <a:pt x="584784" y="198526"/>
                </a:lnTo>
                <a:lnTo>
                  <a:pt x="614172" y="198526"/>
                </a:lnTo>
                <a:lnTo>
                  <a:pt x="614172" y="0"/>
                </a:lnTo>
                <a:close/>
              </a:path>
              <a:path extrusionOk="0" h="252095" w="1061084">
                <a:moveTo>
                  <a:pt x="686600" y="119405"/>
                </a:moveTo>
                <a:lnTo>
                  <a:pt x="677989" y="119405"/>
                </a:lnTo>
                <a:lnTo>
                  <a:pt x="667386" y="120102"/>
                </a:lnTo>
                <a:lnTo>
                  <a:pt x="632752" y="143506"/>
                </a:lnTo>
                <a:lnTo>
                  <a:pt x="629488" y="160172"/>
                </a:lnTo>
                <a:lnTo>
                  <a:pt x="629604" y="169164"/>
                </a:lnTo>
                <a:lnTo>
                  <a:pt x="658317" y="199364"/>
                </a:lnTo>
                <a:lnTo>
                  <a:pt x="665403" y="200939"/>
                </a:lnTo>
                <a:lnTo>
                  <a:pt x="679640" y="200939"/>
                </a:lnTo>
                <a:lnTo>
                  <a:pt x="686422" y="199694"/>
                </a:lnTo>
                <a:lnTo>
                  <a:pt x="697407" y="195707"/>
                </a:lnTo>
                <a:lnTo>
                  <a:pt x="701205" y="193662"/>
                </a:lnTo>
                <a:lnTo>
                  <a:pt x="704646" y="191096"/>
                </a:lnTo>
                <a:lnTo>
                  <a:pt x="733971" y="191096"/>
                </a:lnTo>
                <a:lnTo>
                  <a:pt x="733971" y="174218"/>
                </a:lnTo>
                <a:lnTo>
                  <a:pt x="673976" y="174218"/>
                </a:lnTo>
                <a:lnTo>
                  <a:pt x="670547" y="173621"/>
                </a:lnTo>
                <a:lnTo>
                  <a:pt x="659104" y="162394"/>
                </a:lnTo>
                <a:lnTo>
                  <a:pt x="659104" y="156184"/>
                </a:lnTo>
                <a:lnTo>
                  <a:pt x="675525" y="144653"/>
                </a:lnTo>
                <a:lnTo>
                  <a:pt x="733971" y="144653"/>
                </a:lnTo>
                <a:lnTo>
                  <a:pt x="733971" y="124320"/>
                </a:lnTo>
                <a:lnTo>
                  <a:pt x="704646" y="124320"/>
                </a:lnTo>
                <a:lnTo>
                  <a:pt x="703122" y="123672"/>
                </a:lnTo>
                <a:lnTo>
                  <a:pt x="701484" y="123063"/>
                </a:lnTo>
                <a:lnTo>
                  <a:pt x="693851" y="120434"/>
                </a:lnTo>
                <a:lnTo>
                  <a:pt x="686600" y="119405"/>
                </a:lnTo>
                <a:close/>
              </a:path>
              <a:path extrusionOk="0" h="252095" w="1061084">
                <a:moveTo>
                  <a:pt x="733971" y="191096"/>
                </a:moveTo>
                <a:lnTo>
                  <a:pt x="704646" y="191096"/>
                </a:lnTo>
                <a:lnTo>
                  <a:pt x="704646" y="198526"/>
                </a:lnTo>
                <a:lnTo>
                  <a:pt x="733971" y="198526"/>
                </a:lnTo>
                <a:lnTo>
                  <a:pt x="733971" y="191096"/>
                </a:lnTo>
                <a:close/>
              </a:path>
              <a:path extrusionOk="0" h="252095" w="1061084">
                <a:moveTo>
                  <a:pt x="733971" y="144653"/>
                </a:moveTo>
                <a:lnTo>
                  <a:pt x="687412" y="144653"/>
                </a:lnTo>
                <a:lnTo>
                  <a:pt x="693280" y="145440"/>
                </a:lnTo>
                <a:lnTo>
                  <a:pt x="700481" y="147497"/>
                </a:lnTo>
                <a:lnTo>
                  <a:pt x="702449" y="148259"/>
                </a:lnTo>
                <a:lnTo>
                  <a:pt x="704646" y="149275"/>
                </a:lnTo>
                <a:lnTo>
                  <a:pt x="704646" y="157365"/>
                </a:lnTo>
                <a:lnTo>
                  <a:pt x="702221" y="161048"/>
                </a:lnTo>
                <a:lnTo>
                  <a:pt x="698855" y="166331"/>
                </a:lnTo>
                <a:lnTo>
                  <a:pt x="695706" y="169164"/>
                </a:lnTo>
                <a:lnTo>
                  <a:pt x="691630" y="171259"/>
                </a:lnTo>
                <a:lnTo>
                  <a:pt x="687755" y="173215"/>
                </a:lnTo>
                <a:lnTo>
                  <a:pt x="683171" y="174218"/>
                </a:lnTo>
                <a:lnTo>
                  <a:pt x="733971" y="174218"/>
                </a:lnTo>
                <a:lnTo>
                  <a:pt x="733971" y="144653"/>
                </a:lnTo>
                <a:close/>
              </a:path>
              <a:path extrusionOk="0" h="252095" w="1061084">
                <a:moveTo>
                  <a:pt x="732920" y="101879"/>
                </a:moveTo>
                <a:lnTo>
                  <a:pt x="687565" y="101879"/>
                </a:lnTo>
                <a:lnTo>
                  <a:pt x="690372" y="102158"/>
                </a:lnTo>
                <a:lnTo>
                  <a:pt x="692975" y="102717"/>
                </a:lnTo>
                <a:lnTo>
                  <a:pt x="704646" y="113372"/>
                </a:lnTo>
                <a:lnTo>
                  <a:pt x="704646" y="124320"/>
                </a:lnTo>
                <a:lnTo>
                  <a:pt x="733971" y="124320"/>
                </a:lnTo>
                <a:lnTo>
                  <a:pt x="733971" y="105410"/>
                </a:lnTo>
                <a:lnTo>
                  <a:pt x="732920" y="101879"/>
                </a:lnTo>
                <a:close/>
              </a:path>
              <a:path extrusionOk="0" h="252095" w="1061084">
                <a:moveTo>
                  <a:pt x="694842" y="74917"/>
                </a:moveTo>
                <a:lnTo>
                  <a:pt x="685482" y="74917"/>
                </a:lnTo>
                <a:lnTo>
                  <a:pt x="677546" y="75224"/>
                </a:lnTo>
                <a:lnTo>
                  <a:pt x="640300" y="88759"/>
                </a:lnTo>
                <a:lnTo>
                  <a:pt x="634923" y="92443"/>
                </a:lnTo>
                <a:lnTo>
                  <a:pt x="649897" y="115100"/>
                </a:lnTo>
                <a:lnTo>
                  <a:pt x="654392" y="111836"/>
                </a:lnTo>
                <a:lnTo>
                  <a:pt x="658025" y="109397"/>
                </a:lnTo>
                <a:lnTo>
                  <a:pt x="663613" y="106172"/>
                </a:lnTo>
                <a:lnTo>
                  <a:pt x="666991" y="104800"/>
                </a:lnTo>
                <a:lnTo>
                  <a:pt x="674979" y="102476"/>
                </a:lnTo>
                <a:lnTo>
                  <a:pt x="679500" y="101879"/>
                </a:lnTo>
                <a:lnTo>
                  <a:pt x="732920" y="101879"/>
                </a:lnTo>
                <a:lnTo>
                  <a:pt x="731862" y="98323"/>
                </a:lnTo>
                <a:lnTo>
                  <a:pt x="723455" y="86677"/>
                </a:lnTo>
                <a:lnTo>
                  <a:pt x="717702" y="82296"/>
                </a:lnTo>
                <a:lnTo>
                  <a:pt x="703160" y="76403"/>
                </a:lnTo>
                <a:lnTo>
                  <a:pt x="694842" y="74917"/>
                </a:lnTo>
                <a:close/>
              </a:path>
              <a:path extrusionOk="0" h="252095" w="1061084">
                <a:moveTo>
                  <a:pt x="785914" y="77343"/>
                </a:moveTo>
                <a:lnTo>
                  <a:pt x="756526" y="77343"/>
                </a:lnTo>
                <a:lnTo>
                  <a:pt x="756526" y="198526"/>
                </a:lnTo>
                <a:lnTo>
                  <a:pt x="785914" y="198526"/>
                </a:lnTo>
                <a:lnTo>
                  <a:pt x="785914" y="122593"/>
                </a:lnTo>
                <a:lnTo>
                  <a:pt x="786345" y="116725"/>
                </a:lnTo>
                <a:lnTo>
                  <a:pt x="795896" y="103060"/>
                </a:lnTo>
                <a:lnTo>
                  <a:pt x="820847" y="103060"/>
                </a:lnTo>
                <a:lnTo>
                  <a:pt x="831456" y="87134"/>
                </a:lnTo>
                <a:lnTo>
                  <a:pt x="826719" y="82080"/>
                </a:lnTo>
                <a:lnTo>
                  <a:pt x="785914" y="82080"/>
                </a:lnTo>
                <a:lnTo>
                  <a:pt x="785914" y="77343"/>
                </a:lnTo>
                <a:close/>
              </a:path>
              <a:path extrusionOk="0" h="252095" w="1061084">
                <a:moveTo>
                  <a:pt x="820847" y="103060"/>
                </a:moveTo>
                <a:lnTo>
                  <a:pt x="802030" y="103060"/>
                </a:lnTo>
                <a:lnTo>
                  <a:pt x="804100" y="103390"/>
                </a:lnTo>
                <a:lnTo>
                  <a:pt x="807288" y="104736"/>
                </a:lnTo>
                <a:lnTo>
                  <a:pt x="810628" y="106984"/>
                </a:lnTo>
                <a:lnTo>
                  <a:pt x="815695" y="110794"/>
                </a:lnTo>
                <a:lnTo>
                  <a:pt x="820847" y="103060"/>
                </a:lnTo>
                <a:close/>
              </a:path>
              <a:path extrusionOk="0" h="252095" w="1061084">
                <a:moveTo>
                  <a:pt x="808875" y="74917"/>
                </a:moveTo>
                <a:lnTo>
                  <a:pt x="797991" y="74917"/>
                </a:lnTo>
                <a:lnTo>
                  <a:pt x="791933" y="77241"/>
                </a:lnTo>
                <a:lnTo>
                  <a:pt x="785914" y="82080"/>
                </a:lnTo>
                <a:lnTo>
                  <a:pt x="826719" y="82080"/>
                </a:lnTo>
                <a:lnTo>
                  <a:pt x="826147" y="81470"/>
                </a:lnTo>
                <a:lnTo>
                  <a:pt x="821423" y="78028"/>
                </a:lnTo>
                <a:lnTo>
                  <a:pt x="817295" y="76809"/>
                </a:lnTo>
                <a:lnTo>
                  <a:pt x="813206" y="75552"/>
                </a:lnTo>
                <a:lnTo>
                  <a:pt x="808875" y="74917"/>
                </a:lnTo>
                <a:close/>
              </a:path>
              <a:path extrusionOk="0" h="252095" w="1061084">
                <a:moveTo>
                  <a:pt x="862787" y="18110"/>
                </a:moveTo>
                <a:lnTo>
                  <a:pt x="852792" y="18110"/>
                </a:lnTo>
                <a:lnTo>
                  <a:pt x="848525" y="19875"/>
                </a:lnTo>
                <a:lnTo>
                  <a:pt x="841209" y="26962"/>
                </a:lnTo>
                <a:lnTo>
                  <a:pt x="839381" y="31305"/>
                </a:lnTo>
                <a:lnTo>
                  <a:pt x="839381" y="41376"/>
                </a:lnTo>
                <a:lnTo>
                  <a:pt x="841197" y="45656"/>
                </a:lnTo>
                <a:lnTo>
                  <a:pt x="844804" y="49314"/>
                </a:lnTo>
                <a:lnTo>
                  <a:pt x="848474" y="52933"/>
                </a:lnTo>
                <a:lnTo>
                  <a:pt x="852754" y="54749"/>
                </a:lnTo>
                <a:lnTo>
                  <a:pt x="862825" y="54749"/>
                </a:lnTo>
                <a:lnTo>
                  <a:pt x="867168" y="52920"/>
                </a:lnTo>
                <a:lnTo>
                  <a:pt x="874242" y="45605"/>
                </a:lnTo>
                <a:lnTo>
                  <a:pt x="876004" y="41376"/>
                </a:lnTo>
                <a:lnTo>
                  <a:pt x="876004" y="31305"/>
                </a:lnTo>
                <a:lnTo>
                  <a:pt x="874229" y="27012"/>
                </a:lnTo>
                <a:lnTo>
                  <a:pt x="870648" y="23482"/>
                </a:lnTo>
                <a:lnTo>
                  <a:pt x="867105" y="19900"/>
                </a:lnTo>
                <a:lnTo>
                  <a:pt x="862787" y="18110"/>
                </a:lnTo>
                <a:close/>
              </a:path>
              <a:path extrusionOk="0" h="252095" w="1061084">
                <a:moveTo>
                  <a:pt x="872363" y="77343"/>
                </a:moveTo>
                <a:lnTo>
                  <a:pt x="843038" y="77343"/>
                </a:lnTo>
                <a:lnTo>
                  <a:pt x="843038" y="198526"/>
                </a:lnTo>
                <a:lnTo>
                  <a:pt x="872363" y="198526"/>
                </a:lnTo>
                <a:lnTo>
                  <a:pt x="872363" y="77343"/>
                </a:lnTo>
                <a:close/>
              </a:path>
              <a:path extrusionOk="0" h="252095" w="1061084">
                <a:moveTo>
                  <a:pt x="973366" y="77343"/>
                </a:moveTo>
                <a:lnTo>
                  <a:pt x="950912" y="77343"/>
                </a:lnTo>
                <a:lnTo>
                  <a:pt x="950912" y="103329"/>
                </a:lnTo>
                <a:lnTo>
                  <a:pt x="984110" y="177812"/>
                </a:lnTo>
                <a:lnTo>
                  <a:pt x="951420" y="251675"/>
                </a:lnTo>
                <a:lnTo>
                  <a:pt x="984110" y="251675"/>
                </a:lnTo>
                <a:lnTo>
                  <a:pt x="1030964" y="145491"/>
                </a:lnTo>
                <a:lnTo>
                  <a:pt x="1001039" y="145491"/>
                </a:lnTo>
                <a:lnTo>
                  <a:pt x="973366" y="77343"/>
                </a:lnTo>
                <a:close/>
              </a:path>
              <a:path extrusionOk="0" h="252095" w="1061084">
                <a:moveTo>
                  <a:pt x="932738" y="105486"/>
                </a:moveTo>
                <a:lnTo>
                  <a:pt x="903427" y="105486"/>
                </a:lnTo>
                <a:lnTo>
                  <a:pt x="903427" y="198526"/>
                </a:lnTo>
                <a:lnTo>
                  <a:pt x="932738" y="198526"/>
                </a:lnTo>
                <a:lnTo>
                  <a:pt x="932738" y="105486"/>
                </a:lnTo>
                <a:close/>
              </a:path>
              <a:path extrusionOk="0" h="252095" w="1061084">
                <a:moveTo>
                  <a:pt x="1061034" y="77343"/>
                </a:moveTo>
                <a:lnTo>
                  <a:pt x="1028242" y="77343"/>
                </a:lnTo>
                <a:lnTo>
                  <a:pt x="1001039" y="145491"/>
                </a:lnTo>
                <a:lnTo>
                  <a:pt x="1030964" y="145491"/>
                </a:lnTo>
                <a:lnTo>
                  <a:pt x="1061034" y="77343"/>
                </a:lnTo>
                <a:close/>
              </a:path>
              <a:path extrusionOk="0" h="252095" w="1061084">
                <a:moveTo>
                  <a:pt x="939330" y="77343"/>
                </a:moveTo>
                <a:lnTo>
                  <a:pt x="885253" y="77343"/>
                </a:lnTo>
                <a:lnTo>
                  <a:pt x="885253" y="105486"/>
                </a:lnTo>
                <a:lnTo>
                  <a:pt x="950912" y="105486"/>
                </a:lnTo>
                <a:lnTo>
                  <a:pt x="950912" y="103329"/>
                </a:lnTo>
                <a:lnTo>
                  <a:pt x="939330" y="77343"/>
                </a:lnTo>
                <a:close/>
              </a:path>
              <a:path extrusionOk="0" h="252095" w="1061084">
                <a:moveTo>
                  <a:pt x="950912" y="77343"/>
                </a:moveTo>
                <a:lnTo>
                  <a:pt x="939330" y="77343"/>
                </a:lnTo>
                <a:lnTo>
                  <a:pt x="950912" y="103329"/>
                </a:lnTo>
                <a:lnTo>
                  <a:pt x="950912" y="77343"/>
                </a:lnTo>
                <a:close/>
              </a:path>
              <a:path extrusionOk="0" h="252095" w="1061084">
                <a:moveTo>
                  <a:pt x="932738" y="38646"/>
                </a:moveTo>
                <a:lnTo>
                  <a:pt x="903427" y="38646"/>
                </a:lnTo>
                <a:lnTo>
                  <a:pt x="903427" y="77343"/>
                </a:lnTo>
                <a:lnTo>
                  <a:pt x="932738" y="77343"/>
                </a:lnTo>
                <a:lnTo>
                  <a:pt x="932738" y="38646"/>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7" name="Google Shape;177;p13"/>
          <p:cNvSpPr/>
          <p:nvPr/>
        </p:nvSpPr>
        <p:spPr>
          <a:xfrm>
            <a:off x="7314819" y="3695776"/>
            <a:ext cx="1021715" cy="252095"/>
          </a:xfrm>
          <a:custGeom>
            <a:rect b="b" l="l" r="r" t="t"/>
            <a:pathLst>
              <a:path extrusionOk="0" h="252095" w="1021715">
                <a:moveTo>
                  <a:pt x="129667" y="74917"/>
                </a:moveTo>
                <a:lnTo>
                  <a:pt x="91790" y="87264"/>
                </a:lnTo>
                <a:lnTo>
                  <a:pt x="71420" y="120396"/>
                </a:lnTo>
                <a:lnTo>
                  <a:pt x="69594" y="136982"/>
                </a:lnTo>
                <a:lnTo>
                  <a:pt x="69621" y="139433"/>
                </a:lnTo>
                <a:lnTo>
                  <a:pt x="80807" y="177224"/>
                </a:lnTo>
                <a:lnTo>
                  <a:pt x="119048" y="200434"/>
                </a:lnTo>
                <a:lnTo>
                  <a:pt x="127254" y="200939"/>
                </a:lnTo>
                <a:lnTo>
                  <a:pt x="136531" y="200456"/>
                </a:lnTo>
                <a:lnTo>
                  <a:pt x="174459" y="182532"/>
                </a:lnTo>
                <a:lnTo>
                  <a:pt x="182444" y="172796"/>
                </a:lnTo>
                <a:lnTo>
                  <a:pt x="123063" y="172796"/>
                </a:lnTo>
                <a:lnTo>
                  <a:pt x="117513" y="171437"/>
                </a:lnTo>
                <a:lnTo>
                  <a:pt x="100063" y="147777"/>
                </a:lnTo>
                <a:lnTo>
                  <a:pt x="186893" y="147777"/>
                </a:lnTo>
                <a:lnTo>
                  <a:pt x="186931" y="141859"/>
                </a:lnTo>
                <a:lnTo>
                  <a:pt x="187096" y="139433"/>
                </a:lnTo>
                <a:lnTo>
                  <a:pt x="187134" y="136982"/>
                </a:lnTo>
                <a:lnTo>
                  <a:pt x="186701" y="127881"/>
                </a:lnTo>
                <a:lnTo>
                  <a:pt x="185696" y="121297"/>
                </a:lnTo>
                <a:lnTo>
                  <a:pt x="101523" y="121297"/>
                </a:lnTo>
                <a:lnTo>
                  <a:pt x="101968" y="119938"/>
                </a:lnTo>
                <a:lnTo>
                  <a:pt x="123177" y="101879"/>
                </a:lnTo>
                <a:lnTo>
                  <a:pt x="178898" y="101879"/>
                </a:lnTo>
                <a:lnTo>
                  <a:pt x="176422" y="97565"/>
                </a:lnTo>
                <a:lnTo>
                  <a:pt x="138273" y="75393"/>
                </a:lnTo>
                <a:lnTo>
                  <a:pt x="129667" y="74917"/>
                </a:lnTo>
                <a:close/>
              </a:path>
              <a:path extrusionOk="0" h="252095" w="1021715">
                <a:moveTo>
                  <a:pt x="29387" y="77343"/>
                </a:moveTo>
                <a:lnTo>
                  <a:pt x="0" y="77343"/>
                </a:lnTo>
                <a:lnTo>
                  <a:pt x="0" y="198526"/>
                </a:lnTo>
                <a:lnTo>
                  <a:pt x="29387" y="198526"/>
                </a:lnTo>
                <a:lnTo>
                  <a:pt x="29483" y="121297"/>
                </a:lnTo>
                <a:lnTo>
                  <a:pt x="29819" y="116725"/>
                </a:lnTo>
                <a:lnTo>
                  <a:pt x="39370" y="103060"/>
                </a:lnTo>
                <a:lnTo>
                  <a:pt x="64321" y="103060"/>
                </a:lnTo>
                <a:lnTo>
                  <a:pt x="74930" y="87134"/>
                </a:lnTo>
                <a:lnTo>
                  <a:pt x="70192" y="82080"/>
                </a:lnTo>
                <a:lnTo>
                  <a:pt x="29387" y="82080"/>
                </a:lnTo>
                <a:lnTo>
                  <a:pt x="29387" y="77343"/>
                </a:lnTo>
                <a:close/>
              </a:path>
              <a:path extrusionOk="0" h="252095" w="1021715">
                <a:moveTo>
                  <a:pt x="162763" y="150736"/>
                </a:moveTo>
                <a:lnTo>
                  <a:pt x="157454" y="159702"/>
                </a:lnTo>
                <a:lnTo>
                  <a:pt x="152285" y="165620"/>
                </a:lnTo>
                <a:lnTo>
                  <a:pt x="142214" y="171361"/>
                </a:lnTo>
                <a:lnTo>
                  <a:pt x="136359" y="172796"/>
                </a:lnTo>
                <a:lnTo>
                  <a:pt x="182444" y="172796"/>
                </a:lnTo>
                <a:lnTo>
                  <a:pt x="187071" y="166077"/>
                </a:lnTo>
                <a:lnTo>
                  <a:pt x="162763" y="150736"/>
                </a:lnTo>
                <a:close/>
              </a:path>
              <a:path extrusionOk="0" h="252095" w="1021715">
                <a:moveTo>
                  <a:pt x="178898" y="101879"/>
                </a:moveTo>
                <a:lnTo>
                  <a:pt x="135064" y="101879"/>
                </a:lnTo>
                <a:lnTo>
                  <a:pt x="139700" y="103022"/>
                </a:lnTo>
                <a:lnTo>
                  <a:pt x="147485" y="107594"/>
                </a:lnTo>
                <a:lnTo>
                  <a:pt x="150553" y="110794"/>
                </a:lnTo>
                <a:lnTo>
                  <a:pt x="152730" y="114808"/>
                </a:lnTo>
                <a:lnTo>
                  <a:pt x="153822" y="116776"/>
                </a:lnTo>
                <a:lnTo>
                  <a:pt x="154647" y="118935"/>
                </a:lnTo>
                <a:lnTo>
                  <a:pt x="155206" y="121297"/>
                </a:lnTo>
                <a:lnTo>
                  <a:pt x="185696" y="121297"/>
                </a:lnTo>
                <a:lnTo>
                  <a:pt x="185404" y="119381"/>
                </a:lnTo>
                <a:lnTo>
                  <a:pt x="183244" y="111484"/>
                </a:lnTo>
                <a:lnTo>
                  <a:pt x="180225" y="104190"/>
                </a:lnTo>
                <a:lnTo>
                  <a:pt x="178898" y="101879"/>
                </a:lnTo>
                <a:close/>
              </a:path>
              <a:path extrusionOk="0" h="252095" w="1021715">
                <a:moveTo>
                  <a:pt x="64321" y="103060"/>
                </a:moveTo>
                <a:lnTo>
                  <a:pt x="45504" y="103060"/>
                </a:lnTo>
                <a:lnTo>
                  <a:pt x="47574" y="103390"/>
                </a:lnTo>
                <a:lnTo>
                  <a:pt x="50761" y="104736"/>
                </a:lnTo>
                <a:lnTo>
                  <a:pt x="54102" y="106984"/>
                </a:lnTo>
                <a:lnTo>
                  <a:pt x="59169" y="110794"/>
                </a:lnTo>
                <a:lnTo>
                  <a:pt x="64321" y="103060"/>
                </a:lnTo>
                <a:close/>
              </a:path>
              <a:path extrusionOk="0" h="252095" w="1021715">
                <a:moveTo>
                  <a:pt x="52349" y="74917"/>
                </a:moveTo>
                <a:lnTo>
                  <a:pt x="41452" y="74917"/>
                </a:lnTo>
                <a:lnTo>
                  <a:pt x="35394" y="77241"/>
                </a:lnTo>
                <a:lnTo>
                  <a:pt x="29387" y="82080"/>
                </a:lnTo>
                <a:lnTo>
                  <a:pt x="70192" y="82080"/>
                </a:lnTo>
                <a:lnTo>
                  <a:pt x="69621" y="81470"/>
                </a:lnTo>
                <a:lnTo>
                  <a:pt x="64897" y="78028"/>
                </a:lnTo>
                <a:lnTo>
                  <a:pt x="60769" y="76809"/>
                </a:lnTo>
                <a:lnTo>
                  <a:pt x="56680" y="75552"/>
                </a:lnTo>
                <a:lnTo>
                  <a:pt x="52349" y="74917"/>
                </a:lnTo>
                <a:close/>
              </a:path>
              <a:path extrusionOk="0" h="252095" w="1021715">
                <a:moveTo>
                  <a:pt x="233006" y="77343"/>
                </a:moveTo>
                <a:lnTo>
                  <a:pt x="203631" y="77343"/>
                </a:lnTo>
                <a:lnTo>
                  <a:pt x="203631" y="152450"/>
                </a:lnTo>
                <a:lnTo>
                  <a:pt x="221755" y="193406"/>
                </a:lnTo>
                <a:lnTo>
                  <a:pt x="246811" y="200939"/>
                </a:lnTo>
                <a:lnTo>
                  <a:pt x="255193" y="200939"/>
                </a:lnTo>
                <a:lnTo>
                  <a:pt x="262483" y="199059"/>
                </a:lnTo>
                <a:lnTo>
                  <a:pt x="273037" y="192659"/>
                </a:lnTo>
                <a:lnTo>
                  <a:pt x="275691" y="190601"/>
                </a:lnTo>
                <a:lnTo>
                  <a:pt x="276656" y="189115"/>
                </a:lnTo>
                <a:lnTo>
                  <a:pt x="304279" y="189115"/>
                </a:lnTo>
                <a:lnTo>
                  <a:pt x="304279" y="172796"/>
                </a:lnTo>
                <a:lnTo>
                  <a:pt x="245516" y="172796"/>
                </a:lnTo>
                <a:lnTo>
                  <a:pt x="240868" y="170916"/>
                </a:lnTo>
                <a:lnTo>
                  <a:pt x="234581" y="163360"/>
                </a:lnTo>
                <a:lnTo>
                  <a:pt x="233006" y="157657"/>
                </a:lnTo>
                <a:lnTo>
                  <a:pt x="233006" y="77343"/>
                </a:lnTo>
                <a:close/>
              </a:path>
              <a:path extrusionOk="0" h="252095" w="1021715">
                <a:moveTo>
                  <a:pt x="304279" y="189115"/>
                </a:moveTo>
                <a:lnTo>
                  <a:pt x="276656" y="189115"/>
                </a:lnTo>
                <a:lnTo>
                  <a:pt x="274955" y="198526"/>
                </a:lnTo>
                <a:lnTo>
                  <a:pt x="304279" y="198526"/>
                </a:lnTo>
                <a:lnTo>
                  <a:pt x="304279" y="189115"/>
                </a:lnTo>
                <a:close/>
              </a:path>
              <a:path extrusionOk="0" h="252095" w="1021715">
                <a:moveTo>
                  <a:pt x="304279" y="77343"/>
                </a:moveTo>
                <a:lnTo>
                  <a:pt x="274955" y="77343"/>
                </a:lnTo>
                <a:lnTo>
                  <a:pt x="274955" y="154622"/>
                </a:lnTo>
                <a:lnTo>
                  <a:pt x="274002" y="158623"/>
                </a:lnTo>
                <a:lnTo>
                  <a:pt x="270230" y="165379"/>
                </a:lnTo>
                <a:lnTo>
                  <a:pt x="267538" y="168033"/>
                </a:lnTo>
                <a:lnTo>
                  <a:pt x="260578" y="171856"/>
                </a:lnTo>
                <a:lnTo>
                  <a:pt x="256451" y="172796"/>
                </a:lnTo>
                <a:lnTo>
                  <a:pt x="304279" y="172796"/>
                </a:lnTo>
                <a:lnTo>
                  <a:pt x="304279" y="77343"/>
                </a:lnTo>
                <a:close/>
              </a:path>
              <a:path extrusionOk="0" h="252095" w="1021715">
                <a:moveTo>
                  <a:pt x="341528" y="152565"/>
                </a:moveTo>
                <a:lnTo>
                  <a:pt x="318338" y="166954"/>
                </a:lnTo>
                <a:lnTo>
                  <a:pt x="321957" y="174510"/>
                </a:lnTo>
                <a:lnTo>
                  <a:pt x="326034" y="180606"/>
                </a:lnTo>
                <a:lnTo>
                  <a:pt x="361175" y="200939"/>
                </a:lnTo>
                <a:lnTo>
                  <a:pt x="369316" y="200939"/>
                </a:lnTo>
                <a:lnTo>
                  <a:pt x="405696" y="183955"/>
                </a:lnTo>
                <a:lnTo>
                  <a:pt x="410752" y="173266"/>
                </a:lnTo>
                <a:lnTo>
                  <a:pt x="366445" y="173266"/>
                </a:lnTo>
                <a:lnTo>
                  <a:pt x="362940" y="172567"/>
                </a:lnTo>
                <a:lnTo>
                  <a:pt x="345389" y="158381"/>
                </a:lnTo>
                <a:lnTo>
                  <a:pt x="341528" y="152565"/>
                </a:lnTo>
                <a:close/>
              </a:path>
              <a:path extrusionOk="0" h="252095" w="1021715">
                <a:moveTo>
                  <a:pt x="372935" y="74917"/>
                </a:moveTo>
                <a:lnTo>
                  <a:pt x="359841" y="74917"/>
                </a:lnTo>
                <a:lnTo>
                  <a:pt x="353428" y="76098"/>
                </a:lnTo>
                <a:lnTo>
                  <a:pt x="340842" y="80822"/>
                </a:lnTo>
                <a:lnTo>
                  <a:pt x="335622" y="84594"/>
                </a:lnTo>
                <a:lnTo>
                  <a:pt x="327406" y="94945"/>
                </a:lnTo>
                <a:lnTo>
                  <a:pt x="325361" y="101396"/>
                </a:lnTo>
                <a:lnTo>
                  <a:pt x="325361" y="116725"/>
                </a:lnTo>
                <a:lnTo>
                  <a:pt x="355434" y="145186"/>
                </a:lnTo>
                <a:lnTo>
                  <a:pt x="364718" y="148767"/>
                </a:lnTo>
                <a:lnTo>
                  <a:pt x="368592" y="150393"/>
                </a:lnTo>
                <a:lnTo>
                  <a:pt x="375627" y="153784"/>
                </a:lnTo>
                <a:lnTo>
                  <a:pt x="378294" y="155613"/>
                </a:lnTo>
                <a:lnTo>
                  <a:pt x="380111" y="157581"/>
                </a:lnTo>
                <a:lnTo>
                  <a:pt x="381965" y="159499"/>
                </a:lnTo>
                <a:lnTo>
                  <a:pt x="382879" y="161721"/>
                </a:lnTo>
                <a:lnTo>
                  <a:pt x="382879" y="166992"/>
                </a:lnTo>
                <a:lnTo>
                  <a:pt x="381838" y="169202"/>
                </a:lnTo>
                <a:lnTo>
                  <a:pt x="377710" y="172466"/>
                </a:lnTo>
                <a:lnTo>
                  <a:pt x="374548" y="173266"/>
                </a:lnTo>
                <a:lnTo>
                  <a:pt x="410752" y="173266"/>
                </a:lnTo>
                <a:lnTo>
                  <a:pt x="411740" y="170090"/>
                </a:lnTo>
                <a:lnTo>
                  <a:pt x="412451" y="162585"/>
                </a:lnTo>
                <a:lnTo>
                  <a:pt x="412496" y="154406"/>
                </a:lnTo>
                <a:lnTo>
                  <a:pt x="410654" y="148094"/>
                </a:lnTo>
                <a:lnTo>
                  <a:pt x="374332" y="122174"/>
                </a:lnTo>
                <a:lnTo>
                  <a:pt x="370636" y="120650"/>
                </a:lnTo>
                <a:lnTo>
                  <a:pt x="354266" y="109499"/>
                </a:lnTo>
                <a:lnTo>
                  <a:pt x="354266" y="106146"/>
                </a:lnTo>
                <a:lnTo>
                  <a:pt x="355117" y="104736"/>
                </a:lnTo>
                <a:lnTo>
                  <a:pt x="358495" y="102654"/>
                </a:lnTo>
                <a:lnTo>
                  <a:pt x="360895" y="102120"/>
                </a:lnTo>
                <a:lnTo>
                  <a:pt x="412400" y="102120"/>
                </a:lnTo>
                <a:lnTo>
                  <a:pt x="409079" y="95910"/>
                </a:lnTo>
                <a:lnTo>
                  <a:pt x="404812" y="90335"/>
                </a:lnTo>
                <a:lnTo>
                  <a:pt x="395770" y="83096"/>
                </a:lnTo>
                <a:lnTo>
                  <a:pt x="390613" y="80238"/>
                </a:lnTo>
                <a:lnTo>
                  <a:pt x="379095" y="75984"/>
                </a:lnTo>
                <a:lnTo>
                  <a:pt x="372935" y="74917"/>
                </a:lnTo>
                <a:close/>
              </a:path>
              <a:path extrusionOk="0" h="252095" w="1021715">
                <a:moveTo>
                  <a:pt x="412400" y="102120"/>
                </a:moveTo>
                <a:lnTo>
                  <a:pt x="368884" y="102120"/>
                </a:lnTo>
                <a:lnTo>
                  <a:pt x="373265" y="103289"/>
                </a:lnTo>
                <a:lnTo>
                  <a:pt x="381050" y="107924"/>
                </a:lnTo>
                <a:lnTo>
                  <a:pt x="385267" y="112153"/>
                </a:lnTo>
                <a:lnTo>
                  <a:pt x="389788" y="118287"/>
                </a:lnTo>
                <a:lnTo>
                  <a:pt x="413092" y="103416"/>
                </a:lnTo>
                <a:lnTo>
                  <a:pt x="412400" y="102120"/>
                </a:lnTo>
                <a:close/>
              </a:path>
              <a:path extrusionOk="0" h="252095" w="1021715">
                <a:moveTo>
                  <a:pt x="474040" y="119405"/>
                </a:moveTo>
                <a:lnTo>
                  <a:pt x="465416" y="119405"/>
                </a:lnTo>
                <a:lnTo>
                  <a:pt x="454820" y="120102"/>
                </a:lnTo>
                <a:lnTo>
                  <a:pt x="420185" y="143506"/>
                </a:lnTo>
                <a:lnTo>
                  <a:pt x="417011" y="159270"/>
                </a:lnTo>
                <a:lnTo>
                  <a:pt x="417043" y="169164"/>
                </a:lnTo>
                <a:lnTo>
                  <a:pt x="445757" y="199364"/>
                </a:lnTo>
                <a:lnTo>
                  <a:pt x="452831" y="200939"/>
                </a:lnTo>
                <a:lnTo>
                  <a:pt x="467067" y="200939"/>
                </a:lnTo>
                <a:lnTo>
                  <a:pt x="473862" y="199694"/>
                </a:lnTo>
                <a:lnTo>
                  <a:pt x="484847" y="195707"/>
                </a:lnTo>
                <a:lnTo>
                  <a:pt x="488645" y="193662"/>
                </a:lnTo>
                <a:lnTo>
                  <a:pt x="492086" y="191096"/>
                </a:lnTo>
                <a:lnTo>
                  <a:pt x="521411" y="191096"/>
                </a:lnTo>
                <a:lnTo>
                  <a:pt x="521411" y="174218"/>
                </a:lnTo>
                <a:lnTo>
                  <a:pt x="461416" y="174218"/>
                </a:lnTo>
                <a:lnTo>
                  <a:pt x="457987" y="173621"/>
                </a:lnTo>
                <a:lnTo>
                  <a:pt x="452323" y="171259"/>
                </a:lnTo>
                <a:lnTo>
                  <a:pt x="450176" y="169570"/>
                </a:lnTo>
                <a:lnTo>
                  <a:pt x="447268" y="165125"/>
                </a:lnTo>
                <a:lnTo>
                  <a:pt x="446544" y="162394"/>
                </a:lnTo>
                <a:lnTo>
                  <a:pt x="446544" y="156184"/>
                </a:lnTo>
                <a:lnTo>
                  <a:pt x="462965" y="144653"/>
                </a:lnTo>
                <a:lnTo>
                  <a:pt x="521411" y="144653"/>
                </a:lnTo>
                <a:lnTo>
                  <a:pt x="521411" y="124320"/>
                </a:lnTo>
                <a:lnTo>
                  <a:pt x="492086" y="124320"/>
                </a:lnTo>
                <a:lnTo>
                  <a:pt x="490550" y="123672"/>
                </a:lnTo>
                <a:lnTo>
                  <a:pt x="488924" y="123063"/>
                </a:lnTo>
                <a:lnTo>
                  <a:pt x="481291" y="120434"/>
                </a:lnTo>
                <a:lnTo>
                  <a:pt x="474040" y="119405"/>
                </a:lnTo>
                <a:close/>
              </a:path>
              <a:path extrusionOk="0" h="252095" w="1021715">
                <a:moveTo>
                  <a:pt x="521411" y="191096"/>
                </a:moveTo>
                <a:lnTo>
                  <a:pt x="492086" y="191096"/>
                </a:lnTo>
                <a:lnTo>
                  <a:pt x="492086" y="198526"/>
                </a:lnTo>
                <a:lnTo>
                  <a:pt x="521411" y="198526"/>
                </a:lnTo>
                <a:lnTo>
                  <a:pt x="521411" y="191096"/>
                </a:lnTo>
                <a:close/>
              </a:path>
              <a:path extrusionOk="0" h="252095" w="1021715">
                <a:moveTo>
                  <a:pt x="521411" y="144653"/>
                </a:moveTo>
                <a:lnTo>
                  <a:pt x="474840" y="144653"/>
                </a:lnTo>
                <a:lnTo>
                  <a:pt x="480720" y="145440"/>
                </a:lnTo>
                <a:lnTo>
                  <a:pt x="487908" y="147497"/>
                </a:lnTo>
                <a:lnTo>
                  <a:pt x="489877" y="148259"/>
                </a:lnTo>
                <a:lnTo>
                  <a:pt x="492086" y="149275"/>
                </a:lnTo>
                <a:lnTo>
                  <a:pt x="492086" y="157365"/>
                </a:lnTo>
                <a:lnTo>
                  <a:pt x="490816" y="159270"/>
                </a:lnTo>
                <a:lnTo>
                  <a:pt x="486283" y="166331"/>
                </a:lnTo>
                <a:lnTo>
                  <a:pt x="483146" y="169164"/>
                </a:lnTo>
                <a:lnTo>
                  <a:pt x="479070" y="171259"/>
                </a:lnTo>
                <a:lnTo>
                  <a:pt x="475195" y="173215"/>
                </a:lnTo>
                <a:lnTo>
                  <a:pt x="470611" y="174218"/>
                </a:lnTo>
                <a:lnTo>
                  <a:pt x="521411" y="174218"/>
                </a:lnTo>
                <a:lnTo>
                  <a:pt x="521411" y="144653"/>
                </a:lnTo>
                <a:close/>
              </a:path>
              <a:path extrusionOk="0" h="252095" w="1021715">
                <a:moveTo>
                  <a:pt x="520360" y="101879"/>
                </a:moveTo>
                <a:lnTo>
                  <a:pt x="474992" y="101879"/>
                </a:lnTo>
                <a:lnTo>
                  <a:pt x="477812" y="102158"/>
                </a:lnTo>
                <a:lnTo>
                  <a:pt x="480402" y="102717"/>
                </a:lnTo>
                <a:lnTo>
                  <a:pt x="492086" y="113372"/>
                </a:lnTo>
                <a:lnTo>
                  <a:pt x="492086" y="124320"/>
                </a:lnTo>
                <a:lnTo>
                  <a:pt x="521411" y="124320"/>
                </a:lnTo>
                <a:lnTo>
                  <a:pt x="521411" y="105410"/>
                </a:lnTo>
                <a:lnTo>
                  <a:pt x="520360" y="101879"/>
                </a:lnTo>
                <a:close/>
              </a:path>
              <a:path extrusionOk="0" h="252095" w="1021715">
                <a:moveTo>
                  <a:pt x="482282" y="74917"/>
                </a:moveTo>
                <a:lnTo>
                  <a:pt x="472909" y="74917"/>
                </a:lnTo>
                <a:lnTo>
                  <a:pt x="464975" y="75224"/>
                </a:lnTo>
                <a:lnTo>
                  <a:pt x="427733" y="88759"/>
                </a:lnTo>
                <a:lnTo>
                  <a:pt x="422351" y="92443"/>
                </a:lnTo>
                <a:lnTo>
                  <a:pt x="437337" y="115100"/>
                </a:lnTo>
                <a:lnTo>
                  <a:pt x="441820" y="111836"/>
                </a:lnTo>
                <a:lnTo>
                  <a:pt x="445465" y="109397"/>
                </a:lnTo>
                <a:lnTo>
                  <a:pt x="451053" y="106172"/>
                </a:lnTo>
                <a:lnTo>
                  <a:pt x="454431" y="104800"/>
                </a:lnTo>
                <a:lnTo>
                  <a:pt x="462407" y="102476"/>
                </a:lnTo>
                <a:lnTo>
                  <a:pt x="466940" y="101879"/>
                </a:lnTo>
                <a:lnTo>
                  <a:pt x="520360" y="101879"/>
                </a:lnTo>
                <a:lnTo>
                  <a:pt x="519303" y="98323"/>
                </a:lnTo>
                <a:lnTo>
                  <a:pt x="510882" y="86677"/>
                </a:lnTo>
                <a:lnTo>
                  <a:pt x="505142" y="82296"/>
                </a:lnTo>
                <a:lnTo>
                  <a:pt x="490588" y="76403"/>
                </a:lnTo>
                <a:lnTo>
                  <a:pt x="482282" y="74917"/>
                </a:lnTo>
                <a:close/>
              </a:path>
              <a:path extrusionOk="0" h="252095" w="1021715">
                <a:moveTo>
                  <a:pt x="642337" y="188417"/>
                </a:moveTo>
                <a:lnTo>
                  <a:pt x="572109" y="188417"/>
                </a:lnTo>
                <a:lnTo>
                  <a:pt x="573951" y="190131"/>
                </a:lnTo>
                <a:lnTo>
                  <a:pt x="605028" y="200939"/>
                </a:lnTo>
                <a:lnTo>
                  <a:pt x="613189" y="200448"/>
                </a:lnTo>
                <a:lnTo>
                  <a:pt x="642337" y="188417"/>
                </a:lnTo>
                <a:close/>
              </a:path>
              <a:path extrusionOk="0" h="252095" w="1021715">
                <a:moveTo>
                  <a:pt x="572109" y="0"/>
                </a:moveTo>
                <a:lnTo>
                  <a:pt x="542785" y="0"/>
                </a:lnTo>
                <a:lnTo>
                  <a:pt x="542785" y="198526"/>
                </a:lnTo>
                <a:lnTo>
                  <a:pt x="572109" y="198526"/>
                </a:lnTo>
                <a:lnTo>
                  <a:pt x="572109" y="188417"/>
                </a:lnTo>
                <a:lnTo>
                  <a:pt x="642337" y="188417"/>
                </a:lnTo>
                <a:lnTo>
                  <a:pt x="647428" y="183961"/>
                </a:lnTo>
                <a:lnTo>
                  <a:pt x="652528" y="178082"/>
                </a:lnTo>
                <a:lnTo>
                  <a:pt x="656015" y="172796"/>
                </a:lnTo>
                <a:lnTo>
                  <a:pt x="597865" y="172796"/>
                </a:lnTo>
                <a:lnTo>
                  <a:pt x="593102" y="171475"/>
                </a:lnTo>
                <a:lnTo>
                  <a:pt x="572109" y="145554"/>
                </a:lnTo>
                <a:lnTo>
                  <a:pt x="572109" y="130302"/>
                </a:lnTo>
                <a:lnTo>
                  <a:pt x="597865" y="103060"/>
                </a:lnTo>
                <a:lnTo>
                  <a:pt x="656079" y="103060"/>
                </a:lnTo>
                <a:lnTo>
                  <a:pt x="652528" y="97693"/>
                </a:lnTo>
                <a:lnTo>
                  <a:pt x="647428" y="91840"/>
                </a:lnTo>
                <a:lnTo>
                  <a:pt x="642344" y="87414"/>
                </a:lnTo>
                <a:lnTo>
                  <a:pt x="572109" y="87414"/>
                </a:lnTo>
                <a:lnTo>
                  <a:pt x="572109" y="0"/>
                </a:lnTo>
                <a:close/>
              </a:path>
              <a:path extrusionOk="0" h="252095" w="1021715">
                <a:moveTo>
                  <a:pt x="656079" y="103060"/>
                </a:moveTo>
                <a:lnTo>
                  <a:pt x="608761" y="103060"/>
                </a:lnTo>
                <a:lnTo>
                  <a:pt x="614273" y="104406"/>
                </a:lnTo>
                <a:lnTo>
                  <a:pt x="624103" y="109715"/>
                </a:lnTo>
                <a:lnTo>
                  <a:pt x="628053" y="113601"/>
                </a:lnTo>
                <a:lnTo>
                  <a:pt x="634072" y="123913"/>
                </a:lnTo>
                <a:lnTo>
                  <a:pt x="635584" y="130302"/>
                </a:lnTo>
                <a:lnTo>
                  <a:pt x="635584" y="145554"/>
                </a:lnTo>
                <a:lnTo>
                  <a:pt x="634065" y="151968"/>
                </a:lnTo>
                <a:lnTo>
                  <a:pt x="631013" y="157162"/>
                </a:lnTo>
                <a:lnTo>
                  <a:pt x="628053" y="162255"/>
                </a:lnTo>
                <a:lnTo>
                  <a:pt x="624103" y="166166"/>
                </a:lnTo>
                <a:lnTo>
                  <a:pt x="619188" y="168846"/>
                </a:lnTo>
                <a:lnTo>
                  <a:pt x="614273" y="171475"/>
                </a:lnTo>
                <a:lnTo>
                  <a:pt x="608761" y="172796"/>
                </a:lnTo>
                <a:lnTo>
                  <a:pt x="656015" y="172796"/>
                </a:lnTo>
                <a:lnTo>
                  <a:pt x="665149" y="137934"/>
                </a:lnTo>
                <a:lnTo>
                  <a:pt x="664637" y="128535"/>
                </a:lnTo>
                <a:lnTo>
                  <a:pt x="663100" y="119808"/>
                </a:lnTo>
                <a:lnTo>
                  <a:pt x="660536" y="111752"/>
                </a:lnTo>
                <a:lnTo>
                  <a:pt x="656945" y="104368"/>
                </a:lnTo>
                <a:lnTo>
                  <a:pt x="656079" y="103060"/>
                </a:lnTo>
                <a:close/>
              </a:path>
              <a:path extrusionOk="0" h="252095" w="1021715">
                <a:moveTo>
                  <a:pt x="605028" y="74917"/>
                </a:moveTo>
                <a:lnTo>
                  <a:pt x="572109" y="87414"/>
                </a:lnTo>
                <a:lnTo>
                  <a:pt x="642344" y="87414"/>
                </a:lnTo>
                <a:lnTo>
                  <a:pt x="605028" y="74917"/>
                </a:lnTo>
                <a:close/>
              </a:path>
              <a:path extrusionOk="0" h="252095" w="1021715">
                <a:moveTo>
                  <a:pt x="705053" y="18110"/>
                </a:moveTo>
                <a:lnTo>
                  <a:pt x="695058" y="18110"/>
                </a:lnTo>
                <a:lnTo>
                  <a:pt x="690791" y="19875"/>
                </a:lnTo>
                <a:lnTo>
                  <a:pt x="683475" y="26962"/>
                </a:lnTo>
                <a:lnTo>
                  <a:pt x="681647" y="31305"/>
                </a:lnTo>
                <a:lnTo>
                  <a:pt x="681647" y="41376"/>
                </a:lnTo>
                <a:lnTo>
                  <a:pt x="683463" y="45656"/>
                </a:lnTo>
                <a:lnTo>
                  <a:pt x="687070" y="49314"/>
                </a:lnTo>
                <a:lnTo>
                  <a:pt x="690740" y="52933"/>
                </a:lnTo>
                <a:lnTo>
                  <a:pt x="695020" y="54749"/>
                </a:lnTo>
                <a:lnTo>
                  <a:pt x="705091" y="54749"/>
                </a:lnTo>
                <a:lnTo>
                  <a:pt x="709434" y="52920"/>
                </a:lnTo>
                <a:lnTo>
                  <a:pt x="716521" y="45605"/>
                </a:lnTo>
                <a:lnTo>
                  <a:pt x="718270" y="41376"/>
                </a:lnTo>
                <a:lnTo>
                  <a:pt x="718270" y="31305"/>
                </a:lnTo>
                <a:lnTo>
                  <a:pt x="716495" y="27012"/>
                </a:lnTo>
                <a:lnTo>
                  <a:pt x="712914" y="23482"/>
                </a:lnTo>
                <a:lnTo>
                  <a:pt x="709383" y="19900"/>
                </a:lnTo>
                <a:lnTo>
                  <a:pt x="705053" y="18110"/>
                </a:lnTo>
                <a:close/>
              </a:path>
              <a:path extrusionOk="0" h="252095" w="1021715">
                <a:moveTo>
                  <a:pt x="714629" y="77343"/>
                </a:moveTo>
                <a:lnTo>
                  <a:pt x="685304" y="77343"/>
                </a:lnTo>
                <a:lnTo>
                  <a:pt x="685304" y="198526"/>
                </a:lnTo>
                <a:lnTo>
                  <a:pt x="714629" y="198526"/>
                </a:lnTo>
                <a:lnTo>
                  <a:pt x="714629" y="77343"/>
                </a:lnTo>
                <a:close/>
              </a:path>
              <a:path extrusionOk="0" h="252095" w="1021715">
                <a:moveTo>
                  <a:pt x="773836" y="0"/>
                </a:moveTo>
                <a:lnTo>
                  <a:pt x="744448" y="0"/>
                </a:lnTo>
                <a:lnTo>
                  <a:pt x="744448" y="198526"/>
                </a:lnTo>
                <a:lnTo>
                  <a:pt x="773836" y="198526"/>
                </a:lnTo>
                <a:lnTo>
                  <a:pt x="773836" y="0"/>
                </a:lnTo>
                <a:close/>
              </a:path>
              <a:path extrusionOk="0" h="252095" w="1021715">
                <a:moveTo>
                  <a:pt x="823404" y="18110"/>
                </a:moveTo>
                <a:lnTo>
                  <a:pt x="813422" y="18110"/>
                </a:lnTo>
                <a:lnTo>
                  <a:pt x="809155" y="19875"/>
                </a:lnTo>
                <a:lnTo>
                  <a:pt x="801839" y="26962"/>
                </a:lnTo>
                <a:lnTo>
                  <a:pt x="800011" y="31305"/>
                </a:lnTo>
                <a:lnTo>
                  <a:pt x="800011" y="41376"/>
                </a:lnTo>
                <a:lnTo>
                  <a:pt x="801814" y="45656"/>
                </a:lnTo>
                <a:lnTo>
                  <a:pt x="805434" y="49314"/>
                </a:lnTo>
                <a:lnTo>
                  <a:pt x="809091" y="52933"/>
                </a:lnTo>
                <a:lnTo>
                  <a:pt x="813384" y="54749"/>
                </a:lnTo>
                <a:lnTo>
                  <a:pt x="823455" y="54749"/>
                </a:lnTo>
                <a:lnTo>
                  <a:pt x="827798" y="52920"/>
                </a:lnTo>
                <a:lnTo>
                  <a:pt x="834872" y="45605"/>
                </a:lnTo>
                <a:lnTo>
                  <a:pt x="836622" y="41376"/>
                </a:lnTo>
                <a:lnTo>
                  <a:pt x="836622" y="31305"/>
                </a:lnTo>
                <a:lnTo>
                  <a:pt x="834859" y="27012"/>
                </a:lnTo>
                <a:lnTo>
                  <a:pt x="831278" y="23482"/>
                </a:lnTo>
                <a:lnTo>
                  <a:pt x="827735" y="19900"/>
                </a:lnTo>
                <a:lnTo>
                  <a:pt x="823404" y="18110"/>
                </a:lnTo>
                <a:close/>
              </a:path>
              <a:path extrusionOk="0" h="252095" w="1021715">
                <a:moveTo>
                  <a:pt x="832980" y="77343"/>
                </a:moveTo>
                <a:lnTo>
                  <a:pt x="803668" y="77343"/>
                </a:lnTo>
                <a:lnTo>
                  <a:pt x="803668" y="198526"/>
                </a:lnTo>
                <a:lnTo>
                  <a:pt x="832980" y="198526"/>
                </a:lnTo>
                <a:lnTo>
                  <a:pt x="832980" y="77343"/>
                </a:lnTo>
                <a:close/>
              </a:path>
              <a:path extrusionOk="0" h="252095" w="1021715">
                <a:moveTo>
                  <a:pt x="933996" y="77343"/>
                </a:moveTo>
                <a:lnTo>
                  <a:pt x="911542" y="77343"/>
                </a:lnTo>
                <a:lnTo>
                  <a:pt x="911542" y="103350"/>
                </a:lnTo>
                <a:lnTo>
                  <a:pt x="944740" y="177812"/>
                </a:lnTo>
                <a:lnTo>
                  <a:pt x="912050" y="251675"/>
                </a:lnTo>
                <a:lnTo>
                  <a:pt x="944740" y="251675"/>
                </a:lnTo>
                <a:lnTo>
                  <a:pt x="991594" y="145491"/>
                </a:lnTo>
                <a:lnTo>
                  <a:pt x="961669" y="145491"/>
                </a:lnTo>
                <a:lnTo>
                  <a:pt x="933996" y="77343"/>
                </a:lnTo>
                <a:close/>
              </a:path>
              <a:path extrusionOk="0" h="252095" w="1021715">
                <a:moveTo>
                  <a:pt x="893368" y="105486"/>
                </a:moveTo>
                <a:lnTo>
                  <a:pt x="864044" y="105486"/>
                </a:lnTo>
                <a:lnTo>
                  <a:pt x="864044" y="198526"/>
                </a:lnTo>
                <a:lnTo>
                  <a:pt x="893368" y="198526"/>
                </a:lnTo>
                <a:lnTo>
                  <a:pt x="893368" y="105486"/>
                </a:lnTo>
                <a:close/>
              </a:path>
              <a:path extrusionOk="0" h="252095" w="1021715">
                <a:moveTo>
                  <a:pt x="1021664" y="77343"/>
                </a:moveTo>
                <a:lnTo>
                  <a:pt x="988860" y="77343"/>
                </a:lnTo>
                <a:lnTo>
                  <a:pt x="961669" y="145491"/>
                </a:lnTo>
                <a:lnTo>
                  <a:pt x="991594" y="145491"/>
                </a:lnTo>
                <a:lnTo>
                  <a:pt x="1021664" y="77343"/>
                </a:lnTo>
                <a:close/>
              </a:path>
              <a:path extrusionOk="0" h="252095" w="1021715">
                <a:moveTo>
                  <a:pt x="899947" y="77343"/>
                </a:moveTo>
                <a:lnTo>
                  <a:pt x="845883" y="77343"/>
                </a:lnTo>
                <a:lnTo>
                  <a:pt x="845883" y="105486"/>
                </a:lnTo>
                <a:lnTo>
                  <a:pt x="911542" y="105486"/>
                </a:lnTo>
                <a:lnTo>
                  <a:pt x="911542" y="103350"/>
                </a:lnTo>
                <a:lnTo>
                  <a:pt x="899947" y="77343"/>
                </a:lnTo>
                <a:close/>
              </a:path>
              <a:path extrusionOk="0" h="252095" w="1021715">
                <a:moveTo>
                  <a:pt x="911542" y="77343"/>
                </a:moveTo>
                <a:lnTo>
                  <a:pt x="899947" y="77343"/>
                </a:lnTo>
                <a:lnTo>
                  <a:pt x="911542" y="103350"/>
                </a:lnTo>
                <a:lnTo>
                  <a:pt x="911542" y="77343"/>
                </a:lnTo>
                <a:close/>
              </a:path>
              <a:path extrusionOk="0" h="252095" w="1021715">
                <a:moveTo>
                  <a:pt x="893368" y="38646"/>
                </a:moveTo>
                <a:lnTo>
                  <a:pt x="864044" y="38646"/>
                </a:lnTo>
                <a:lnTo>
                  <a:pt x="864044" y="77343"/>
                </a:lnTo>
                <a:lnTo>
                  <a:pt x="893368" y="77343"/>
                </a:lnTo>
                <a:lnTo>
                  <a:pt x="893368" y="38646"/>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8" name="Google Shape;178;p13"/>
          <p:cNvSpPr/>
          <p:nvPr/>
        </p:nvSpPr>
        <p:spPr>
          <a:xfrm>
            <a:off x="956096" y="3981526"/>
            <a:ext cx="990600" cy="252095"/>
          </a:xfrm>
          <a:custGeom>
            <a:rect b="b" l="l" r="r" t="t"/>
            <a:pathLst>
              <a:path extrusionOk="0" h="252095" w="990600">
                <a:moveTo>
                  <a:pt x="23187" y="152565"/>
                </a:moveTo>
                <a:lnTo>
                  <a:pt x="0" y="166954"/>
                </a:lnTo>
                <a:lnTo>
                  <a:pt x="3622" y="174510"/>
                </a:lnTo>
                <a:lnTo>
                  <a:pt x="7689" y="180606"/>
                </a:lnTo>
                <a:lnTo>
                  <a:pt x="42833" y="200939"/>
                </a:lnTo>
                <a:lnTo>
                  <a:pt x="50973" y="200939"/>
                </a:lnTo>
                <a:lnTo>
                  <a:pt x="87356" y="183955"/>
                </a:lnTo>
                <a:lnTo>
                  <a:pt x="92414" y="173266"/>
                </a:lnTo>
                <a:lnTo>
                  <a:pt x="48106" y="173266"/>
                </a:lnTo>
                <a:lnTo>
                  <a:pt x="44603" y="172567"/>
                </a:lnTo>
                <a:lnTo>
                  <a:pt x="27042" y="158381"/>
                </a:lnTo>
                <a:lnTo>
                  <a:pt x="23187" y="152565"/>
                </a:lnTo>
                <a:close/>
              </a:path>
              <a:path extrusionOk="0" h="252095" w="990600">
                <a:moveTo>
                  <a:pt x="54594" y="74917"/>
                </a:moveTo>
                <a:lnTo>
                  <a:pt x="41498" y="74917"/>
                </a:lnTo>
                <a:lnTo>
                  <a:pt x="35083" y="76098"/>
                </a:lnTo>
                <a:lnTo>
                  <a:pt x="22498" y="80822"/>
                </a:lnTo>
                <a:lnTo>
                  <a:pt x="17288" y="84594"/>
                </a:lnTo>
                <a:lnTo>
                  <a:pt x="9069" y="94945"/>
                </a:lnTo>
                <a:lnTo>
                  <a:pt x="7024" y="101396"/>
                </a:lnTo>
                <a:lnTo>
                  <a:pt x="7024" y="116725"/>
                </a:lnTo>
                <a:lnTo>
                  <a:pt x="37092" y="145186"/>
                </a:lnTo>
                <a:lnTo>
                  <a:pt x="46375" y="148767"/>
                </a:lnTo>
                <a:lnTo>
                  <a:pt x="50248" y="150393"/>
                </a:lnTo>
                <a:lnTo>
                  <a:pt x="57288" y="153784"/>
                </a:lnTo>
                <a:lnTo>
                  <a:pt x="59963" y="155613"/>
                </a:lnTo>
                <a:lnTo>
                  <a:pt x="61774" y="157581"/>
                </a:lnTo>
                <a:lnTo>
                  <a:pt x="63619" y="159499"/>
                </a:lnTo>
                <a:lnTo>
                  <a:pt x="64546" y="161721"/>
                </a:lnTo>
                <a:lnTo>
                  <a:pt x="64546" y="166992"/>
                </a:lnTo>
                <a:lnTo>
                  <a:pt x="63500" y="169202"/>
                </a:lnTo>
                <a:lnTo>
                  <a:pt x="59372" y="172466"/>
                </a:lnTo>
                <a:lnTo>
                  <a:pt x="56207" y="173266"/>
                </a:lnTo>
                <a:lnTo>
                  <a:pt x="92414" y="173266"/>
                </a:lnTo>
                <a:lnTo>
                  <a:pt x="93403" y="170090"/>
                </a:lnTo>
                <a:lnTo>
                  <a:pt x="94114" y="162585"/>
                </a:lnTo>
                <a:lnTo>
                  <a:pt x="94159" y="154406"/>
                </a:lnTo>
                <a:lnTo>
                  <a:pt x="92313" y="148094"/>
                </a:lnTo>
                <a:lnTo>
                  <a:pt x="55989" y="122174"/>
                </a:lnTo>
                <a:lnTo>
                  <a:pt x="52293" y="120650"/>
                </a:lnTo>
                <a:lnTo>
                  <a:pt x="35932" y="109499"/>
                </a:lnTo>
                <a:lnTo>
                  <a:pt x="35932" y="106146"/>
                </a:lnTo>
                <a:lnTo>
                  <a:pt x="36775" y="104736"/>
                </a:lnTo>
                <a:lnTo>
                  <a:pt x="40158" y="102654"/>
                </a:lnTo>
                <a:lnTo>
                  <a:pt x="42560" y="102120"/>
                </a:lnTo>
                <a:lnTo>
                  <a:pt x="94057" y="102120"/>
                </a:lnTo>
                <a:lnTo>
                  <a:pt x="90740" y="95910"/>
                </a:lnTo>
                <a:lnTo>
                  <a:pt x="86469" y="90335"/>
                </a:lnTo>
                <a:lnTo>
                  <a:pt x="77425" y="83096"/>
                </a:lnTo>
                <a:lnTo>
                  <a:pt x="72270" y="80238"/>
                </a:lnTo>
                <a:lnTo>
                  <a:pt x="60746" y="75984"/>
                </a:lnTo>
                <a:lnTo>
                  <a:pt x="54594" y="74917"/>
                </a:lnTo>
                <a:close/>
              </a:path>
              <a:path extrusionOk="0" h="252095" w="990600">
                <a:moveTo>
                  <a:pt x="94057" y="102120"/>
                </a:moveTo>
                <a:lnTo>
                  <a:pt x="50542" y="102120"/>
                </a:lnTo>
                <a:lnTo>
                  <a:pt x="54927" y="103289"/>
                </a:lnTo>
                <a:lnTo>
                  <a:pt x="62716" y="107924"/>
                </a:lnTo>
                <a:lnTo>
                  <a:pt x="66922" y="112153"/>
                </a:lnTo>
                <a:lnTo>
                  <a:pt x="71447" y="118287"/>
                </a:lnTo>
                <a:lnTo>
                  <a:pt x="94749" y="103416"/>
                </a:lnTo>
                <a:lnTo>
                  <a:pt x="94057" y="102120"/>
                </a:lnTo>
                <a:close/>
              </a:path>
              <a:path extrusionOk="0" h="252095" w="990600">
                <a:moveTo>
                  <a:pt x="169222" y="74917"/>
                </a:moveTo>
                <a:lnTo>
                  <a:pt x="161121" y="74917"/>
                </a:lnTo>
                <a:lnTo>
                  <a:pt x="152540" y="75431"/>
                </a:lnTo>
                <a:lnTo>
                  <a:pt x="116622" y="92784"/>
                </a:lnTo>
                <a:lnTo>
                  <a:pt x="99100" y="129048"/>
                </a:lnTo>
                <a:lnTo>
                  <a:pt x="98583" y="137934"/>
                </a:lnTo>
                <a:lnTo>
                  <a:pt x="99100" y="146725"/>
                </a:lnTo>
                <a:lnTo>
                  <a:pt x="116622" y="183078"/>
                </a:lnTo>
                <a:lnTo>
                  <a:pt x="152540" y="200430"/>
                </a:lnTo>
                <a:lnTo>
                  <a:pt x="161121" y="200939"/>
                </a:lnTo>
                <a:lnTo>
                  <a:pt x="169222" y="200939"/>
                </a:lnTo>
                <a:lnTo>
                  <a:pt x="177209" y="199580"/>
                </a:lnTo>
                <a:lnTo>
                  <a:pt x="192980" y="194119"/>
                </a:lnTo>
                <a:lnTo>
                  <a:pt x="199548" y="189649"/>
                </a:lnTo>
                <a:lnTo>
                  <a:pt x="204777" y="183476"/>
                </a:lnTo>
                <a:lnTo>
                  <a:pt x="204777" y="172796"/>
                </a:lnTo>
                <a:lnTo>
                  <a:pt x="154791" y="172796"/>
                </a:lnTo>
                <a:lnTo>
                  <a:pt x="149146" y="171297"/>
                </a:lnTo>
                <a:lnTo>
                  <a:pt x="139273" y="165328"/>
                </a:lnTo>
                <a:lnTo>
                  <a:pt x="135379" y="161239"/>
                </a:lnTo>
                <a:lnTo>
                  <a:pt x="129639" y="150850"/>
                </a:lnTo>
                <a:lnTo>
                  <a:pt x="128200" y="144818"/>
                </a:lnTo>
                <a:lnTo>
                  <a:pt x="128200" y="131051"/>
                </a:lnTo>
                <a:lnTo>
                  <a:pt x="154752" y="103060"/>
                </a:lnTo>
                <a:lnTo>
                  <a:pt x="204777" y="103060"/>
                </a:lnTo>
                <a:lnTo>
                  <a:pt x="204777" y="92392"/>
                </a:lnTo>
                <a:lnTo>
                  <a:pt x="199548" y="86207"/>
                </a:lnTo>
                <a:lnTo>
                  <a:pt x="192980" y="81762"/>
                </a:lnTo>
                <a:lnTo>
                  <a:pt x="177209" y="76301"/>
                </a:lnTo>
                <a:lnTo>
                  <a:pt x="169222" y="74917"/>
                </a:lnTo>
                <a:close/>
              </a:path>
              <a:path extrusionOk="0" h="252095" w="990600">
                <a:moveTo>
                  <a:pt x="204777" y="103060"/>
                </a:moveTo>
                <a:lnTo>
                  <a:pt x="166469" y="103060"/>
                </a:lnTo>
                <a:lnTo>
                  <a:pt x="171504" y="103886"/>
                </a:lnTo>
                <a:lnTo>
                  <a:pt x="180945" y="107188"/>
                </a:lnTo>
                <a:lnTo>
                  <a:pt x="202976" y="138315"/>
                </a:lnTo>
                <a:lnTo>
                  <a:pt x="198267" y="148050"/>
                </a:lnTo>
                <a:lnTo>
                  <a:pt x="166469" y="172796"/>
                </a:lnTo>
                <a:lnTo>
                  <a:pt x="204777" y="172796"/>
                </a:lnTo>
                <a:lnTo>
                  <a:pt x="204777" y="103060"/>
                </a:lnTo>
                <a:close/>
              </a:path>
              <a:path extrusionOk="0" h="252095" w="990600">
                <a:moveTo>
                  <a:pt x="271155" y="119405"/>
                </a:moveTo>
                <a:lnTo>
                  <a:pt x="262538" y="119405"/>
                </a:lnTo>
                <a:lnTo>
                  <a:pt x="251938" y="120102"/>
                </a:lnTo>
                <a:lnTo>
                  <a:pt x="217303" y="143506"/>
                </a:lnTo>
                <a:lnTo>
                  <a:pt x="214044" y="160172"/>
                </a:lnTo>
                <a:lnTo>
                  <a:pt x="214159" y="169164"/>
                </a:lnTo>
                <a:lnTo>
                  <a:pt x="242872" y="199364"/>
                </a:lnTo>
                <a:lnTo>
                  <a:pt x="249952" y="200939"/>
                </a:lnTo>
                <a:lnTo>
                  <a:pt x="264189" y="200939"/>
                </a:lnTo>
                <a:lnTo>
                  <a:pt x="270976" y="199694"/>
                </a:lnTo>
                <a:lnTo>
                  <a:pt x="281965" y="195707"/>
                </a:lnTo>
                <a:lnTo>
                  <a:pt x="285760" y="193662"/>
                </a:lnTo>
                <a:lnTo>
                  <a:pt x="289208" y="191096"/>
                </a:lnTo>
                <a:lnTo>
                  <a:pt x="318526" y="191096"/>
                </a:lnTo>
                <a:lnTo>
                  <a:pt x="318526" y="174218"/>
                </a:lnTo>
                <a:lnTo>
                  <a:pt x="258528" y="174218"/>
                </a:lnTo>
                <a:lnTo>
                  <a:pt x="255106" y="173621"/>
                </a:lnTo>
                <a:lnTo>
                  <a:pt x="243660" y="162394"/>
                </a:lnTo>
                <a:lnTo>
                  <a:pt x="243660" y="156184"/>
                </a:lnTo>
                <a:lnTo>
                  <a:pt x="260082" y="144653"/>
                </a:lnTo>
                <a:lnTo>
                  <a:pt x="318526" y="144653"/>
                </a:lnTo>
                <a:lnTo>
                  <a:pt x="318526" y="124320"/>
                </a:lnTo>
                <a:lnTo>
                  <a:pt x="289208" y="124320"/>
                </a:lnTo>
                <a:lnTo>
                  <a:pt x="287675" y="123672"/>
                </a:lnTo>
                <a:lnTo>
                  <a:pt x="286043" y="123063"/>
                </a:lnTo>
                <a:lnTo>
                  <a:pt x="278408" y="120434"/>
                </a:lnTo>
                <a:lnTo>
                  <a:pt x="271155" y="119405"/>
                </a:lnTo>
                <a:close/>
              </a:path>
              <a:path extrusionOk="0" h="252095" w="990600">
                <a:moveTo>
                  <a:pt x="318526" y="191096"/>
                </a:moveTo>
                <a:lnTo>
                  <a:pt x="289208" y="191096"/>
                </a:lnTo>
                <a:lnTo>
                  <a:pt x="289208" y="198526"/>
                </a:lnTo>
                <a:lnTo>
                  <a:pt x="318526" y="198526"/>
                </a:lnTo>
                <a:lnTo>
                  <a:pt x="318526" y="191096"/>
                </a:lnTo>
                <a:close/>
              </a:path>
              <a:path extrusionOk="0" h="252095" w="990600">
                <a:moveTo>
                  <a:pt x="318526" y="144653"/>
                </a:moveTo>
                <a:lnTo>
                  <a:pt x="271959" y="144653"/>
                </a:lnTo>
                <a:lnTo>
                  <a:pt x="277841" y="145440"/>
                </a:lnTo>
                <a:lnTo>
                  <a:pt x="285031" y="147497"/>
                </a:lnTo>
                <a:lnTo>
                  <a:pt x="286999" y="148259"/>
                </a:lnTo>
                <a:lnTo>
                  <a:pt x="289208" y="149275"/>
                </a:lnTo>
                <a:lnTo>
                  <a:pt x="289208" y="157365"/>
                </a:lnTo>
                <a:lnTo>
                  <a:pt x="286782" y="161048"/>
                </a:lnTo>
                <a:lnTo>
                  <a:pt x="283403" y="166331"/>
                </a:lnTo>
                <a:lnTo>
                  <a:pt x="280258" y="169164"/>
                </a:lnTo>
                <a:lnTo>
                  <a:pt x="276184" y="171259"/>
                </a:lnTo>
                <a:lnTo>
                  <a:pt x="272315" y="173215"/>
                </a:lnTo>
                <a:lnTo>
                  <a:pt x="267732" y="174218"/>
                </a:lnTo>
                <a:lnTo>
                  <a:pt x="318526" y="174218"/>
                </a:lnTo>
                <a:lnTo>
                  <a:pt x="318526" y="144653"/>
                </a:lnTo>
                <a:close/>
              </a:path>
              <a:path extrusionOk="0" h="252095" w="990600">
                <a:moveTo>
                  <a:pt x="317475" y="101879"/>
                </a:moveTo>
                <a:lnTo>
                  <a:pt x="272117" y="101879"/>
                </a:lnTo>
                <a:lnTo>
                  <a:pt x="274930" y="102158"/>
                </a:lnTo>
                <a:lnTo>
                  <a:pt x="277524" y="102717"/>
                </a:lnTo>
                <a:lnTo>
                  <a:pt x="289208" y="113372"/>
                </a:lnTo>
                <a:lnTo>
                  <a:pt x="289208" y="124320"/>
                </a:lnTo>
                <a:lnTo>
                  <a:pt x="318526" y="124320"/>
                </a:lnTo>
                <a:lnTo>
                  <a:pt x="318526" y="105410"/>
                </a:lnTo>
                <a:lnTo>
                  <a:pt x="317475" y="101879"/>
                </a:lnTo>
                <a:close/>
              </a:path>
              <a:path extrusionOk="0" h="252095" w="990600">
                <a:moveTo>
                  <a:pt x="279394" y="74917"/>
                </a:moveTo>
                <a:lnTo>
                  <a:pt x="270033" y="74917"/>
                </a:lnTo>
                <a:lnTo>
                  <a:pt x="262098" y="75224"/>
                </a:lnTo>
                <a:lnTo>
                  <a:pt x="224852" y="88759"/>
                </a:lnTo>
                <a:lnTo>
                  <a:pt x="219472" y="92443"/>
                </a:lnTo>
                <a:lnTo>
                  <a:pt x="234458" y="115100"/>
                </a:lnTo>
                <a:lnTo>
                  <a:pt x="238944" y="111836"/>
                </a:lnTo>
                <a:lnTo>
                  <a:pt x="242580" y="109397"/>
                </a:lnTo>
                <a:lnTo>
                  <a:pt x="248165" y="106172"/>
                </a:lnTo>
                <a:lnTo>
                  <a:pt x="251548" y="104800"/>
                </a:lnTo>
                <a:lnTo>
                  <a:pt x="259532" y="102476"/>
                </a:lnTo>
                <a:lnTo>
                  <a:pt x="264055" y="101879"/>
                </a:lnTo>
                <a:lnTo>
                  <a:pt x="317475" y="101879"/>
                </a:lnTo>
                <a:lnTo>
                  <a:pt x="316417" y="98323"/>
                </a:lnTo>
                <a:lnTo>
                  <a:pt x="308004" y="86677"/>
                </a:lnTo>
                <a:lnTo>
                  <a:pt x="302265" y="82296"/>
                </a:lnTo>
                <a:lnTo>
                  <a:pt x="287709" y="76403"/>
                </a:lnTo>
                <a:lnTo>
                  <a:pt x="279394" y="74917"/>
                </a:lnTo>
                <a:close/>
              </a:path>
              <a:path extrusionOk="0" h="252095" w="990600">
                <a:moveTo>
                  <a:pt x="370469" y="0"/>
                </a:moveTo>
                <a:lnTo>
                  <a:pt x="341081" y="0"/>
                </a:lnTo>
                <a:lnTo>
                  <a:pt x="341081" y="198526"/>
                </a:lnTo>
                <a:lnTo>
                  <a:pt x="370469" y="198526"/>
                </a:lnTo>
                <a:lnTo>
                  <a:pt x="370469" y="0"/>
                </a:lnTo>
                <a:close/>
              </a:path>
              <a:path extrusionOk="0" h="252095" w="990600">
                <a:moveTo>
                  <a:pt x="442897" y="119405"/>
                </a:moveTo>
                <a:lnTo>
                  <a:pt x="434286" y="119405"/>
                </a:lnTo>
                <a:lnTo>
                  <a:pt x="423683" y="120102"/>
                </a:lnTo>
                <a:lnTo>
                  <a:pt x="389044" y="143506"/>
                </a:lnTo>
                <a:lnTo>
                  <a:pt x="385785" y="160172"/>
                </a:lnTo>
                <a:lnTo>
                  <a:pt x="385901" y="169164"/>
                </a:lnTo>
                <a:lnTo>
                  <a:pt x="414614" y="199364"/>
                </a:lnTo>
                <a:lnTo>
                  <a:pt x="421700" y="200939"/>
                </a:lnTo>
                <a:lnTo>
                  <a:pt x="435937" y="200939"/>
                </a:lnTo>
                <a:lnTo>
                  <a:pt x="442719" y="199694"/>
                </a:lnTo>
                <a:lnTo>
                  <a:pt x="453704" y="195707"/>
                </a:lnTo>
                <a:lnTo>
                  <a:pt x="457502" y="193662"/>
                </a:lnTo>
                <a:lnTo>
                  <a:pt x="460943" y="191096"/>
                </a:lnTo>
                <a:lnTo>
                  <a:pt x="490268" y="191096"/>
                </a:lnTo>
                <a:lnTo>
                  <a:pt x="490268" y="174218"/>
                </a:lnTo>
                <a:lnTo>
                  <a:pt x="430273" y="174218"/>
                </a:lnTo>
                <a:lnTo>
                  <a:pt x="426844" y="173621"/>
                </a:lnTo>
                <a:lnTo>
                  <a:pt x="415401" y="162394"/>
                </a:lnTo>
                <a:lnTo>
                  <a:pt x="415401" y="156184"/>
                </a:lnTo>
                <a:lnTo>
                  <a:pt x="431822" y="144653"/>
                </a:lnTo>
                <a:lnTo>
                  <a:pt x="490268" y="144653"/>
                </a:lnTo>
                <a:lnTo>
                  <a:pt x="490268" y="124320"/>
                </a:lnTo>
                <a:lnTo>
                  <a:pt x="460943" y="124320"/>
                </a:lnTo>
                <a:lnTo>
                  <a:pt x="459419" y="123672"/>
                </a:lnTo>
                <a:lnTo>
                  <a:pt x="457781" y="123063"/>
                </a:lnTo>
                <a:lnTo>
                  <a:pt x="450148" y="120434"/>
                </a:lnTo>
                <a:lnTo>
                  <a:pt x="442897" y="119405"/>
                </a:lnTo>
                <a:close/>
              </a:path>
              <a:path extrusionOk="0" h="252095" w="990600">
                <a:moveTo>
                  <a:pt x="490268" y="191096"/>
                </a:moveTo>
                <a:lnTo>
                  <a:pt x="460943" y="191096"/>
                </a:lnTo>
                <a:lnTo>
                  <a:pt x="460943" y="198526"/>
                </a:lnTo>
                <a:lnTo>
                  <a:pt x="490268" y="198526"/>
                </a:lnTo>
                <a:lnTo>
                  <a:pt x="490268" y="191096"/>
                </a:lnTo>
                <a:close/>
              </a:path>
              <a:path extrusionOk="0" h="252095" w="990600">
                <a:moveTo>
                  <a:pt x="490268" y="144653"/>
                </a:moveTo>
                <a:lnTo>
                  <a:pt x="443697" y="144653"/>
                </a:lnTo>
                <a:lnTo>
                  <a:pt x="449577" y="145440"/>
                </a:lnTo>
                <a:lnTo>
                  <a:pt x="456778" y="147497"/>
                </a:lnTo>
                <a:lnTo>
                  <a:pt x="458734" y="148259"/>
                </a:lnTo>
                <a:lnTo>
                  <a:pt x="460943" y="149275"/>
                </a:lnTo>
                <a:lnTo>
                  <a:pt x="460943" y="157365"/>
                </a:lnTo>
                <a:lnTo>
                  <a:pt x="458518" y="161048"/>
                </a:lnTo>
                <a:lnTo>
                  <a:pt x="455140" y="166331"/>
                </a:lnTo>
                <a:lnTo>
                  <a:pt x="452003" y="169164"/>
                </a:lnTo>
                <a:lnTo>
                  <a:pt x="447927" y="171259"/>
                </a:lnTo>
                <a:lnTo>
                  <a:pt x="444052" y="173215"/>
                </a:lnTo>
                <a:lnTo>
                  <a:pt x="439480" y="174218"/>
                </a:lnTo>
                <a:lnTo>
                  <a:pt x="490268" y="174218"/>
                </a:lnTo>
                <a:lnTo>
                  <a:pt x="490268" y="144653"/>
                </a:lnTo>
                <a:close/>
              </a:path>
              <a:path extrusionOk="0" h="252095" w="990600">
                <a:moveTo>
                  <a:pt x="489217" y="101879"/>
                </a:moveTo>
                <a:lnTo>
                  <a:pt x="443862" y="101879"/>
                </a:lnTo>
                <a:lnTo>
                  <a:pt x="446669" y="102158"/>
                </a:lnTo>
                <a:lnTo>
                  <a:pt x="449272" y="102717"/>
                </a:lnTo>
                <a:lnTo>
                  <a:pt x="460943" y="113372"/>
                </a:lnTo>
                <a:lnTo>
                  <a:pt x="460943" y="124320"/>
                </a:lnTo>
                <a:lnTo>
                  <a:pt x="490268" y="124320"/>
                </a:lnTo>
                <a:lnTo>
                  <a:pt x="490268" y="105410"/>
                </a:lnTo>
                <a:lnTo>
                  <a:pt x="489217" y="101879"/>
                </a:lnTo>
                <a:close/>
              </a:path>
              <a:path extrusionOk="0" h="252095" w="990600">
                <a:moveTo>
                  <a:pt x="451126" y="74917"/>
                </a:moveTo>
                <a:lnTo>
                  <a:pt x="441766" y="74917"/>
                </a:lnTo>
                <a:lnTo>
                  <a:pt x="433832" y="75224"/>
                </a:lnTo>
                <a:lnTo>
                  <a:pt x="396597" y="88759"/>
                </a:lnTo>
                <a:lnTo>
                  <a:pt x="391220" y="92443"/>
                </a:lnTo>
                <a:lnTo>
                  <a:pt x="406194" y="115100"/>
                </a:lnTo>
                <a:lnTo>
                  <a:pt x="410677" y="111836"/>
                </a:lnTo>
                <a:lnTo>
                  <a:pt x="414322" y="109397"/>
                </a:lnTo>
                <a:lnTo>
                  <a:pt x="419897" y="106172"/>
                </a:lnTo>
                <a:lnTo>
                  <a:pt x="423288" y="104800"/>
                </a:lnTo>
                <a:lnTo>
                  <a:pt x="431276" y="102476"/>
                </a:lnTo>
                <a:lnTo>
                  <a:pt x="435797" y="101879"/>
                </a:lnTo>
                <a:lnTo>
                  <a:pt x="489217" y="101879"/>
                </a:lnTo>
                <a:lnTo>
                  <a:pt x="488160" y="98323"/>
                </a:lnTo>
                <a:lnTo>
                  <a:pt x="479752" y="86677"/>
                </a:lnTo>
                <a:lnTo>
                  <a:pt x="473999" y="82296"/>
                </a:lnTo>
                <a:lnTo>
                  <a:pt x="459458" y="76403"/>
                </a:lnTo>
                <a:lnTo>
                  <a:pt x="451126" y="74917"/>
                </a:lnTo>
                <a:close/>
              </a:path>
              <a:path extrusionOk="0" h="252095" w="990600">
                <a:moveTo>
                  <a:pt x="611196" y="188417"/>
                </a:moveTo>
                <a:lnTo>
                  <a:pt x="540966" y="188417"/>
                </a:lnTo>
                <a:lnTo>
                  <a:pt x="542808" y="190131"/>
                </a:lnTo>
                <a:lnTo>
                  <a:pt x="573885" y="200939"/>
                </a:lnTo>
                <a:lnTo>
                  <a:pt x="582048" y="200448"/>
                </a:lnTo>
                <a:lnTo>
                  <a:pt x="611196" y="188417"/>
                </a:lnTo>
                <a:close/>
              </a:path>
              <a:path extrusionOk="0" h="252095" w="990600">
                <a:moveTo>
                  <a:pt x="540966" y="0"/>
                </a:moveTo>
                <a:lnTo>
                  <a:pt x="511642" y="0"/>
                </a:lnTo>
                <a:lnTo>
                  <a:pt x="511642" y="198526"/>
                </a:lnTo>
                <a:lnTo>
                  <a:pt x="540966" y="198526"/>
                </a:lnTo>
                <a:lnTo>
                  <a:pt x="540966" y="188417"/>
                </a:lnTo>
                <a:lnTo>
                  <a:pt x="611196" y="188417"/>
                </a:lnTo>
                <a:lnTo>
                  <a:pt x="616290" y="183961"/>
                </a:lnTo>
                <a:lnTo>
                  <a:pt x="621390" y="178082"/>
                </a:lnTo>
                <a:lnTo>
                  <a:pt x="624873" y="172796"/>
                </a:lnTo>
                <a:lnTo>
                  <a:pt x="566722" y="172796"/>
                </a:lnTo>
                <a:lnTo>
                  <a:pt x="561972" y="171475"/>
                </a:lnTo>
                <a:lnTo>
                  <a:pt x="540966" y="145554"/>
                </a:lnTo>
                <a:lnTo>
                  <a:pt x="540966" y="130302"/>
                </a:lnTo>
                <a:lnTo>
                  <a:pt x="566722" y="103060"/>
                </a:lnTo>
                <a:lnTo>
                  <a:pt x="624938" y="103060"/>
                </a:lnTo>
                <a:lnTo>
                  <a:pt x="621390" y="97693"/>
                </a:lnTo>
                <a:lnTo>
                  <a:pt x="616290" y="91840"/>
                </a:lnTo>
                <a:lnTo>
                  <a:pt x="611203" y="87414"/>
                </a:lnTo>
                <a:lnTo>
                  <a:pt x="540966" y="87414"/>
                </a:lnTo>
                <a:lnTo>
                  <a:pt x="540966" y="0"/>
                </a:lnTo>
                <a:close/>
              </a:path>
              <a:path extrusionOk="0" h="252095" w="990600">
                <a:moveTo>
                  <a:pt x="624938" y="103060"/>
                </a:moveTo>
                <a:lnTo>
                  <a:pt x="577618" y="103060"/>
                </a:lnTo>
                <a:lnTo>
                  <a:pt x="583130" y="104406"/>
                </a:lnTo>
                <a:lnTo>
                  <a:pt x="592960" y="109715"/>
                </a:lnTo>
                <a:lnTo>
                  <a:pt x="596910" y="113601"/>
                </a:lnTo>
                <a:lnTo>
                  <a:pt x="602929" y="123913"/>
                </a:lnTo>
                <a:lnTo>
                  <a:pt x="604441" y="130302"/>
                </a:lnTo>
                <a:lnTo>
                  <a:pt x="604441" y="145554"/>
                </a:lnTo>
                <a:lnTo>
                  <a:pt x="602922" y="151968"/>
                </a:lnTo>
                <a:lnTo>
                  <a:pt x="599870" y="157162"/>
                </a:lnTo>
                <a:lnTo>
                  <a:pt x="596910" y="162255"/>
                </a:lnTo>
                <a:lnTo>
                  <a:pt x="592960" y="166166"/>
                </a:lnTo>
                <a:lnTo>
                  <a:pt x="588045" y="168846"/>
                </a:lnTo>
                <a:lnTo>
                  <a:pt x="583130" y="171475"/>
                </a:lnTo>
                <a:lnTo>
                  <a:pt x="577618" y="172796"/>
                </a:lnTo>
                <a:lnTo>
                  <a:pt x="624873" y="172796"/>
                </a:lnTo>
                <a:lnTo>
                  <a:pt x="634006" y="137934"/>
                </a:lnTo>
                <a:lnTo>
                  <a:pt x="633492" y="128535"/>
                </a:lnTo>
                <a:lnTo>
                  <a:pt x="631952" y="119808"/>
                </a:lnTo>
                <a:lnTo>
                  <a:pt x="629388" y="111752"/>
                </a:lnTo>
                <a:lnTo>
                  <a:pt x="625802" y="104368"/>
                </a:lnTo>
                <a:lnTo>
                  <a:pt x="624938" y="103060"/>
                </a:lnTo>
                <a:close/>
              </a:path>
              <a:path extrusionOk="0" h="252095" w="990600">
                <a:moveTo>
                  <a:pt x="573885" y="74917"/>
                </a:moveTo>
                <a:lnTo>
                  <a:pt x="540966" y="87414"/>
                </a:lnTo>
                <a:lnTo>
                  <a:pt x="611203" y="87414"/>
                </a:lnTo>
                <a:lnTo>
                  <a:pt x="573885" y="74917"/>
                </a:lnTo>
                <a:close/>
              </a:path>
              <a:path extrusionOk="0" h="252095" w="990600">
                <a:moveTo>
                  <a:pt x="673910" y="18110"/>
                </a:moveTo>
                <a:lnTo>
                  <a:pt x="663928" y="18110"/>
                </a:lnTo>
                <a:lnTo>
                  <a:pt x="659648" y="19875"/>
                </a:lnTo>
                <a:lnTo>
                  <a:pt x="652332" y="26962"/>
                </a:lnTo>
                <a:lnTo>
                  <a:pt x="650504" y="31305"/>
                </a:lnTo>
                <a:lnTo>
                  <a:pt x="650504" y="41376"/>
                </a:lnTo>
                <a:lnTo>
                  <a:pt x="652320" y="45656"/>
                </a:lnTo>
                <a:lnTo>
                  <a:pt x="655939" y="49314"/>
                </a:lnTo>
                <a:lnTo>
                  <a:pt x="659597" y="52933"/>
                </a:lnTo>
                <a:lnTo>
                  <a:pt x="663877" y="54749"/>
                </a:lnTo>
                <a:lnTo>
                  <a:pt x="673948" y="54749"/>
                </a:lnTo>
                <a:lnTo>
                  <a:pt x="678291" y="52920"/>
                </a:lnTo>
                <a:lnTo>
                  <a:pt x="685378" y="45605"/>
                </a:lnTo>
                <a:lnTo>
                  <a:pt x="687127" y="41376"/>
                </a:lnTo>
                <a:lnTo>
                  <a:pt x="687127" y="31305"/>
                </a:lnTo>
                <a:lnTo>
                  <a:pt x="685352" y="27012"/>
                </a:lnTo>
                <a:lnTo>
                  <a:pt x="681771" y="23482"/>
                </a:lnTo>
                <a:lnTo>
                  <a:pt x="678240" y="19900"/>
                </a:lnTo>
                <a:lnTo>
                  <a:pt x="673910" y="18110"/>
                </a:lnTo>
                <a:close/>
              </a:path>
              <a:path extrusionOk="0" h="252095" w="990600">
                <a:moveTo>
                  <a:pt x="683486" y="77343"/>
                </a:moveTo>
                <a:lnTo>
                  <a:pt x="654161" y="77343"/>
                </a:lnTo>
                <a:lnTo>
                  <a:pt x="654161" y="198526"/>
                </a:lnTo>
                <a:lnTo>
                  <a:pt x="683486" y="198526"/>
                </a:lnTo>
                <a:lnTo>
                  <a:pt x="683486" y="77343"/>
                </a:lnTo>
                <a:close/>
              </a:path>
              <a:path extrusionOk="0" h="252095" w="990600">
                <a:moveTo>
                  <a:pt x="742693" y="0"/>
                </a:moveTo>
                <a:lnTo>
                  <a:pt x="713305" y="0"/>
                </a:lnTo>
                <a:lnTo>
                  <a:pt x="713305" y="198526"/>
                </a:lnTo>
                <a:lnTo>
                  <a:pt x="742693" y="198526"/>
                </a:lnTo>
                <a:lnTo>
                  <a:pt x="742693" y="0"/>
                </a:lnTo>
                <a:close/>
              </a:path>
              <a:path extrusionOk="0" h="252095" w="990600">
                <a:moveTo>
                  <a:pt x="792261" y="18110"/>
                </a:moveTo>
                <a:lnTo>
                  <a:pt x="782279" y="18110"/>
                </a:lnTo>
                <a:lnTo>
                  <a:pt x="778012" y="19875"/>
                </a:lnTo>
                <a:lnTo>
                  <a:pt x="770696" y="26962"/>
                </a:lnTo>
                <a:lnTo>
                  <a:pt x="768868" y="31305"/>
                </a:lnTo>
                <a:lnTo>
                  <a:pt x="768868" y="41376"/>
                </a:lnTo>
                <a:lnTo>
                  <a:pt x="770671" y="45656"/>
                </a:lnTo>
                <a:lnTo>
                  <a:pt x="774291" y="49314"/>
                </a:lnTo>
                <a:lnTo>
                  <a:pt x="777948" y="52933"/>
                </a:lnTo>
                <a:lnTo>
                  <a:pt x="782241" y="54749"/>
                </a:lnTo>
                <a:lnTo>
                  <a:pt x="792312" y="54749"/>
                </a:lnTo>
                <a:lnTo>
                  <a:pt x="796655" y="52920"/>
                </a:lnTo>
                <a:lnTo>
                  <a:pt x="803729" y="45605"/>
                </a:lnTo>
                <a:lnTo>
                  <a:pt x="805491" y="41376"/>
                </a:lnTo>
                <a:lnTo>
                  <a:pt x="805491" y="31305"/>
                </a:lnTo>
                <a:lnTo>
                  <a:pt x="803716" y="27012"/>
                </a:lnTo>
                <a:lnTo>
                  <a:pt x="800135" y="23482"/>
                </a:lnTo>
                <a:lnTo>
                  <a:pt x="796592" y="19900"/>
                </a:lnTo>
                <a:lnTo>
                  <a:pt x="792261" y="18110"/>
                </a:lnTo>
                <a:close/>
              </a:path>
              <a:path extrusionOk="0" h="252095" w="990600">
                <a:moveTo>
                  <a:pt x="801850" y="77343"/>
                </a:moveTo>
                <a:lnTo>
                  <a:pt x="772525" y="77343"/>
                </a:lnTo>
                <a:lnTo>
                  <a:pt x="772525" y="198526"/>
                </a:lnTo>
                <a:lnTo>
                  <a:pt x="801850" y="198526"/>
                </a:lnTo>
                <a:lnTo>
                  <a:pt x="801850" y="77343"/>
                </a:lnTo>
                <a:close/>
              </a:path>
              <a:path extrusionOk="0" h="252095" w="990600">
                <a:moveTo>
                  <a:pt x="902853" y="77343"/>
                </a:moveTo>
                <a:lnTo>
                  <a:pt x="880399" y="77343"/>
                </a:lnTo>
                <a:lnTo>
                  <a:pt x="880399" y="103329"/>
                </a:lnTo>
                <a:lnTo>
                  <a:pt x="913597" y="177812"/>
                </a:lnTo>
                <a:lnTo>
                  <a:pt x="880907" y="251675"/>
                </a:lnTo>
                <a:lnTo>
                  <a:pt x="913597" y="251675"/>
                </a:lnTo>
                <a:lnTo>
                  <a:pt x="960451" y="145491"/>
                </a:lnTo>
                <a:lnTo>
                  <a:pt x="930526" y="145491"/>
                </a:lnTo>
                <a:lnTo>
                  <a:pt x="902853" y="77343"/>
                </a:lnTo>
                <a:close/>
              </a:path>
              <a:path extrusionOk="0" h="252095" w="990600">
                <a:moveTo>
                  <a:pt x="862225" y="105486"/>
                </a:moveTo>
                <a:lnTo>
                  <a:pt x="832901" y="105486"/>
                </a:lnTo>
                <a:lnTo>
                  <a:pt x="832901" y="198526"/>
                </a:lnTo>
                <a:lnTo>
                  <a:pt x="862225" y="198526"/>
                </a:lnTo>
                <a:lnTo>
                  <a:pt x="862225" y="105486"/>
                </a:lnTo>
                <a:close/>
              </a:path>
              <a:path extrusionOk="0" h="252095" w="990600">
                <a:moveTo>
                  <a:pt x="990521" y="77343"/>
                </a:moveTo>
                <a:lnTo>
                  <a:pt x="957729" y="77343"/>
                </a:lnTo>
                <a:lnTo>
                  <a:pt x="930526" y="145491"/>
                </a:lnTo>
                <a:lnTo>
                  <a:pt x="960451" y="145491"/>
                </a:lnTo>
                <a:lnTo>
                  <a:pt x="990521" y="77343"/>
                </a:lnTo>
                <a:close/>
              </a:path>
              <a:path extrusionOk="0" h="252095" w="990600">
                <a:moveTo>
                  <a:pt x="868817" y="77343"/>
                </a:moveTo>
                <a:lnTo>
                  <a:pt x="814740" y="77343"/>
                </a:lnTo>
                <a:lnTo>
                  <a:pt x="814740" y="105486"/>
                </a:lnTo>
                <a:lnTo>
                  <a:pt x="880399" y="105486"/>
                </a:lnTo>
                <a:lnTo>
                  <a:pt x="880399" y="103329"/>
                </a:lnTo>
                <a:lnTo>
                  <a:pt x="868817" y="77343"/>
                </a:lnTo>
                <a:close/>
              </a:path>
              <a:path extrusionOk="0" h="252095" w="990600">
                <a:moveTo>
                  <a:pt x="880399" y="77343"/>
                </a:moveTo>
                <a:lnTo>
                  <a:pt x="868817" y="77343"/>
                </a:lnTo>
                <a:lnTo>
                  <a:pt x="880399" y="103329"/>
                </a:lnTo>
                <a:lnTo>
                  <a:pt x="880399" y="77343"/>
                </a:lnTo>
                <a:close/>
              </a:path>
              <a:path extrusionOk="0" h="252095" w="990600">
                <a:moveTo>
                  <a:pt x="862225" y="38646"/>
                </a:moveTo>
                <a:lnTo>
                  <a:pt x="832901" y="38646"/>
                </a:lnTo>
                <a:lnTo>
                  <a:pt x="832901" y="77343"/>
                </a:lnTo>
                <a:lnTo>
                  <a:pt x="862225" y="77343"/>
                </a:lnTo>
                <a:lnTo>
                  <a:pt x="862225" y="38646"/>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9" name="Google Shape;179;p13"/>
          <p:cNvSpPr txBox="1"/>
          <p:nvPr/>
        </p:nvSpPr>
        <p:spPr>
          <a:xfrm>
            <a:off x="937378" y="3344666"/>
            <a:ext cx="7926705" cy="896619"/>
          </a:xfrm>
          <a:prstGeom prst="rect">
            <a:avLst/>
          </a:prstGeom>
          <a:noFill/>
          <a:ln>
            <a:noFill/>
          </a:ln>
        </p:spPr>
        <p:txBody>
          <a:bodyPr anchorCtr="0" anchor="t" bIns="0" lIns="0" spcFirstLastPara="1" rIns="0" wrap="square" tIns="12050">
            <a:spAutoFit/>
          </a:bodyPr>
          <a:lstStyle/>
          <a:p>
            <a:pPr indent="0" lvl="0" marL="12700" marR="5080" rtl="0" algn="l">
              <a:lnSpc>
                <a:spcPct val="100299"/>
              </a:lnSpc>
              <a:spcBef>
                <a:spcPts val="0"/>
              </a:spcBef>
              <a:spcAft>
                <a:spcPts val="0"/>
              </a:spcAft>
              <a:buNone/>
            </a:pPr>
            <a:r>
              <a:rPr lang="en-US" sz="1900">
                <a:solidFill>
                  <a:srgbClr val="222020"/>
                </a:solidFill>
                <a:latin typeface="Tahoma"/>
                <a:ea typeface="Tahoma"/>
                <a:cs typeface="Tahoma"/>
                <a:sym typeface="Tahoma"/>
              </a:rPr>
              <a:t>Object-Oíiented Píogíamming píovides a poweíful fíamewoík foí designing  and oíganizing complex systems. By emphasizing </a:t>
            </a:r>
            <a:r>
              <a:rPr lang="en-US" sz="1900">
                <a:latin typeface="Tahoma"/>
                <a:ea typeface="Tahoma"/>
                <a:cs typeface="Tahoma"/>
                <a:sym typeface="Tahoma"/>
              </a:rPr>
              <a:t>modulaíity</a:t>
            </a:r>
            <a:r>
              <a:rPr lang="en-US" sz="1900">
                <a:solidFill>
                  <a:srgbClr val="222020"/>
                </a:solidFill>
                <a:latin typeface="Tahoma"/>
                <a:ea typeface="Tahoma"/>
                <a:cs typeface="Tahoma"/>
                <a:sym typeface="Tahoma"/>
              </a:rPr>
              <a:t>, </a:t>
            </a:r>
            <a:r>
              <a:rPr lang="en-US" sz="1900">
                <a:latin typeface="Tahoma"/>
                <a:ea typeface="Tahoma"/>
                <a:cs typeface="Tahoma"/>
                <a:sym typeface="Tahoma"/>
              </a:rPr>
              <a:t>íeusability</a:t>
            </a:r>
            <a:r>
              <a:rPr lang="en-US" sz="1900">
                <a:solidFill>
                  <a:srgbClr val="222020"/>
                </a:solidFill>
                <a:latin typeface="Tahoma"/>
                <a:ea typeface="Tahoma"/>
                <a:cs typeface="Tahoma"/>
                <a:sym typeface="Tahoma"/>
              </a:rPr>
              <a:t>, and  </a:t>
            </a:r>
            <a:r>
              <a:rPr lang="en-US" sz="1900">
                <a:latin typeface="Tahoma"/>
                <a:ea typeface="Tahoma"/>
                <a:cs typeface="Tahoma"/>
                <a:sym typeface="Tahoma"/>
              </a:rPr>
              <a:t>scalability</a:t>
            </a:r>
            <a:r>
              <a:rPr lang="en-US" sz="1900">
                <a:solidFill>
                  <a:srgbClr val="222020"/>
                </a:solidFill>
                <a:latin typeface="Tahoma"/>
                <a:ea typeface="Tahoma"/>
                <a:cs typeface="Tahoma"/>
                <a:sym typeface="Tahoma"/>
              </a:rPr>
              <a:t>, OOP píomotes efficient and maintainable code development.</a:t>
            </a:r>
            <a:endParaRPr sz="1900">
              <a:latin typeface="Tahoma"/>
              <a:ea typeface="Tahoma"/>
              <a:cs typeface="Tahoma"/>
              <a:sym typeface="Tahoma"/>
            </a:endParaRPr>
          </a:p>
        </p:txBody>
      </p:sp>
      <p:sp>
        <p:nvSpPr>
          <p:cNvPr id="180" name="Google Shape;180;p13"/>
          <p:cNvSpPr/>
          <p:nvPr/>
        </p:nvSpPr>
        <p:spPr>
          <a:xfrm>
            <a:off x="13661400" y="0"/>
            <a:ext cx="4626610" cy="3850640"/>
          </a:xfrm>
          <a:custGeom>
            <a:rect b="b" l="l" r="r" t="t"/>
            <a:pathLst>
              <a:path extrusionOk="0" h="3850640" w="4626609">
                <a:moveTo>
                  <a:pt x="4626575" y="3850217"/>
                </a:moveTo>
                <a:lnTo>
                  <a:pt x="3903130" y="3356258"/>
                </a:lnTo>
                <a:lnTo>
                  <a:pt x="2255034" y="3667292"/>
                </a:lnTo>
                <a:lnTo>
                  <a:pt x="1594119" y="2293554"/>
                </a:lnTo>
                <a:lnTo>
                  <a:pt x="0" y="1205640"/>
                </a:lnTo>
                <a:lnTo>
                  <a:pt x="91175" y="0"/>
                </a:lnTo>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1" name="Google Shape;181;p13"/>
          <p:cNvSpPr/>
          <p:nvPr/>
        </p:nvSpPr>
        <p:spPr>
          <a:xfrm>
            <a:off x="8727117" y="8278431"/>
            <a:ext cx="386080" cy="386080"/>
          </a:xfrm>
          <a:custGeom>
            <a:rect b="b" l="l" r="r" t="t"/>
            <a:pathLst>
              <a:path extrusionOk="0" h="386079" w="386079">
                <a:moveTo>
                  <a:pt x="0" y="93599"/>
                </a:moveTo>
                <a:lnTo>
                  <a:pt x="93598" y="0"/>
                </a:lnTo>
                <a:lnTo>
                  <a:pt x="192950" y="99352"/>
                </a:lnTo>
                <a:lnTo>
                  <a:pt x="292302" y="0"/>
                </a:lnTo>
                <a:lnTo>
                  <a:pt x="385901" y="93599"/>
                </a:lnTo>
                <a:lnTo>
                  <a:pt x="286549" y="192951"/>
                </a:lnTo>
                <a:lnTo>
                  <a:pt x="385901" y="292303"/>
                </a:lnTo>
                <a:lnTo>
                  <a:pt x="292302" y="385902"/>
                </a:lnTo>
                <a:lnTo>
                  <a:pt x="192950" y="286550"/>
                </a:lnTo>
                <a:lnTo>
                  <a:pt x="93598" y="385902"/>
                </a:lnTo>
                <a:lnTo>
                  <a:pt x="0" y="292303"/>
                </a:lnTo>
                <a:lnTo>
                  <a:pt x="99351" y="192951"/>
                </a:lnTo>
                <a:lnTo>
                  <a:pt x="0" y="93599"/>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2" name="Google Shape;182;p13"/>
          <p:cNvSpPr/>
          <p:nvPr/>
        </p:nvSpPr>
        <p:spPr>
          <a:xfrm>
            <a:off x="9264936" y="8278431"/>
            <a:ext cx="386080" cy="386080"/>
          </a:xfrm>
          <a:custGeom>
            <a:rect b="b" l="l" r="r" t="t"/>
            <a:pathLst>
              <a:path extrusionOk="0" h="386079" w="386079">
                <a:moveTo>
                  <a:pt x="0" y="93599"/>
                </a:moveTo>
                <a:lnTo>
                  <a:pt x="93598" y="0"/>
                </a:lnTo>
                <a:lnTo>
                  <a:pt x="192950" y="99352"/>
                </a:lnTo>
                <a:lnTo>
                  <a:pt x="292302" y="0"/>
                </a:lnTo>
                <a:lnTo>
                  <a:pt x="385901" y="93599"/>
                </a:lnTo>
                <a:lnTo>
                  <a:pt x="286549" y="192951"/>
                </a:lnTo>
                <a:lnTo>
                  <a:pt x="385901" y="292303"/>
                </a:lnTo>
                <a:lnTo>
                  <a:pt x="292302" y="385902"/>
                </a:lnTo>
                <a:lnTo>
                  <a:pt x="192950" y="286550"/>
                </a:lnTo>
                <a:lnTo>
                  <a:pt x="93598" y="385902"/>
                </a:lnTo>
                <a:lnTo>
                  <a:pt x="0" y="292303"/>
                </a:lnTo>
                <a:lnTo>
                  <a:pt x="99351" y="192951"/>
                </a:lnTo>
                <a:lnTo>
                  <a:pt x="0" y="93599"/>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3" name="Google Shape;183;p13"/>
          <p:cNvSpPr/>
          <p:nvPr/>
        </p:nvSpPr>
        <p:spPr>
          <a:xfrm>
            <a:off x="9802741" y="8278431"/>
            <a:ext cx="386080" cy="386080"/>
          </a:xfrm>
          <a:custGeom>
            <a:rect b="b" l="l" r="r" t="t"/>
            <a:pathLst>
              <a:path extrusionOk="0" h="386079" w="386079">
                <a:moveTo>
                  <a:pt x="0" y="93599"/>
                </a:moveTo>
                <a:lnTo>
                  <a:pt x="93598" y="0"/>
                </a:lnTo>
                <a:lnTo>
                  <a:pt x="192950" y="99352"/>
                </a:lnTo>
                <a:lnTo>
                  <a:pt x="292302" y="0"/>
                </a:lnTo>
                <a:lnTo>
                  <a:pt x="385901" y="93599"/>
                </a:lnTo>
                <a:lnTo>
                  <a:pt x="286549" y="192951"/>
                </a:lnTo>
                <a:lnTo>
                  <a:pt x="385901" y="292303"/>
                </a:lnTo>
                <a:lnTo>
                  <a:pt x="292302" y="385902"/>
                </a:lnTo>
                <a:lnTo>
                  <a:pt x="192950" y="286550"/>
                </a:lnTo>
                <a:lnTo>
                  <a:pt x="93598" y="385902"/>
                </a:lnTo>
                <a:lnTo>
                  <a:pt x="0" y="292303"/>
                </a:lnTo>
                <a:lnTo>
                  <a:pt x="99351" y="192951"/>
                </a:lnTo>
                <a:lnTo>
                  <a:pt x="0" y="93599"/>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4" name="Google Shape;184;p13"/>
          <p:cNvSpPr/>
          <p:nvPr/>
        </p:nvSpPr>
        <p:spPr>
          <a:xfrm>
            <a:off x="8727117" y="8840723"/>
            <a:ext cx="386080" cy="386080"/>
          </a:xfrm>
          <a:custGeom>
            <a:rect b="b" l="l" r="r" t="t"/>
            <a:pathLst>
              <a:path extrusionOk="0" h="386079" w="386079">
                <a:moveTo>
                  <a:pt x="0" y="93599"/>
                </a:moveTo>
                <a:lnTo>
                  <a:pt x="93598" y="0"/>
                </a:lnTo>
                <a:lnTo>
                  <a:pt x="192950" y="99352"/>
                </a:lnTo>
                <a:lnTo>
                  <a:pt x="292302" y="0"/>
                </a:lnTo>
                <a:lnTo>
                  <a:pt x="385901" y="93599"/>
                </a:lnTo>
                <a:lnTo>
                  <a:pt x="286549" y="192949"/>
                </a:lnTo>
                <a:lnTo>
                  <a:pt x="385901" y="292303"/>
                </a:lnTo>
                <a:lnTo>
                  <a:pt x="292302" y="385900"/>
                </a:lnTo>
                <a:lnTo>
                  <a:pt x="192950" y="286542"/>
                </a:lnTo>
                <a:lnTo>
                  <a:pt x="93598" y="385900"/>
                </a:lnTo>
                <a:lnTo>
                  <a:pt x="0" y="292303"/>
                </a:lnTo>
                <a:lnTo>
                  <a:pt x="99351" y="192949"/>
                </a:lnTo>
                <a:lnTo>
                  <a:pt x="0" y="93599"/>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5" name="Google Shape;185;p13"/>
          <p:cNvSpPr/>
          <p:nvPr/>
        </p:nvSpPr>
        <p:spPr>
          <a:xfrm>
            <a:off x="9264936" y="8840723"/>
            <a:ext cx="386080" cy="386080"/>
          </a:xfrm>
          <a:custGeom>
            <a:rect b="b" l="l" r="r" t="t"/>
            <a:pathLst>
              <a:path extrusionOk="0" h="386079" w="386079">
                <a:moveTo>
                  <a:pt x="0" y="93599"/>
                </a:moveTo>
                <a:lnTo>
                  <a:pt x="93598" y="0"/>
                </a:lnTo>
                <a:lnTo>
                  <a:pt x="192950" y="99352"/>
                </a:lnTo>
                <a:lnTo>
                  <a:pt x="292302" y="0"/>
                </a:lnTo>
                <a:lnTo>
                  <a:pt x="385901" y="93599"/>
                </a:lnTo>
                <a:lnTo>
                  <a:pt x="286549" y="192949"/>
                </a:lnTo>
                <a:lnTo>
                  <a:pt x="385901" y="292303"/>
                </a:lnTo>
                <a:lnTo>
                  <a:pt x="292302" y="385900"/>
                </a:lnTo>
                <a:lnTo>
                  <a:pt x="192950" y="286542"/>
                </a:lnTo>
                <a:lnTo>
                  <a:pt x="93598" y="385900"/>
                </a:lnTo>
                <a:lnTo>
                  <a:pt x="0" y="292303"/>
                </a:lnTo>
                <a:lnTo>
                  <a:pt x="99351" y="192949"/>
                </a:lnTo>
                <a:lnTo>
                  <a:pt x="0" y="93599"/>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6" name="Google Shape;186;p13"/>
          <p:cNvSpPr/>
          <p:nvPr/>
        </p:nvSpPr>
        <p:spPr>
          <a:xfrm>
            <a:off x="9802741" y="8840723"/>
            <a:ext cx="386080" cy="386080"/>
          </a:xfrm>
          <a:custGeom>
            <a:rect b="b" l="l" r="r" t="t"/>
            <a:pathLst>
              <a:path extrusionOk="0" h="386079" w="386079">
                <a:moveTo>
                  <a:pt x="0" y="93599"/>
                </a:moveTo>
                <a:lnTo>
                  <a:pt x="93598" y="0"/>
                </a:lnTo>
                <a:lnTo>
                  <a:pt x="192950" y="99352"/>
                </a:lnTo>
                <a:lnTo>
                  <a:pt x="292302" y="0"/>
                </a:lnTo>
                <a:lnTo>
                  <a:pt x="385901" y="93599"/>
                </a:lnTo>
                <a:lnTo>
                  <a:pt x="286549" y="192949"/>
                </a:lnTo>
                <a:lnTo>
                  <a:pt x="385901" y="292303"/>
                </a:lnTo>
                <a:lnTo>
                  <a:pt x="292302" y="385900"/>
                </a:lnTo>
                <a:lnTo>
                  <a:pt x="192950" y="286542"/>
                </a:lnTo>
                <a:lnTo>
                  <a:pt x="93598" y="385900"/>
                </a:lnTo>
                <a:lnTo>
                  <a:pt x="0" y="292303"/>
                </a:lnTo>
                <a:lnTo>
                  <a:pt x="99351" y="192949"/>
                </a:lnTo>
                <a:lnTo>
                  <a:pt x="0" y="93599"/>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7" name="Google Shape;187;p13"/>
          <p:cNvSpPr/>
          <p:nvPr/>
        </p:nvSpPr>
        <p:spPr>
          <a:xfrm>
            <a:off x="8727117" y="9403015"/>
            <a:ext cx="386080" cy="386080"/>
          </a:xfrm>
          <a:custGeom>
            <a:rect b="b" l="l" r="r" t="t"/>
            <a:pathLst>
              <a:path extrusionOk="0" h="386079" w="386079">
                <a:moveTo>
                  <a:pt x="0" y="93592"/>
                </a:moveTo>
                <a:lnTo>
                  <a:pt x="93598" y="0"/>
                </a:lnTo>
                <a:lnTo>
                  <a:pt x="192950" y="99352"/>
                </a:lnTo>
                <a:lnTo>
                  <a:pt x="292302" y="0"/>
                </a:lnTo>
                <a:lnTo>
                  <a:pt x="385901" y="93592"/>
                </a:lnTo>
                <a:lnTo>
                  <a:pt x="286549" y="192949"/>
                </a:lnTo>
                <a:lnTo>
                  <a:pt x="385901" y="292303"/>
                </a:lnTo>
                <a:lnTo>
                  <a:pt x="292302" y="385900"/>
                </a:lnTo>
                <a:lnTo>
                  <a:pt x="192950" y="286543"/>
                </a:lnTo>
                <a:lnTo>
                  <a:pt x="93598" y="385900"/>
                </a:lnTo>
                <a:lnTo>
                  <a:pt x="0" y="292303"/>
                </a:lnTo>
                <a:lnTo>
                  <a:pt x="99351" y="192949"/>
                </a:lnTo>
                <a:lnTo>
                  <a:pt x="0" y="93592"/>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8" name="Google Shape;188;p13"/>
          <p:cNvSpPr/>
          <p:nvPr/>
        </p:nvSpPr>
        <p:spPr>
          <a:xfrm>
            <a:off x="9264936" y="9403015"/>
            <a:ext cx="386080" cy="386080"/>
          </a:xfrm>
          <a:custGeom>
            <a:rect b="b" l="l" r="r" t="t"/>
            <a:pathLst>
              <a:path extrusionOk="0" h="386079" w="386079">
                <a:moveTo>
                  <a:pt x="0" y="93592"/>
                </a:moveTo>
                <a:lnTo>
                  <a:pt x="93598" y="0"/>
                </a:lnTo>
                <a:lnTo>
                  <a:pt x="192950" y="99352"/>
                </a:lnTo>
                <a:lnTo>
                  <a:pt x="292302" y="0"/>
                </a:lnTo>
                <a:lnTo>
                  <a:pt x="385901" y="93592"/>
                </a:lnTo>
                <a:lnTo>
                  <a:pt x="286549" y="192949"/>
                </a:lnTo>
                <a:lnTo>
                  <a:pt x="385901" y="292303"/>
                </a:lnTo>
                <a:lnTo>
                  <a:pt x="292302" y="385900"/>
                </a:lnTo>
                <a:lnTo>
                  <a:pt x="192950" y="286543"/>
                </a:lnTo>
                <a:lnTo>
                  <a:pt x="93598" y="385900"/>
                </a:lnTo>
                <a:lnTo>
                  <a:pt x="0" y="292303"/>
                </a:lnTo>
                <a:lnTo>
                  <a:pt x="99351" y="192949"/>
                </a:lnTo>
                <a:lnTo>
                  <a:pt x="0" y="93592"/>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9" name="Google Shape;189;p13"/>
          <p:cNvSpPr/>
          <p:nvPr/>
        </p:nvSpPr>
        <p:spPr>
          <a:xfrm>
            <a:off x="9802741" y="9403015"/>
            <a:ext cx="386080" cy="386080"/>
          </a:xfrm>
          <a:custGeom>
            <a:rect b="b" l="l" r="r" t="t"/>
            <a:pathLst>
              <a:path extrusionOk="0" h="386079" w="386079">
                <a:moveTo>
                  <a:pt x="0" y="93592"/>
                </a:moveTo>
                <a:lnTo>
                  <a:pt x="93598" y="0"/>
                </a:lnTo>
                <a:lnTo>
                  <a:pt x="192950" y="99352"/>
                </a:lnTo>
                <a:lnTo>
                  <a:pt x="292302" y="0"/>
                </a:lnTo>
                <a:lnTo>
                  <a:pt x="385901" y="93592"/>
                </a:lnTo>
                <a:lnTo>
                  <a:pt x="286549" y="192949"/>
                </a:lnTo>
                <a:lnTo>
                  <a:pt x="385901" y="292303"/>
                </a:lnTo>
                <a:lnTo>
                  <a:pt x="292302" y="385900"/>
                </a:lnTo>
                <a:lnTo>
                  <a:pt x="192950" y="286543"/>
                </a:lnTo>
                <a:lnTo>
                  <a:pt x="93598" y="385900"/>
                </a:lnTo>
                <a:lnTo>
                  <a:pt x="0" y="292303"/>
                </a:lnTo>
                <a:lnTo>
                  <a:pt x="99351" y="192949"/>
                </a:lnTo>
                <a:lnTo>
                  <a:pt x="0" y="93592"/>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4"/>
          <p:cNvSpPr/>
          <p:nvPr/>
        </p:nvSpPr>
        <p:spPr>
          <a:xfrm>
            <a:off x="-719" y="0"/>
            <a:ext cx="548005" cy="10287000"/>
          </a:xfrm>
          <a:custGeom>
            <a:rect b="b" l="l" r="r" t="t"/>
            <a:pathLst>
              <a:path extrusionOk="0" h="10287000" w="548005">
                <a:moveTo>
                  <a:pt x="547836" y="0"/>
                </a:moveTo>
                <a:lnTo>
                  <a:pt x="0" y="0"/>
                </a:lnTo>
                <a:lnTo>
                  <a:pt x="0" y="10286556"/>
                </a:lnTo>
                <a:lnTo>
                  <a:pt x="274274" y="10286556"/>
                </a:lnTo>
                <a:lnTo>
                  <a:pt x="547836" y="10286556"/>
                </a:lnTo>
                <a:lnTo>
                  <a:pt x="547836"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5" name="Google Shape;195;p14"/>
          <p:cNvSpPr/>
          <p:nvPr/>
        </p:nvSpPr>
        <p:spPr>
          <a:xfrm>
            <a:off x="1417688" y="253441"/>
            <a:ext cx="548640" cy="548640"/>
          </a:xfrm>
          <a:custGeom>
            <a:rect b="b" l="l" r="r" t="t"/>
            <a:pathLst>
              <a:path extrusionOk="0" h="548640" w="548639">
                <a:moveTo>
                  <a:pt x="0" y="0"/>
                </a:moveTo>
                <a:lnTo>
                  <a:pt x="0" y="548576"/>
                </a:lnTo>
                <a:lnTo>
                  <a:pt x="548589" y="548576"/>
                </a:lnTo>
                <a:lnTo>
                  <a:pt x="0"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6" name="Google Shape;196;p14"/>
          <p:cNvSpPr/>
          <p:nvPr/>
        </p:nvSpPr>
        <p:spPr>
          <a:xfrm>
            <a:off x="2082203" y="253441"/>
            <a:ext cx="548640" cy="548640"/>
          </a:xfrm>
          <a:custGeom>
            <a:rect b="b" l="l" r="r" t="t"/>
            <a:pathLst>
              <a:path extrusionOk="0" h="548640" w="548639">
                <a:moveTo>
                  <a:pt x="0" y="0"/>
                </a:moveTo>
                <a:lnTo>
                  <a:pt x="0" y="548576"/>
                </a:lnTo>
                <a:lnTo>
                  <a:pt x="548601" y="548576"/>
                </a:lnTo>
                <a:lnTo>
                  <a:pt x="0"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7" name="Google Shape;197;p14"/>
          <p:cNvSpPr/>
          <p:nvPr/>
        </p:nvSpPr>
        <p:spPr>
          <a:xfrm>
            <a:off x="2747441" y="253441"/>
            <a:ext cx="548640" cy="548640"/>
          </a:xfrm>
          <a:custGeom>
            <a:rect b="b" l="l" r="r" t="t"/>
            <a:pathLst>
              <a:path extrusionOk="0" h="548640" w="548639">
                <a:moveTo>
                  <a:pt x="0" y="0"/>
                </a:moveTo>
                <a:lnTo>
                  <a:pt x="0" y="548576"/>
                </a:lnTo>
                <a:lnTo>
                  <a:pt x="548601" y="548576"/>
                </a:lnTo>
                <a:lnTo>
                  <a:pt x="0" y="0"/>
                </a:lnTo>
                <a:close/>
              </a:path>
            </a:pathLst>
          </a:custGeom>
          <a:solidFill>
            <a:srgbClr val="2220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8" name="Google Shape;198;p14"/>
          <p:cNvSpPr txBox="1"/>
          <p:nvPr>
            <p:ph type="title"/>
          </p:nvPr>
        </p:nvSpPr>
        <p:spPr>
          <a:xfrm>
            <a:off x="1405470" y="3059049"/>
            <a:ext cx="5020310" cy="185483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0"/>
              <a:t>Thanks!</a:t>
            </a:r>
            <a:endParaRPr sz="12000"/>
          </a:p>
        </p:txBody>
      </p:sp>
      <p:sp>
        <p:nvSpPr>
          <p:cNvPr id="199" name="Google Shape;199;p14"/>
          <p:cNvSpPr/>
          <p:nvPr/>
        </p:nvSpPr>
        <p:spPr>
          <a:xfrm>
            <a:off x="10915149" y="8398079"/>
            <a:ext cx="386080" cy="386080"/>
          </a:xfrm>
          <a:custGeom>
            <a:rect b="b" l="l" r="r" t="t"/>
            <a:pathLst>
              <a:path extrusionOk="0" h="386079" w="386079">
                <a:moveTo>
                  <a:pt x="0" y="93597"/>
                </a:moveTo>
                <a:lnTo>
                  <a:pt x="93599" y="0"/>
                </a:lnTo>
                <a:lnTo>
                  <a:pt x="192953" y="99350"/>
                </a:lnTo>
                <a:lnTo>
                  <a:pt x="292306" y="0"/>
                </a:lnTo>
                <a:lnTo>
                  <a:pt x="385906" y="93597"/>
                </a:lnTo>
                <a:lnTo>
                  <a:pt x="286552" y="192948"/>
                </a:lnTo>
                <a:lnTo>
                  <a:pt x="385906" y="292299"/>
                </a:lnTo>
                <a:lnTo>
                  <a:pt x="292306" y="385896"/>
                </a:lnTo>
                <a:lnTo>
                  <a:pt x="192953" y="286546"/>
                </a:lnTo>
                <a:lnTo>
                  <a:pt x="93599" y="385896"/>
                </a:lnTo>
                <a:lnTo>
                  <a:pt x="0" y="292299"/>
                </a:lnTo>
                <a:lnTo>
                  <a:pt x="99353" y="192948"/>
                </a:lnTo>
                <a:lnTo>
                  <a:pt x="0" y="93597"/>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0" name="Google Shape;200;p14"/>
          <p:cNvSpPr/>
          <p:nvPr/>
        </p:nvSpPr>
        <p:spPr>
          <a:xfrm>
            <a:off x="10915149" y="8959640"/>
            <a:ext cx="386080" cy="386080"/>
          </a:xfrm>
          <a:custGeom>
            <a:rect b="b" l="l" r="r" t="t"/>
            <a:pathLst>
              <a:path extrusionOk="0" h="386079" w="386079">
                <a:moveTo>
                  <a:pt x="0" y="93597"/>
                </a:moveTo>
                <a:lnTo>
                  <a:pt x="93599" y="0"/>
                </a:lnTo>
                <a:lnTo>
                  <a:pt x="192953" y="99357"/>
                </a:lnTo>
                <a:lnTo>
                  <a:pt x="292306" y="0"/>
                </a:lnTo>
                <a:lnTo>
                  <a:pt x="385906" y="93597"/>
                </a:lnTo>
                <a:lnTo>
                  <a:pt x="286552" y="192954"/>
                </a:lnTo>
                <a:lnTo>
                  <a:pt x="385906" y="292307"/>
                </a:lnTo>
                <a:lnTo>
                  <a:pt x="292306" y="385900"/>
                </a:lnTo>
                <a:lnTo>
                  <a:pt x="192953" y="286547"/>
                </a:lnTo>
                <a:lnTo>
                  <a:pt x="93599" y="385900"/>
                </a:lnTo>
                <a:lnTo>
                  <a:pt x="0" y="292307"/>
                </a:lnTo>
                <a:lnTo>
                  <a:pt x="99353" y="192954"/>
                </a:lnTo>
                <a:lnTo>
                  <a:pt x="0" y="93597"/>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1" name="Google Shape;201;p14"/>
          <p:cNvSpPr/>
          <p:nvPr/>
        </p:nvSpPr>
        <p:spPr>
          <a:xfrm>
            <a:off x="10915149" y="9521932"/>
            <a:ext cx="386080" cy="386080"/>
          </a:xfrm>
          <a:custGeom>
            <a:rect b="b" l="l" r="r" t="t"/>
            <a:pathLst>
              <a:path extrusionOk="0" h="386079" w="386079">
                <a:moveTo>
                  <a:pt x="0" y="93592"/>
                </a:moveTo>
                <a:lnTo>
                  <a:pt x="93599" y="0"/>
                </a:lnTo>
                <a:lnTo>
                  <a:pt x="192953" y="99351"/>
                </a:lnTo>
                <a:lnTo>
                  <a:pt x="292306" y="0"/>
                </a:lnTo>
                <a:lnTo>
                  <a:pt x="385906" y="93592"/>
                </a:lnTo>
                <a:lnTo>
                  <a:pt x="286552" y="192945"/>
                </a:lnTo>
                <a:lnTo>
                  <a:pt x="385906" y="292297"/>
                </a:lnTo>
                <a:lnTo>
                  <a:pt x="292306" y="385891"/>
                </a:lnTo>
                <a:lnTo>
                  <a:pt x="192953" y="286538"/>
                </a:lnTo>
                <a:lnTo>
                  <a:pt x="93599" y="385891"/>
                </a:lnTo>
                <a:lnTo>
                  <a:pt x="0" y="292297"/>
                </a:lnTo>
                <a:lnTo>
                  <a:pt x="99353" y="192945"/>
                </a:lnTo>
                <a:lnTo>
                  <a:pt x="0" y="93592"/>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202" name="Google Shape;202;p14"/>
          <p:cNvGrpSpPr/>
          <p:nvPr/>
        </p:nvGrpSpPr>
        <p:grpSpPr>
          <a:xfrm>
            <a:off x="11453698" y="0"/>
            <a:ext cx="6210938" cy="10287000"/>
            <a:chOff x="11453698" y="0"/>
            <a:chExt cx="6210938" cy="10287000"/>
          </a:xfrm>
        </p:grpSpPr>
        <p:sp>
          <p:nvSpPr>
            <p:cNvPr id="203" name="Google Shape;203;p14"/>
            <p:cNvSpPr/>
            <p:nvPr/>
          </p:nvSpPr>
          <p:spPr>
            <a:xfrm>
              <a:off x="11894391" y="0"/>
              <a:ext cx="5770245" cy="10287000"/>
            </a:xfrm>
            <a:custGeom>
              <a:rect b="b" l="l" r="r" t="t"/>
              <a:pathLst>
                <a:path extrusionOk="0" h="10287000" w="5770244">
                  <a:moveTo>
                    <a:pt x="5770126" y="10286998"/>
                  </a:moveTo>
                  <a:lnTo>
                    <a:pt x="4743938" y="9932283"/>
                  </a:lnTo>
                  <a:lnTo>
                    <a:pt x="4699362" y="9281410"/>
                  </a:lnTo>
                  <a:lnTo>
                    <a:pt x="2822309" y="8542693"/>
                  </a:lnTo>
                  <a:lnTo>
                    <a:pt x="2837422" y="7005523"/>
                  </a:lnTo>
                  <a:lnTo>
                    <a:pt x="1196589" y="6459042"/>
                  </a:lnTo>
                  <a:lnTo>
                    <a:pt x="1078606" y="4803076"/>
                  </a:lnTo>
                  <a:lnTo>
                    <a:pt x="0" y="3237090"/>
                  </a:lnTo>
                  <a:lnTo>
                    <a:pt x="442796" y="1581112"/>
                  </a:lnTo>
                  <a:lnTo>
                    <a:pt x="43916" y="738733"/>
                  </a:lnTo>
                  <a:lnTo>
                    <a:pt x="120574" y="0"/>
                  </a:lnTo>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4" name="Google Shape;204;p14"/>
            <p:cNvSpPr/>
            <p:nvPr/>
          </p:nvSpPr>
          <p:spPr>
            <a:xfrm>
              <a:off x="11453698" y="8398079"/>
              <a:ext cx="923925" cy="1510030"/>
            </a:xfrm>
            <a:custGeom>
              <a:rect b="b" l="l" r="r" t="t"/>
              <a:pathLst>
                <a:path extrusionOk="0" h="1510029" w="923925">
                  <a:moveTo>
                    <a:pt x="0" y="93597"/>
                  </a:moveTo>
                  <a:lnTo>
                    <a:pt x="93587" y="0"/>
                  </a:lnTo>
                  <a:lnTo>
                    <a:pt x="192940" y="99350"/>
                  </a:lnTo>
                  <a:lnTo>
                    <a:pt x="292306" y="0"/>
                  </a:lnTo>
                  <a:lnTo>
                    <a:pt x="385906" y="93597"/>
                  </a:lnTo>
                  <a:lnTo>
                    <a:pt x="286540" y="192948"/>
                  </a:lnTo>
                  <a:lnTo>
                    <a:pt x="385906" y="292299"/>
                  </a:lnTo>
                  <a:lnTo>
                    <a:pt x="292306" y="385896"/>
                  </a:lnTo>
                  <a:lnTo>
                    <a:pt x="192940" y="286546"/>
                  </a:lnTo>
                  <a:lnTo>
                    <a:pt x="93587" y="385896"/>
                  </a:lnTo>
                  <a:lnTo>
                    <a:pt x="0" y="292299"/>
                  </a:lnTo>
                  <a:lnTo>
                    <a:pt x="99353" y="192948"/>
                  </a:lnTo>
                  <a:lnTo>
                    <a:pt x="0" y="93597"/>
                  </a:lnTo>
                  <a:close/>
                </a:path>
                <a:path extrusionOk="0" h="1510029" w="923925">
                  <a:moveTo>
                    <a:pt x="537812" y="93597"/>
                  </a:moveTo>
                  <a:lnTo>
                    <a:pt x="631412" y="0"/>
                  </a:lnTo>
                  <a:lnTo>
                    <a:pt x="730765" y="99350"/>
                  </a:lnTo>
                  <a:lnTo>
                    <a:pt x="830118" y="0"/>
                  </a:lnTo>
                  <a:lnTo>
                    <a:pt x="923718" y="93597"/>
                  </a:lnTo>
                  <a:lnTo>
                    <a:pt x="824365" y="192948"/>
                  </a:lnTo>
                  <a:lnTo>
                    <a:pt x="923718" y="292299"/>
                  </a:lnTo>
                  <a:lnTo>
                    <a:pt x="830118" y="385896"/>
                  </a:lnTo>
                  <a:lnTo>
                    <a:pt x="730765" y="286546"/>
                  </a:lnTo>
                  <a:lnTo>
                    <a:pt x="631412" y="385896"/>
                  </a:lnTo>
                  <a:lnTo>
                    <a:pt x="537812" y="292299"/>
                  </a:lnTo>
                  <a:lnTo>
                    <a:pt x="637165" y="192948"/>
                  </a:lnTo>
                  <a:lnTo>
                    <a:pt x="537812" y="93597"/>
                  </a:lnTo>
                  <a:close/>
                </a:path>
                <a:path extrusionOk="0" h="1510029" w="923925">
                  <a:moveTo>
                    <a:pt x="0" y="655158"/>
                  </a:moveTo>
                  <a:lnTo>
                    <a:pt x="93587" y="561560"/>
                  </a:lnTo>
                  <a:lnTo>
                    <a:pt x="192940" y="660917"/>
                  </a:lnTo>
                  <a:lnTo>
                    <a:pt x="292306" y="561560"/>
                  </a:lnTo>
                  <a:lnTo>
                    <a:pt x="385906" y="655158"/>
                  </a:lnTo>
                  <a:lnTo>
                    <a:pt x="286540" y="754515"/>
                  </a:lnTo>
                  <a:lnTo>
                    <a:pt x="385906" y="853868"/>
                  </a:lnTo>
                  <a:lnTo>
                    <a:pt x="292306" y="947461"/>
                  </a:lnTo>
                  <a:lnTo>
                    <a:pt x="192940" y="848108"/>
                  </a:lnTo>
                  <a:lnTo>
                    <a:pt x="93587" y="947461"/>
                  </a:lnTo>
                  <a:lnTo>
                    <a:pt x="0" y="853868"/>
                  </a:lnTo>
                  <a:lnTo>
                    <a:pt x="99353" y="754515"/>
                  </a:lnTo>
                  <a:lnTo>
                    <a:pt x="0" y="655158"/>
                  </a:lnTo>
                  <a:close/>
                </a:path>
                <a:path extrusionOk="0" h="1510029" w="923925">
                  <a:moveTo>
                    <a:pt x="537812" y="655158"/>
                  </a:moveTo>
                  <a:lnTo>
                    <a:pt x="631412" y="561560"/>
                  </a:lnTo>
                  <a:lnTo>
                    <a:pt x="730765" y="660917"/>
                  </a:lnTo>
                  <a:lnTo>
                    <a:pt x="830118" y="561560"/>
                  </a:lnTo>
                  <a:lnTo>
                    <a:pt x="923718" y="655158"/>
                  </a:lnTo>
                  <a:lnTo>
                    <a:pt x="824365" y="754515"/>
                  </a:lnTo>
                  <a:lnTo>
                    <a:pt x="923718" y="853868"/>
                  </a:lnTo>
                  <a:lnTo>
                    <a:pt x="830118" y="947461"/>
                  </a:lnTo>
                  <a:lnTo>
                    <a:pt x="730765" y="848108"/>
                  </a:lnTo>
                  <a:lnTo>
                    <a:pt x="631412" y="947461"/>
                  </a:lnTo>
                  <a:lnTo>
                    <a:pt x="537812" y="853868"/>
                  </a:lnTo>
                  <a:lnTo>
                    <a:pt x="637165" y="754515"/>
                  </a:lnTo>
                  <a:lnTo>
                    <a:pt x="537812" y="655158"/>
                  </a:lnTo>
                  <a:close/>
                </a:path>
                <a:path extrusionOk="0" h="1510029" w="923925">
                  <a:moveTo>
                    <a:pt x="0" y="1217445"/>
                  </a:moveTo>
                  <a:lnTo>
                    <a:pt x="93587" y="1123852"/>
                  </a:lnTo>
                  <a:lnTo>
                    <a:pt x="192940" y="1223204"/>
                  </a:lnTo>
                  <a:lnTo>
                    <a:pt x="292306" y="1123852"/>
                  </a:lnTo>
                  <a:lnTo>
                    <a:pt x="385906" y="1217445"/>
                  </a:lnTo>
                  <a:lnTo>
                    <a:pt x="286540" y="1316798"/>
                  </a:lnTo>
                  <a:lnTo>
                    <a:pt x="385906" y="1416150"/>
                  </a:lnTo>
                  <a:lnTo>
                    <a:pt x="292306" y="1509744"/>
                  </a:lnTo>
                  <a:lnTo>
                    <a:pt x="192940" y="1410391"/>
                  </a:lnTo>
                  <a:lnTo>
                    <a:pt x="93587" y="1509744"/>
                  </a:lnTo>
                  <a:lnTo>
                    <a:pt x="0" y="1416150"/>
                  </a:lnTo>
                  <a:lnTo>
                    <a:pt x="99353" y="1316798"/>
                  </a:lnTo>
                  <a:lnTo>
                    <a:pt x="0" y="1217445"/>
                  </a:lnTo>
                  <a:close/>
                </a:path>
                <a:path extrusionOk="0" h="1510029" w="923925">
                  <a:moveTo>
                    <a:pt x="537812" y="1217445"/>
                  </a:moveTo>
                  <a:lnTo>
                    <a:pt x="631412" y="1123852"/>
                  </a:lnTo>
                  <a:lnTo>
                    <a:pt x="730765" y="1223204"/>
                  </a:lnTo>
                  <a:lnTo>
                    <a:pt x="830118" y="1123852"/>
                  </a:lnTo>
                  <a:lnTo>
                    <a:pt x="923718" y="1217445"/>
                  </a:lnTo>
                  <a:lnTo>
                    <a:pt x="824365" y="1316798"/>
                  </a:lnTo>
                  <a:lnTo>
                    <a:pt x="923718" y="1416150"/>
                  </a:lnTo>
                  <a:lnTo>
                    <a:pt x="830118" y="1509744"/>
                  </a:lnTo>
                  <a:lnTo>
                    <a:pt x="730765" y="1410391"/>
                  </a:lnTo>
                  <a:lnTo>
                    <a:pt x="631412" y="1509744"/>
                  </a:lnTo>
                  <a:lnTo>
                    <a:pt x="537812" y="1416150"/>
                  </a:lnTo>
                  <a:lnTo>
                    <a:pt x="637165" y="1316798"/>
                  </a:lnTo>
                  <a:lnTo>
                    <a:pt x="537812" y="1217445"/>
                  </a:lnTo>
                  <a:close/>
                </a:path>
              </a:pathLst>
            </a:custGeom>
            <a:noFill/>
            <a:ln cap="flat" cmpd="sng" w="18700">
              <a:solidFill>
                <a:srgbClr val="22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